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  <p:sldId id="259" r:id="rId3"/>
    <p:sldId id="256" r:id="rId4"/>
  </p:sldIdLst>
  <p:sldSz cx="29294138" cy="16478250"/>
  <p:notesSz cx="12407900" cy="164782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51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E9FC"/>
    <a:srgbClr val="EA2665"/>
    <a:srgbClr val="C00000"/>
    <a:srgbClr val="B8A97D"/>
    <a:srgbClr val="FFFBEE"/>
    <a:srgbClr val="FBFB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18" autoAdjust="0"/>
    <p:restoredTop sz="94947" autoAdjust="0"/>
  </p:normalViewPr>
  <p:slideViewPr>
    <p:cSldViewPr>
      <p:cViewPr varScale="1">
        <p:scale>
          <a:sx n="37" d="100"/>
          <a:sy n="37" d="100"/>
        </p:scale>
        <p:origin x="627" y="252"/>
      </p:cViewPr>
      <p:guideLst>
        <p:guide orient="horz" pos="2880"/>
        <p:guide pos="51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98184" y="5108257"/>
            <a:ext cx="2491276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4396369" y="9227820"/>
            <a:ext cx="2051639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465457" y="3789998"/>
            <a:ext cx="1274947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5094201" y="3789998"/>
            <a:ext cx="1274947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465456" y="659130"/>
            <a:ext cx="263782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65456" y="3789998"/>
            <a:ext cx="263782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9965104" y="15324773"/>
            <a:ext cx="937892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465456" y="15324773"/>
            <a:ext cx="67410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7/31/2025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21102575" y="15324773"/>
            <a:ext cx="674109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テキスト, 手紙&#10;&#10;自動的に生成された説明">
            <a:extLst>
              <a:ext uri="{FF2B5EF4-FFF2-40B4-BE49-F238E27FC236}">
                <a16:creationId xmlns:a16="http://schemas.microsoft.com/office/drawing/2014/main" id="{D6DD1285-D8B4-CC67-A7B4-6D7D90AA17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39" y="-11097"/>
            <a:ext cx="28784229" cy="16489347"/>
          </a:xfrm>
          <a:prstGeom prst="rect">
            <a:avLst/>
          </a:prstGeom>
        </p:spPr>
      </p:pic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96B5657A-DDD7-386C-9829-DD81B4B08E72}"/>
              </a:ext>
            </a:extLst>
          </p:cNvPr>
          <p:cNvGrpSpPr/>
          <p:nvPr/>
        </p:nvGrpSpPr>
        <p:grpSpPr>
          <a:xfrm>
            <a:off x="-1" y="-11097"/>
            <a:ext cx="29294139" cy="16489347"/>
            <a:chOff x="-1" y="-11097"/>
            <a:chExt cx="29294139" cy="16489347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C52B65B8-54DA-3901-C7C7-3B228DFB855B}"/>
                </a:ext>
              </a:extLst>
            </p:cNvPr>
            <p:cNvSpPr/>
            <p:nvPr/>
          </p:nvSpPr>
          <p:spPr>
            <a:xfrm>
              <a:off x="-1" y="-11097"/>
              <a:ext cx="626269" cy="16489347"/>
            </a:xfrm>
            <a:prstGeom prst="rect">
              <a:avLst/>
            </a:prstGeom>
            <a:solidFill>
              <a:srgbClr val="EA266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D1179DB1-8839-844F-1068-4B744DAC1F4A}"/>
                </a:ext>
              </a:extLst>
            </p:cNvPr>
            <p:cNvSpPr/>
            <p:nvPr/>
          </p:nvSpPr>
          <p:spPr>
            <a:xfrm>
              <a:off x="28667869" y="-11097"/>
              <a:ext cx="626269" cy="16489347"/>
            </a:xfrm>
            <a:prstGeom prst="rect">
              <a:avLst/>
            </a:prstGeom>
            <a:solidFill>
              <a:srgbClr val="EA266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73906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テキスト&#10;&#10;自動的に生成された説明">
            <a:extLst>
              <a:ext uri="{FF2B5EF4-FFF2-40B4-BE49-F238E27FC236}">
                <a16:creationId xmlns:a16="http://schemas.microsoft.com/office/drawing/2014/main" id="{C2A35018-B54D-79C5-7CDF-ED64F3D709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639" y="0"/>
            <a:ext cx="28764860" cy="16478250"/>
          </a:xfrm>
          <a:prstGeom prst="rect">
            <a:avLst/>
          </a:prstGeom>
        </p:spPr>
      </p:pic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2946953-C9A1-ABA6-DC62-7A24DF0426EC}"/>
              </a:ext>
            </a:extLst>
          </p:cNvPr>
          <p:cNvGrpSpPr/>
          <p:nvPr/>
        </p:nvGrpSpPr>
        <p:grpSpPr>
          <a:xfrm>
            <a:off x="-1" y="-11097"/>
            <a:ext cx="29294139" cy="16489347"/>
            <a:chOff x="-1" y="-11097"/>
            <a:chExt cx="29294139" cy="1648934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2E51D5C0-7A7A-EF0B-335D-84F627A046E4}"/>
                </a:ext>
              </a:extLst>
            </p:cNvPr>
            <p:cNvSpPr/>
            <p:nvPr/>
          </p:nvSpPr>
          <p:spPr>
            <a:xfrm>
              <a:off x="-1" y="-11097"/>
              <a:ext cx="626269" cy="16489347"/>
            </a:xfrm>
            <a:prstGeom prst="rect">
              <a:avLst/>
            </a:prstGeom>
            <a:solidFill>
              <a:srgbClr val="EA266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D5B95142-1C91-ABBA-0CC3-52E8EABD5841}"/>
                </a:ext>
              </a:extLst>
            </p:cNvPr>
            <p:cNvSpPr/>
            <p:nvPr/>
          </p:nvSpPr>
          <p:spPr>
            <a:xfrm>
              <a:off x="28667869" y="-11097"/>
              <a:ext cx="626269" cy="16489347"/>
            </a:xfrm>
            <a:prstGeom prst="rect">
              <a:avLst/>
            </a:prstGeom>
            <a:solidFill>
              <a:srgbClr val="EA2665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598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/>
          <p:nvPr/>
        </p:nvSpPr>
        <p:spPr>
          <a:xfrm>
            <a:off x="16108596" y="4792059"/>
            <a:ext cx="2846390" cy="1623599"/>
          </a:xfrm>
          <a:custGeom>
            <a:avLst/>
            <a:gdLst/>
            <a:ahLst/>
            <a:cxnLst/>
            <a:rect l="l" t="t" r="r" b="b"/>
            <a:pathLst>
              <a:path w="532129" h="303529">
                <a:moveTo>
                  <a:pt x="48272" y="126263"/>
                </a:moveTo>
                <a:lnTo>
                  <a:pt x="46863" y="128270"/>
                </a:lnTo>
                <a:lnTo>
                  <a:pt x="46799" y="128663"/>
                </a:lnTo>
                <a:lnTo>
                  <a:pt x="47917" y="128270"/>
                </a:lnTo>
                <a:lnTo>
                  <a:pt x="48272" y="126263"/>
                </a:lnTo>
                <a:close/>
              </a:path>
              <a:path w="532129" h="303529">
                <a:moveTo>
                  <a:pt x="49187" y="111455"/>
                </a:moveTo>
                <a:lnTo>
                  <a:pt x="46634" y="106540"/>
                </a:lnTo>
                <a:lnTo>
                  <a:pt x="46596" y="123304"/>
                </a:lnTo>
                <a:lnTo>
                  <a:pt x="49085" y="118300"/>
                </a:lnTo>
                <a:lnTo>
                  <a:pt x="49187" y="111455"/>
                </a:lnTo>
                <a:close/>
              </a:path>
              <a:path w="532129" h="303529">
                <a:moveTo>
                  <a:pt x="51816" y="116840"/>
                </a:moveTo>
                <a:lnTo>
                  <a:pt x="51714" y="115570"/>
                </a:lnTo>
                <a:lnTo>
                  <a:pt x="51612" y="114300"/>
                </a:lnTo>
                <a:lnTo>
                  <a:pt x="51485" y="112776"/>
                </a:lnTo>
                <a:lnTo>
                  <a:pt x="51409" y="111760"/>
                </a:lnTo>
                <a:lnTo>
                  <a:pt x="51308" y="110490"/>
                </a:lnTo>
                <a:lnTo>
                  <a:pt x="49110" y="104140"/>
                </a:lnTo>
                <a:lnTo>
                  <a:pt x="49237" y="109220"/>
                </a:lnTo>
                <a:lnTo>
                  <a:pt x="49352" y="114300"/>
                </a:lnTo>
                <a:lnTo>
                  <a:pt x="49479" y="119380"/>
                </a:lnTo>
                <a:lnTo>
                  <a:pt x="48425" y="125399"/>
                </a:lnTo>
                <a:lnTo>
                  <a:pt x="48361" y="125730"/>
                </a:lnTo>
                <a:lnTo>
                  <a:pt x="48272" y="126263"/>
                </a:lnTo>
                <a:lnTo>
                  <a:pt x="50419" y="123190"/>
                </a:lnTo>
                <a:lnTo>
                  <a:pt x="51816" y="116840"/>
                </a:lnTo>
                <a:close/>
              </a:path>
              <a:path w="532129" h="303529">
                <a:moveTo>
                  <a:pt x="91744" y="114554"/>
                </a:moveTo>
                <a:lnTo>
                  <a:pt x="90982" y="110324"/>
                </a:lnTo>
                <a:lnTo>
                  <a:pt x="89446" y="109588"/>
                </a:lnTo>
                <a:lnTo>
                  <a:pt x="88392" y="106045"/>
                </a:lnTo>
                <a:lnTo>
                  <a:pt x="89128" y="103276"/>
                </a:lnTo>
                <a:lnTo>
                  <a:pt x="87541" y="101206"/>
                </a:lnTo>
                <a:lnTo>
                  <a:pt x="86080" y="104216"/>
                </a:lnTo>
                <a:lnTo>
                  <a:pt x="84734" y="101536"/>
                </a:lnTo>
                <a:lnTo>
                  <a:pt x="84315" y="115824"/>
                </a:lnTo>
                <a:lnTo>
                  <a:pt x="82473" y="126238"/>
                </a:lnTo>
                <a:lnTo>
                  <a:pt x="85039" y="127101"/>
                </a:lnTo>
                <a:lnTo>
                  <a:pt x="86512" y="112776"/>
                </a:lnTo>
                <a:lnTo>
                  <a:pt x="86474" y="107873"/>
                </a:lnTo>
                <a:lnTo>
                  <a:pt x="86334" y="105473"/>
                </a:lnTo>
                <a:lnTo>
                  <a:pt x="88938" y="109131"/>
                </a:lnTo>
                <a:lnTo>
                  <a:pt x="89611" y="116027"/>
                </a:lnTo>
                <a:lnTo>
                  <a:pt x="87731" y="119367"/>
                </a:lnTo>
                <a:lnTo>
                  <a:pt x="88582" y="122402"/>
                </a:lnTo>
                <a:lnTo>
                  <a:pt x="89966" y="120319"/>
                </a:lnTo>
                <a:lnTo>
                  <a:pt x="91744" y="114554"/>
                </a:lnTo>
                <a:close/>
              </a:path>
              <a:path w="532129" h="303529">
                <a:moveTo>
                  <a:pt x="109042" y="193662"/>
                </a:moveTo>
                <a:lnTo>
                  <a:pt x="106299" y="187198"/>
                </a:lnTo>
                <a:lnTo>
                  <a:pt x="105918" y="180467"/>
                </a:lnTo>
                <a:lnTo>
                  <a:pt x="105587" y="173596"/>
                </a:lnTo>
                <a:lnTo>
                  <a:pt x="103606" y="178269"/>
                </a:lnTo>
                <a:lnTo>
                  <a:pt x="104965" y="185686"/>
                </a:lnTo>
                <a:lnTo>
                  <a:pt x="106845" y="191287"/>
                </a:lnTo>
                <a:lnTo>
                  <a:pt x="107708" y="194487"/>
                </a:lnTo>
                <a:lnTo>
                  <a:pt x="109042" y="193662"/>
                </a:lnTo>
                <a:close/>
              </a:path>
              <a:path w="532129" h="303529">
                <a:moveTo>
                  <a:pt x="131635" y="231406"/>
                </a:moveTo>
                <a:lnTo>
                  <a:pt x="128016" y="221030"/>
                </a:lnTo>
                <a:lnTo>
                  <a:pt x="127355" y="211734"/>
                </a:lnTo>
                <a:lnTo>
                  <a:pt x="125044" y="212293"/>
                </a:lnTo>
                <a:lnTo>
                  <a:pt x="126161" y="212852"/>
                </a:lnTo>
                <a:lnTo>
                  <a:pt x="125704" y="219798"/>
                </a:lnTo>
                <a:lnTo>
                  <a:pt x="127723" y="227355"/>
                </a:lnTo>
                <a:lnTo>
                  <a:pt x="131635" y="231406"/>
                </a:lnTo>
                <a:close/>
              </a:path>
              <a:path w="532129" h="303529">
                <a:moveTo>
                  <a:pt x="149047" y="235267"/>
                </a:moveTo>
                <a:lnTo>
                  <a:pt x="148755" y="234975"/>
                </a:lnTo>
                <a:lnTo>
                  <a:pt x="148907" y="234975"/>
                </a:lnTo>
                <a:lnTo>
                  <a:pt x="147231" y="231140"/>
                </a:lnTo>
                <a:lnTo>
                  <a:pt x="143687" y="229870"/>
                </a:lnTo>
                <a:lnTo>
                  <a:pt x="147472" y="233680"/>
                </a:lnTo>
                <a:lnTo>
                  <a:pt x="148717" y="234975"/>
                </a:lnTo>
                <a:lnTo>
                  <a:pt x="149047" y="235267"/>
                </a:lnTo>
                <a:close/>
              </a:path>
              <a:path w="532129" h="303529">
                <a:moveTo>
                  <a:pt x="154762" y="234975"/>
                </a:moveTo>
                <a:lnTo>
                  <a:pt x="153581" y="232410"/>
                </a:lnTo>
                <a:lnTo>
                  <a:pt x="153530" y="234975"/>
                </a:lnTo>
                <a:lnTo>
                  <a:pt x="154762" y="234975"/>
                </a:lnTo>
                <a:close/>
              </a:path>
              <a:path w="532129" h="303529">
                <a:moveTo>
                  <a:pt x="158496" y="198158"/>
                </a:moveTo>
                <a:lnTo>
                  <a:pt x="156248" y="190296"/>
                </a:lnTo>
                <a:lnTo>
                  <a:pt x="155841" y="177723"/>
                </a:lnTo>
                <a:lnTo>
                  <a:pt x="153873" y="178041"/>
                </a:lnTo>
                <a:lnTo>
                  <a:pt x="154114" y="181406"/>
                </a:lnTo>
                <a:lnTo>
                  <a:pt x="154063" y="188048"/>
                </a:lnTo>
                <a:lnTo>
                  <a:pt x="154736" y="194183"/>
                </a:lnTo>
                <a:lnTo>
                  <a:pt x="158496" y="198158"/>
                </a:lnTo>
                <a:close/>
              </a:path>
              <a:path w="532129" h="303529">
                <a:moveTo>
                  <a:pt x="160794" y="160020"/>
                </a:moveTo>
                <a:lnTo>
                  <a:pt x="159969" y="158750"/>
                </a:lnTo>
                <a:lnTo>
                  <a:pt x="157784" y="154940"/>
                </a:lnTo>
                <a:lnTo>
                  <a:pt x="154965" y="151130"/>
                </a:lnTo>
                <a:lnTo>
                  <a:pt x="153466" y="151130"/>
                </a:lnTo>
                <a:lnTo>
                  <a:pt x="155003" y="153670"/>
                </a:lnTo>
                <a:lnTo>
                  <a:pt x="157632" y="157480"/>
                </a:lnTo>
                <a:lnTo>
                  <a:pt x="160794" y="160020"/>
                </a:lnTo>
                <a:close/>
              </a:path>
              <a:path w="532129" h="303529">
                <a:moveTo>
                  <a:pt x="165925" y="159905"/>
                </a:moveTo>
                <a:lnTo>
                  <a:pt x="162852" y="154940"/>
                </a:lnTo>
                <a:lnTo>
                  <a:pt x="161328" y="157480"/>
                </a:lnTo>
                <a:lnTo>
                  <a:pt x="165925" y="159905"/>
                </a:lnTo>
                <a:close/>
              </a:path>
              <a:path w="532129" h="303529">
                <a:moveTo>
                  <a:pt x="166166" y="160286"/>
                </a:moveTo>
                <a:lnTo>
                  <a:pt x="166154" y="160020"/>
                </a:lnTo>
                <a:lnTo>
                  <a:pt x="166001" y="160020"/>
                </a:lnTo>
                <a:lnTo>
                  <a:pt x="166166" y="160286"/>
                </a:lnTo>
                <a:close/>
              </a:path>
              <a:path w="532129" h="303529">
                <a:moveTo>
                  <a:pt x="166789" y="161290"/>
                </a:moveTo>
                <a:lnTo>
                  <a:pt x="166166" y="160286"/>
                </a:lnTo>
                <a:lnTo>
                  <a:pt x="166192" y="161290"/>
                </a:lnTo>
                <a:lnTo>
                  <a:pt x="166789" y="161290"/>
                </a:lnTo>
                <a:close/>
              </a:path>
              <a:path w="532129" h="303529">
                <a:moveTo>
                  <a:pt x="167779" y="194779"/>
                </a:moveTo>
                <a:lnTo>
                  <a:pt x="162369" y="192074"/>
                </a:lnTo>
                <a:lnTo>
                  <a:pt x="160413" y="186944"/>
                </a:lnTo>
                <a:lnTo>
                  <a:pt x="160718" y="182283"/>
                </a:lnTo>
                <a:lnTo>
                  <a:pt x="160604" y="179438"/>
                </a:lnTo>
                <a:lnTo>
                  <a:pt x="158305" y="179997"/>
                </a:lnTo>
                <a:lnTo>
                  <a:pt x="159397" y="180543"/>
                </a:lnTo>
                <a:lnTo>
                  <a:pt x="158991" y="187388"/>
                </a:lnTo>
                <a:lnTo>
                  <a:pt x="159956" y="192595"/>
                </a:lnTo>
                <a:lnTo>
                  <a:pt x="163741" y="196684"/>
                </a:lnTo>
                <a:lnTo>
                  <a:pt x="167779" y="194779"/>
                </a:lnTo>
                <a:close/>
              </a:path>
              <a:path w="532129" h="303529">
                <a:moveTo>
                  <a:pt x="170395" y="161290"/>
                </a:moveTo>
                <a:lnTo>
                  <a:pt x="167271" y="153670"/>
                </a:lnTo>
                <a:lnTo>
                  <a:pt x="169481" y="161290"/>
                </a:lnTo>
                <a:lnTo>
                  <a:pt x="170395" y="161290"/>
                </a:lnTo>
                <a:close/>
              </a:path>
              <a:path w="532129" h="303529">
                <a:moveTo>
                  <a:pt x="171932" y="156959"/>
                </a:moveTo>
                <a:lnTo>
                  <a:pt x="171462" y="155651"/>
                </a:lnTo>
                <a:lnTo>
                  <a:pt x="171386" y="156210"/>
                </a:lnTo>
                <a:lnTo>
                  <a:pt x="171932" y="156959"/>
                </a:lnTo>
                <a:close/>
              </a:path>
              <a:path w="532129" h="303529">
                <a:moveTo>
                  <a:pt x="172834" y="144780"/>
                </a:moveTo>
                <a:lnTo>
                  <a:pt x="167551" y="144780"/>
                </a:lnTo>
                <a:lnTo>
                  <a:pt x="171462" y="155651"/>
                </a:lnTo>
                <a:lnTo>
                  <a:pt x="172834" y="144780"/>
                </a:lnTo>
                <a:close/>
              </a:path>
              <a:path w="532129" h="303529">
                <a:moveTo>
                  <a:pt x="180314" y="174218"/>
                </a:moveTo>
                <a:lnTo>
                  <a:pt x="176085" y="175260"/>
                </a:lnTo>
                <a:lnTo>
                  <a:pt x="177368" y="178828"/>
                </a:lnTo>
                <a:lnTo>
                  <a:pt x="177419" y="177800"/>
                </a:lnTo>
                <a:lnTo>
                  <a:pt x="180314" y="174218"/>
                </a:lnTo>
                <a:close/>
              </a:path>
              <a:path w="532129" h="303529">
                <a:moveTo>
                  <a:pt x="180797" y="260654"/>
                </a:moveTo>
                <a:lnTo>
                  <a:pt x="175387" y="258127"/>
                </a:lnTo>
                <a:lnTo>
                  <a:pt x="172656" y="254025"/>
                </a:lnTo>
                <a:lnTo>
                  <a:pt x="171945" y="248056"/>
                </a:lnTo>
                <a:lnTo>
                  <a:pt x="169443" y="248754"/>
                </a:lnTo>
                <a:lnTo>
                  <a:pt x="170840" y="249174"/>
                </a:lnTo>
                <a:lnTo>
                  <a:pt x="171869" y="255397"/>
                </a:lnTo>
                <a:lnTo>
                  <a:pt x="175285" y="261734"/>
                </a:lnTo>
                <a:lnTo>
                  <a:pt x="180797" y="260654"/>
                </a:lnTo>
                <a:close/>
              </a:path>
              <a:path w="532129" h="303529">
                <a:moveTo>
                  <a:pt x="181495" y="190500"/>
                </a:moveTo>
                <a:lnTo>
                  <a:pt x="181114" y="189230"/>
                </a:lnTo>
                <a:lnTo>
                  <a:pt x="177457" y="179070"/>
                </a:lnTo>
                <a:lnTo>
                  <a:pt x="177241" y="181610"/>
                </a:lnTo>
                <a:lnTo>
                  <a:pt x="177114" y="184150"/>
                </a:lnTo>
                <a:lnTo>
                  <a:pt x="181495" y="190500"/>
                </a:lnTo>
                <a:close/>
              </a:path>
              <a:path w="532129" h="303529">
                <a:moveTo>
                  <a:pt x="182676" y="220370"/>
                </a:moveTo>
                <a:lnTo>
                  <a:pt x="179806" y="207911"/>
                </a:lnTo>
                <a:lnTo>
                  <a:pt x="178181" y="211061"/>
                </a:lnTo>
                <a:lnTo>
                  <a:pt x="178015" y="219925"/>
                </a:lnTo>
                <a:lnTo>
                  <a:pt x="182676" y="220370"/>
                </a:lnTo>
                <a:close/>
              </a:path>
              <a:path w="532129" h="303529">
                <a:moveTo>
                  <a:pt x="184734" y="192176"/>
                </a:moveTo>
                <a:lnTo>
                  <a:pt x="182372" y="191770"/>
                </a:lnTo>
                <a:lnTo>
                  <a:pt x="181660" y="190728"/>
                </a:lnTo>
                <a:lnTo>
                  <a:pt x="182486" y="193040"/>
                </a:lnTo>
                <a:lnTo>
                  <a:pt x="184734" y="192176"/>
                </a:lnTo>
                <a:close/>
              </a:path>
              <a:path w="532129" h="303529">
                <a:moveTo>
                  <a:pt x="188518" y="161290"/>
                </a:moveTo>
                <a:lnTo>
                  <a:pt x="180924" y="160020"/>
                </a:lnTo>
                <a:lnTo>
                  <a:pt x="175120" y="134620"/>
                </a:lnTo>
                <a:lnTo>
                  <a:pt x="173380" y="127000"/>
                </a:lnTo>
                <a:lnTo>
                  <a:pt x="164452" y="110490"/>
                </a:lnTo>
                <a:lnTo>
                  <a:pt x="160604" y="111760"/>
                </a:lnTo>
                <a:lnTo>
                  <a:pt x="165658" y="114300"/>
                </a:lnTo>
                <a:lnTo>
                  <a:pt x="172161" y="128270"/>
                </a:lnTo>
                <a:lnTo>
                  <a:pt x="172999" y="134620"/>
                </a:lnTo>
                <a:lnTo>
                  <a:pt x="170421" y="129540"/>
                </a:lnTo>
                <a:lnTo>
                  <a:pt x="167233" y="125730"/>
                </a:lnTo>
                <a:lnTo>
                  <a:pt x="167767" y="124523"/>
                </a:lnTo>
                <a:lnTo>
                  <a:pt x="165658" y="125730"/>
                </a:lnTo>
                <a:lnTo>
                  <a:pt x="170776" y="133350"/>
                </a:lnTo>
                <a:lnTo>
                  <a:pt x="174091" y="142062"/>
                </a:lnTo>
                <a:lnTo>
                  <a:pt x="174167" y="142240"/>
                </a:lnTo>
                <a:lnTo>
                  <a:pt x="176657" y="151130"/>
                </a:lnTo>
                <a:lnTo>
                  <a:pt x="179095" y="160020"/>
                </a:lnTo>
                <a:lnTo>
                  <a:pt x="174129" y="160020"/>
                </a:lnTo>
                <a:lnTo>
                  <a:pt x="171932" y="156959"/>
                </a:lnTo>
                <a:lnTo>
                  <a:pt x="173482" y="161290"/>
                </a:lnTo>
                <a:lnTo>
                  <a:pt x="188518" y="161290"/>
                </a:lnTo>
                <a:close/>
              </a:path>
              <a:path w="532129" h="303529">
                <a:moveTo>
                  <a:pt x="190500" y="198120"/>
                </a:moveTo>
                <a:lnTo>
                  <a:pt x="187769" y="198120"/>
                </a:lnTo>
                <a:lnTo>
                  <a:pt x="183972" y="201930"/>
                </a:lnTo>
                <a:lnTo>
                  <a:pt x="190500" y="198120"/>
                </a:lnTo>
                <a:close/>
              </a:path>
              <a:path w="532129" h="303529">
                <a:moveTo>
                  <a:pt x="199732" y="214223"/>
                </a:moveTo>
                <a:lnTo>
                  <a:pt x="196418" y="203200"/>
                </a:lnTo>
                <a:lnTo>
                  <a:pt x="196215" y="204343"/>
                </a:lnTo>
                <a:lnTo>
                  <a:pt x="195618" y="207010"/>
                </a:lnTo>
                <a:lnTo>
                  <a:pt x="197802" y="213360"/>
                </a:lnTo>
                <a:lnTo>
                  <a:pt x="199732" y="214223"/>
                </a:lnTo>
                <a:close/>
              </a:path>
              <a:path w="532129" h="303529">
                <a:moveTo>
                  <a:pt x="203022" y="215684"/>
                </a:moveTo>
                <a:lnTo>
                  <a:pt x="199732" y="214223"/>
                </a:lnTo>
                <a:lnTo>
                  <a:pt x="200621" y="217170"/>
                </a:lnTo>
                <a:lnTo>
                  <a:pt x="203022" y="215684"/>
                </a:lnTo>
                <a:close/>
              </a:path>
              <a:path w="532129" h="303529">
                <a:moveTo>
                  <a:pt x="204914" y="58648"/>
                </a:moveTo>
                <a:lnTo>
                  <a:pt x="204216" y="57531"/>
                </a:lnTo>
                <a:lnTo>
                  <a:pt x="197688" y="61683"/>
                </a:lnTo>
                <a:lnTo>
                  <a:pt x="191401" y="62115"/>
                </a:lnTo>
                <a:lnTo>
                  <a:pt x="184086" y="62992"/>
                </a:lnTo>
                <a:lnTo>
                  <a:pt x="189306" y="65938"/>
                </a:lnTo>
                <a:lnTo>
                  <a:pt x="197218" y="63360"/>
                </a:lnTo>
                <a:lnTo>
                  <a:pt x="204914" y="58648"/>
                </a:lnTo>
                <a:close/>
              </a:path>
              <a:path w="532129" h="303529">
                <a:moveTo>
                  <a:pt x="205003" y="162623"/>
                </a:moveTo>
                <a:lnTo>
                  <a:pt x="199618" y="156260"/>
                </a:lnTo>
                <a:lnTo>
                  <a:pt x="193903" y="150850"/>
                </a:lnTo>
                <a:lnTo>
                  <a:pt x="184988" y="136804"/>
                </a:lnTo>
                <a:lnTo>
                  <a:pt x="182524" y="131559"/>
                </a:lnTo>
                <a:lnTo>
                  <a:pt x="181838" y="127088"/>
                </a:lnTo>
                <a:lnTo>
                  <a:pt x="179768" y="122631"/>
                </a:lnTo>
                <a:lnTo>
                  <a:pt x="180149" y="121564"/>
                </a:lnTo>
                <a:lnTo>
                  <a:pt x="178130" y="121958"/>
                </a:lnTo>
                <a:lnTo>
                  <a:pt x="181673" y="131356"/>
                </a:lnTo>
                <a:lnTo>
                  <a:pt x="185915" y="140309"/>
                </a:lnTo>
                <a:lnTo>
                  <a:pt x="191096" y="148717"/>
                </a:lnTo>
                <a:lnTo>
                  <a:pt x="197497" y="156489"/>
                </a:lnTo>
                <a:lnTo>
                  <a:pt x="205003" y="162623"/>
                </a:lnTo>
                <a:close/>
              </a:path>
              <a:path w="532129" h="303529">
                <a:moveTo>
                  <a:pt x="207645" y="153504"/>
                </a:moveTo>
                <a:lnTo>
                  <a:pt x="198716" y="143891"/>
                </a:lnTo>
                <a:lnTo>
                  <a:pt x="188709" y="129832"/>
                </a:lnTo>
                <a:lnTo>
                  <a:pt x="191719" y="135661"/>
                </a:lnTo>
                <a:lnTo>
                  <a:pt x="195376" y="141249"/>
                </a:lnTo>
                <a:lnTo>
                  <a:pt x="199542" y="146469"/>
                </a:lnTo>
                <a:lnTo>
                  <a:pt x="204139" y="151168"/>
                </a:lnTo>
                <a:lnTo>
                  <a:pt x="204978" y="151955"/>
                </a:lnTo>
                <a:lnTo>
                  <a:pt x="206489" y="154025"/>
                </a:lnTo>
                <a:lnTo>
                  <a:pt x="207645" y="153504"/>
                </a:lnTo>
                <a:close/>
              </a:path>
              <a:path w="532129" h="303529">
                <a:moveTo>
                  <a:pt x="209677" y="159931"/>
                </a:moveTo>
                <a:lnTo>
                  <a:pt x="186588" y="129540"/>
                </a:lnTo>
                <a:lnTo>
                  <a:pt x="184302" y="124510"/>
                </a:lnTo>
                <a:lnTo>
                  <a:pt x="184315" y="124904"/>
                </a:lnTo>
                <a:lnTo>
                  <a:pt x="182816" y="125679"/>
                </a:lnTo>
                <a:lnTo>
                  <a:pt x="190563" y="142265"/>
                </a:lnTo>
                <a:lnTo>
                  <a:pt x="195681" y="148069"/>
                </a:lnTo>
                <a:lnTo>
                  <a:pt x="200774" y="154901"/>
                </a:lnTo>
                <a:lnTo>
                  <a:pt x="207632" y="159588"/>
                </a:lnTo>
                <a:lnTo>
                  <a:pt x="209626" y="161328"/>
                </a:lnTo>
                <a:lnTo>
                  <a:pt x="209677" y="159931"/>
                </a:lnTo>
                <a:close/>
              </a:path>
              <a:path w="532129" h="303529">
                <a:moveTo>
                  <a:pt x="215176" y="52070"/>
                </a:moveTo>
                <a:lnTo>
                  <a:pt x="213525" y="52070"/>
                </a:lnTo>
                <a:lnTo>
                  <a:pt x="213931" y="53340"/>
                </a:lnTo>
                <a:lnTo>
                  <a:pt x="215176" y="52070"/>
                </a:lnTo>
                <a:close/>
              </a:path>
              <a:path w="532129" h="303529">
                <a:moveTo>
                  <a:pt x="215734" y="52070"/>
                </a:moveTo>
                <a:lnTo>
                  <a:pt x="215696" y="51536"/>
                </a:lnTo>
                <a:lnTo>
                  <a:pt x="215176" y="52070"/>
                </a:lnTo>
                <a:lnTo>
                  <a:pt x="215734" y="52070"/>
                </a:lnTo>
                <a:close/>
              </a:path>
              <a:path w="532129" h="303529">
                <a:moveTo>
                  <a:pt x="217106" y="218440"/>
                </a:moveTo>
                <a:lnTo>
                  <a:pt x="215976" y="217284"/>
                </a:lnTo>
                <a:lnTo>
                  <a:pt x="215976" y="217449"/>
                </a:lnTo>
                <a:lnTo>
                  <a:pt x="216712" y="219710"/>
                </a:lnTo>
                <a:lnTo>
                  <a:pt x="217106" y="218440"/>
                </a:lnTo>
                <a:close/>
              </a:path>
              <a:path w="532129" h="303529">
                <a:moveTo>
                  <a:pt x="219430" y="214223"/>
                </a:moveTo>
                <a:lnTo>
                  <a:pt x="219189" y="213601"/>
                </a:lnTo>
                <a:lnTo>
                  <a:pt x="219113" y="213360"/>
                </a:lnTo>
                <a:lnTo>
                  <a:pt x="218922" y="213601"/>
                </a:lnTo>
                <a:lnTo>
                  <a:pt x="219430" y="214223"/>
                </a:lnTo>
                <a:close/>
              </a:path>
              <a:path w="532129" h="303529">
                <a:moveTo>
                  <a:pt x="220776" y="215900"/>
                </a:moveTo>
                <a:lnTo>
                  <a:pt x="219430" y="214223"/>
                </a:lnTo>
                <a:lnTo>
                  <a:pt x="219900" y="215684"/>
                </a:lnTo>
                <a:lnTo>
                  <a:pt x="219976" y="215900"/>
                </a:lnTo>
                <a:lnTo>
                  <a:pt x="220776" y="215900"/>
                </a:lnTo>
                <a:close/>
              </a:path>
              <a:path w="532129" h="303529">
                <a:moveTo>
                  <a:pt x="228777" y="62026"/>
                </a:moveTo>
                <a:lnTo>
                  <a:pt x="228282" y="62230"/>
                </a:lnTo>
                <a:lnTo>
                  <a:pt x="228638" y="63461"/>
                </a:lnTo>
                <a:lnTo>
                  <a:pt x="228752" y="62230"/>
                </a:lnTo>
                <a:lnTo>
                  <a:pt x="228777" y="62026"/>
                </a:lnTo>
                <a:close/>
              </a:path>
              <a:path w="532129" h="303529">
                <a:moveTo>
                  <a:pt x="229730" y="67310"/>
                </a:moveTo>
                <a:lnTo>
                  <a:pt x="228638" y="63461"/>
                </a:lnTo>
                <a:lnTo>
                  <a:pt x="228498" y="64770"/>
                </a:lnTo>
                <a:lnTo>
                  <a:pt x="226199" y="66040"/>
                </a:lnTo>
                <a:lnTo>
                  <a:pt x="225920" y="68580"/>
                </a:lnTo>
                <a:lnTo>
                  <a:pt x="229730" y="67310"/>
                </a:lnTo>
                <a:close/>
              </a:path>
              <a:path w="532129" h="303529">
                <a:moveTo>
                  <a:pt x="232105" y="97358"/>
                </a:moveTo>
                <a:lnTo>
                  <a:pt x="230784" y="95389"/>
                </a:lnTo>
                <a:lnTo>
                  <a:pt x="224751" y="97853"/>
                </a:lnTo>
                <a:lnTo>
                  <a:pt x="218440" y="99047"/>
                </a:lnTo>
                <a:lnTo>
                  <a:pt x="211988" y="99136"/>
                </a:lnTo>
                <a:lnTo>
                  <a:pt x="205536" y="98310"/>
                </a:lnTo>
                <a:lnTo>
                  <a:pt x="205930" y="100215"/>
                </a:lnTo>
                <a:lnTo>
                  <a:pt x="207302" y="99707"/>
                </a:lnTo>
                <a:lnTo>
                  <a:pt x="214185" y="101574"/>
                </a:lnTo>
                <a:lnTo>
                  <a:pt x="224320" y="100355"/>
                </a:lnTo>
                <a:lnTo>
                  <a:pt x="231190" y="97218"/>
                </a:lnTo>
                <a:lnTo>
                  <a:pt x="232105" y="97358"/>
                </a:lnTo>
                <a:close/>
              </a:path>
              <a:path w="532129" h="303529">
                <a:moveTo>
                  <a:pt x="250545" y="87693"/>
                </a:moveTo>
                <a:lnTo>
                  <a:pt x="248285" y="87693"/>
                </a:lnTo>
                <a:lnTo>
                  <a:pt x="247967" y="87693"/>
                </a:lnTo>
                <a:lnTo>
                  <a:pt x="238023" y="93980"/>
                </a:lnTo>
                <a:lnTo>
                  <a:pt x="243840" y="91503"/>
                </a:lnTo>
                <a:lnTo>
                  <a:pt x="249275" y="90170"/>
                </a:lnTo>
                <a:lnTo>
                  <a:pt x="250545" y="87693"/>
                </a:lnTo>
                <a:close/>
              </a:path>
              <a:path w="532129" h="303529">
                <a:moveTo>
                  <a:pt x="251117" y="176339"/>
                </a:moveTo>
                <a:lnTo>
                  <a:pt x="250240" y="175006"/>
                </a:lnTo>
                <a:lnTo>
                  <a:pt x="242620" y="175920"/>
                </a:lnTo>
                <a:lnTo>
                  <a:pt x="234937" y="175704"/>
                </a:lnTo>
                <a:lnTo>
                  <a:pt x="227380" y="174345"/>
                </a:lnTo>
                <a:lnTo>
                  <a:pt x="220167" y="171767"/>
                </a:lnTo>
                <a:lnTo>
                  <a:pt x="215976" y="169862"/>
                </a:lnTo>
                <a:lnTo>
                  <a:pt x="212407" y="166776"/>
                </a:lnTo>
                <a:lnTo>
                  <a:pt x="208153" y="165100"/>
                </a:lnTo>
                <a:lnTo>
                  <a:pt x="216408" y="171221"/>
                </a:lnTo>
                <a:lnTo>
                  <a:pt x="226669" y="175361"/>
                </a:lnTo>
                <a:lnTo>
                  <a:pt x="237604" y="177304"/>
                </a:lnTo>
                <a:lnTo>
                  <a:pt x="247891" y="176860"/>
                </a:lnTo>
                <a:lnTo>
                  <a:pt x="251117" y="176339"/>
                </a:lnTo>
                <a:close/>
              </a:path>
              <a:path w="532129" h="303529">
                <a:moveTo>
                  <a:pt x="253199" y="82550"/>
                </a:moveTo>
                <a:lnTo>
                  <a:pt x="253009" y="81927"/>
                </a:lnTo>
                <a:lnTo>
                  <a:pt x="250037" y="85090"/>
                </a:lnTo>
                <a:lnTo>
                  <a:pt x="248297" y="87337"/>
                </a:lnTo>
                <a:lnTo>
                  <a:pt x="250736" y="87337"/>
                </a:lnTo>
                <a:lnTo>
                  <a:pt x="253199" y="82550"/>
                </a:lnTo>
                <a:close/>
              </a:path>
              <a:path w="532129" h="303529">
                <a:moveTo>
                  <a:pt x="253619" y="81280"/>
                </a:moveTo>
                <a:lnTo>
                  <a:pt x="252691" y="80010"/>
                </a:lnTo>
                <a:lnTo>
                  <a:pt x="252437" y="80010"/>
                </a:lnTo>
                <a:lnTo>
                  <a:pt x="253009" y="81927"/>
                </a:lnTo>
                <a:lnTo>
                  <a:pt x="253619" y="81280"/>
                </a:lnTo>
                <a:close/>
              </a:path>
              <a:path w="532129" h="303529">
                <a:moveTo>
                  <a:pt x="267157" y="91694"/>
                </a:moveTo>
                <a:lnTo>
                  <a:pt x="264922" y="93980"/>
                </a:lnTo>
                <a:lnTo>
                  <a:pt x="264299" y="97790"/>
                </a:lnTo>
                <a:lnTo>
                  <a:pt x="267157" y="91694"/>
                </a:lnTo>
                <a:close/>
              </a:path>
              <a:path w="532129" h="303529">
                <a:moveTo>
                  <a:pt x="270700" y="168795"/>
                </a:moveTo>
                <a:lnTo>
                  <a:pt x="270421" y="167538"/>
                </a:lnTo>
                <a:lnTo>
                  <a:pt x="258686" y="173024"/>
                </a:lnTo>
                <a:lnTo>
                  <a:pt x="257644" y="174015"/>
                </a:lnTo>
                <a:lnTo>
                  <a:pt x="260248" y="173037"/>
                </a:lnTo>
                <a:lnTo>
                  <a:pt x="263423" y="172783"/>
                </a:lnTo>
                <a:lnTo>
                  <a:pt x="266700" y="171297"/>
                </a:lnTo>
                <a:lnTo>
                  <a:pt x="270700" y="168795"/>
                </a:lnTo>
                <a:close/>
              </a:path>
              <a:path w="532129" h="303529">
                <a:moveTo>
                  <a:pt x="282524" y="204343"/>
                </a:moveTo>
                <a:lnTo>
                  <a:pt x="281419" y="198120"/>
                </a:lnTo>
                <a:lnTo>
                  <a:pt x="275996" y="190728"/>
                </a:lnTo>
                <a:lnTo>
                  <a:pt x="276440" y="191770"/>
                </a:lnTo>
                <a:lnTo>
                  <a:pt x="282524" y="204343"/>
                </a:lnTo>
                <a:close/>
              </a:path>
              <a:path w="532129" h="303529">
                <a:moveTo>
                  <a:pt x="283197" y="205740"/>
                </a:moveTo>
                <a:lnTo>
                  <a:pt x="282587" y="204470"/>
                </a:lnTo>
                <a:lnTo>
                  <a:pt x="282765" y="205740"/>
                </a:lnTo>
                <a:lnTo>
                  <a:pt x="282994" y="207010"/>
                </a:lnTo>
                <a:lnTo>
                  <a:pt x="283197" y="205740"/>
                </a:lnTo>
                <a:close/>
              </a:path>
              <a:path w="532129" h="303529">
                <a:moveTo>
                  <a:pt x="283870" y="236029"/>
                </a:moveTo>
                <a:lnTo>
                  <a:pt x="278320" y="239496"/>
                </a:lnTo>
                <a:lnTo>
                  <a:pt x="280949" y="240030"/>
                </a:lnTo>
                <a:lnTo>
                  <a:pt x="283870" y="236029"/>
                </a:lnTo>
                <a:close/>
              </a:path>
              <a:path w="532129" h="303529">
                <a:moveTo>
                  <a:pt x="285153" y="139966"/>
                </a:moveTo>
                <a:lnTo>
                  <a:pt x="272415" y="152793"/>
                </a:lnTo>
                <a:lnTo>
                  <a:pt x="277456" y="149847"/>
                </a:lnTo>
                <a:lnTo>
                  <a:pt x="283260" y="145808"/>
                </a:lnTo>
                <a:lnTo>
                  <a:pt x="285153" y="139966"/>
                </a:lnTo>
                <a:close/>
              </a:path>
              <a:path w="532129" h="303529">
                <a:moveTo>
                  <a:pt x="286893" y="151523"/>
                </a:moveTo>
                <a:lnTo>
                  <a:pt x="285648" y="150558"/>
                </a:lnTo>
                <a:lnTo>
                  <a:pt x="277266" y="158927"/>
                </a:lnTo>
                <a:lnTo>
                  <a:pt x="262813" y="168135"/>
                </a:lnTo>
                <a:lnTo>
                  <a:pt x="276771" y="161620"/>
                </a:lnTo>
                <a:lnTo>
                  <a:pt x="282422" y="156133"/>
                </a:lnTo>
                <a:lnTo>
                  <a:pt x="284403" y="153860"/>
                </a:lnTo>
                <a:lnTo>
                  <a:pt x="286893" y="151523"/>
                </a:lnTo>
                <a:close/>
              </a:path>
              <a:path w="532129" h="303529">
                <a:moveTo>
                  <a:pt x="293471" y="239801"/>
                </a:moveTo>
                <a:lnTo>
                  <a:pt x="293116" y="240030"/>
                </a:lnTo>
                <a:lnTo>
                  <a:pt x="288417" y="242570"/>
                </a:lnTo>
                <a:lnTo>
                  <a:pt x="291719" y="242570"/>
                </a:lnTo>
                <a:lnTo>
                  <a:pt x="293471" y="239801"/>
                </a:lnTo>
                <a:close/>
              </a:path>
              <a:path w="532129" h="303529">
                <a:moveTo>
                  <a:pt x="296405" y="170916"/>
                </a:moveTo>
                <a:lnTo>
                  <a:pt x="295148" y="163957"/>
                </a:lnTo>
                <a:lnTo>
                  <a:pt x="293839" y="158572"/>
                </a:lnTo>
                <a:lnTo>
                  <a:pt x="292061" y="162013"/>
                </a:lnTo>
                <a:lnTo>
                  <a:pt x="294322" y="166814"/>
                </a:lnTo>
                <a:lnTo>
                  <a:pt x="294297" y="172275"/>
                </a:lnTo>
                <a:lnTo>
                  <a:pt x="291477" y="173291"/>
                </a:lnTo>
                <a:lnTo>
                  <a:pt x="294182" y="176149"/>
                </a:lnTo>
                <a:lnTo>
                  <a:pt x="296405" y="170916"/>
                </a:lnTo>
                <a:close/>
              </a:path>
              <a:path w="532129" h="303529">
                <a:moveTo>
                  <a:pt x="301104" y="231140"/>
                </a:moveTo>
                <a:lnTo>
                  <a:pt x="296545" y="234975"/>
                </a:lnTo>
                <a:lnTo>
                  <a:pt x="293471" y="239801"/>
                </a:lnTo>
                <a:lnTo>
                  <a:pt x="299135" y="236220"/>
                </a:lnTo>
                <a:lnTo>
                  <a:pt x="301104" y="231140"/>
                </a:lnTo>
                <a:close/>
              </a:path>
              <a:path w="532129" h="303529">
                <a:moveTo>
                  <a:pt x="301739" y="208280"/>
                </a:moveTo>
                <a:lnTo>
                  <a:pt x="289674" y="229870"/>
                </a:lnTo>
                <a:lnTo>
                  <a:pt x="285584" y="233680"/>
                </a:lnTo>
                <a:lnTo>
                  <a:pt x="283870" y="236029"/>
                </a:lnTo>
                <a:lnTo>
                  <a:pt x="287642" y="233680"/>
                </a:lnTo>
                <a:lnTo>
                  <a:pt x="294055" y="226060"/>
                </a:lnTo>
                <a:lnTo>
                  <a:pt x="298577" y="217449"/>
                </a:lnTo>
                <a:lnTo>
                  <a:pt x="298665" y="217284"/>
                </a:lnTo>
                <a:lnTo>
                  <a:pt x="299148" y="215900"/>
                </a:lnTo>
                <a:lnTo>
                  <a:pt x="301739" y="208280"/>
                </a:lnTo>
                <a:close/>
              </a:path>
              <a:path w="532129" h="303529">
                <a:moveTo>
                  <a:pt x="306260" y="245351"/>
                </a:moveTo>
                <a:lnTo>
                  <a:pt x="304546" y="246380"/>
                </a:lnTo>
                <a:lnTo>
                  <a:pt x="302298" y="246380"/>
                </a:lnTo>
                <a:lnTo>
                  <a:pt x="302412" y="246799"/>
                </a:lnTo>
                <a:lnTo>
                  <a:pt x="302539" y="247218"/>
                </a:lnTo>
                <a:lnTo>
                  <a:pt x="304673" y="247650"/>
                </a:lnTo>
                <a:lnTo>
                  <a:pt x="306260" y="245351"/>
                </a:lnTo>
                <a:close/>
              </a:path>
              <a:path w="532129" h="303529">
                <a:moveTo>
                  <a:pt x="308165" y="115697"/>
                </a:moveTo>
                <a:lnTo>
                  <a:pt x="307454" y="114769"/>
                </a:lnTo>
                <a:lnTo>
                  <a:pt x="307632" y="115570"/>
                </a:lnTo>
                <a:lnTo>
                  <a:pt x="308165" y="115697"/>
                </a:lnTo>
                <a:close/>
              </a:path>
              <a:path w="532129" h="303529">
                <a:moveTo>
                  <a:pt x="309753" y="175818"/>
                </a:moveTo>
                <a:lnTo>
                  <a:pt x="308775" y="165150"/>
                </a:lnTo>
                <a:lnTo>
                  <a:pt x="307124" y="155321"/>
                </a:lnTo>
                <a:lnTo>
                  <a:pt x="304558" y="156019"/>
                </a:lnTo>
                <a:lnTo>
                  <a:pt x="306082" y="156502"/>
                </a:lnTo>
                <a:lnTo>
                  <a:pt x="307670" y="168478"/>
                </a:lnTo>
                <a:lnTo>
                  <a:pt x="308419" y="178625"/>
                </a:lnTo>
                <a:lnTo>
                  <a:pt x="308025" y="188760"/>
                </a:lnTo>
                <a:lnTo>
                  <a:pt x="305943" y="199224"/>
                </a:lnTo>
                <a:lnTo>
                  <a:pt x="307619" y="198843"/>
                </a:lnTo>
                <a:lnTo>
                  <a:pt x="307555" y="197561"/>
                </a:lnTo>
                <a:lnTo>
                  <a:pt x="307936" y="196253"/>
                </a:lnTo>
                <a:lnTo>
                  <a:pt x="309613" y="186474"/>
                </a:lnTo>
                <a:lnTo>
                  <a:pt x="309753" y="175818"/>
                </a:lnTo>
                <a:close/>
              </a:path>
              <a:path w="532129" h="303529">
                <a:moveTo>
                  <a:pt x="310540" y="125399"/>
                </a:moveTo>
                <a:lnTo>
                  <a:pt x="310121" y="124523"/>
                </a:lnTo>
                <a:lnTo>
                  <a:pt x="309029" y="123190"/>
                </a:lnTo>
                <a:lnTo>
                  <a:pt x="309905" y="124523"/>
                </a:lnTo>
                <a:lnTo>
                  <a:pt x="310540" y="125399"/>
                </a:lnTo>
                <a:close/>
              </a:path>
              <a:path w="532129" h="303529">
                <a:moveTo>
                  <a:pt x="312851" y="116840"/>
                </a:moveTo>
                <a:lnTo>
                  <a:pt x="308165" y="115697"/>
                </a:lnTo>
                <a:lnTo>
                  <a:pt x="309041" y="116840"/>
                </a:lnTo>
                <a:lnTo>
                  <a:pt x="310896" y="119380"/>
                </a:lnTo>
                <a:lnTo>
                  <a:pt x="312851" y="116840"/>
                </a:lnTo>
                <a:close/>
              </a:path>
              <a:path w="532129" h="303529">
                <a:moveTo>
                  <a:pt x="313728" y="237490"/>
                </a:moveTo>
                <a:lnTo>
                  <a:pt x="309054" y="241300"/>
                </a:lnTo>
                <a:lnTo>
                  <a:pt x="306260" y="245351"/>
                </a:lnTo>
                <a:lnTo>
                  <a:pt x="308648" y="243840"/>
                </a:lnTo>
                <a:lnTo>
                  <a:pt x="313499" y="240030"/>
                </a:lnTo>
                <a:lnTo>
                  <a:pt x="313613" y="238760"/>
                </a:lnTo>
                <a:lnTo>
                  <a:pt x="313728" y="237490"/>
                </a:lnTo>
                <a:close/>
              </a:path>
              <a:path w="532129" h="303529">
                <a:moveTo>
                  <a:pt x="316433" y="248272"/>
                </a:moveTo>
                <a:lnTo>
                  <a:pt x="315569" y="248920"/>
                </a:lnTo>
                <a:lnTo>
                  <a:pt x="311797" y="250190"/>
                </a:lnTo>
                <a:lnTo>
                  <a:pt x="314198" y="251663"/>
                </a:lnTo>
                <a:lnTo>
                  <a:pt x="316433" y="248272"/>
                </a:lnTo>
                <a:close/>
              </a:path>
              <a:path w="532129" h="303529">
                <a:moveTo>
                  <a:pt x="317080" y="134620"/>
                </a:moveTo>
                <a:lnTo>
                  <a:pt x="310769" y="125730"/>
                </a:lnTo>
                <a:lnTo>
                  <a:pt x="310934" y="126263"/>
                </a:lnTo>
                <a:lnTo>
                  <a:pt x="316026" y="137160"/>
                </a:lnTo>
                <a:lnTo>
                  <a:pt x="317080" y="134620"/>
                </a:lnTo>
                <a:close/>
              </a:path>
              <a:path w="532129" h="303529">
                <a:moveTo>
                  <a:pt x="320687" y="250190"/>
                </a:moveTo>
                <a:lnTo>
                  <a:pt x="320281" y="250405"/>
                </a:lnTo>
                <a:lnTo>
                  <a:pt x="316547" y="252730"/>
                </a:lnTo>
                <a:lnTo>
                  <a:pt x="318897" y="252730"/>
                </a:lnTo>
                <a:lnTo>
                  <a:pt x="320687" y="250190"/>
                </a:lnTo>
                <a:close/>
              </a:path>
              <a:path w="532129" h="303529">
                <a:moveTo>
                  <a:pt x="325551" y="241300"/>
                </a:moveTo>
                <a:lnTo>
                  <a:pt x="325424" y="240030"/>
                </a:lnTo>
                <a:lnTo>
                  <a:pt x="325361" y="239496"/>
                </a:lnTo>
                <a:lnTo>
                  <a:pt x="325285" y="238760"/>
                </a:lnTo>
                <a:lnTo>
                  <a:pt x="320167" y="242570"/>
                </a:lnTo>
                <a:lnTo>
                  <a:pt x="316433" y="248272"/>
                </a:lnTo>
                <a:lnTo>
                  <a:pt x="318909" y="246380"/>
                </a:lnTo>
                <a:lnTo>
                  <a:pt x="322935" y="242570"/>
                </a:lnTo>
                <a:lnTo>
                  <a:pt x="325551" y="241300"/>
                </a:lnTo>
                <a:close/>
              </a:path>
              <a:path w="532129" h="303529">
                <a:moveTo>
                  <a:pt x="329006" y="254495"/>
                </a:moveTo>
                <a:lnTo>
                  <a:pt x="327660" y="255270"/>
                </a:lnTo>
                <a:lnTo>
                  <a:pt x="327901" y="255409"/>
                </a:lnTo>
                <a:lnTo>
                  <a:pt x="329006" y="254495"/>
                </a:lnTo>
                <a:close/>
              </a:path>
              <a:path w="532129" h="303529">
                <a:moveTo>
                  <a:pt x="330339" y="242570"/>
                </a:moveTo>
                <a:lnTo>
                  <a:pt x="329603" y="242570"/>
                </a:lnTo>
                <a:lnTo>
                  <a:pt x="324281" y="245110"/>
                </a:lnTo>
                <a:lnTo>
                  <a:pt x="320687" y="250190"/>
                </a:lnTo>
                <a:lnTo>
                  <a:pt x="320548" y="250405"/>
                </a:lnTo>
                <a:lnTo>
                  <a:pt x="324637" y="247650"/>
                </a:lnTo>
                <a:lnTo>
                  <a:pt x="328701" y="243840"/>
                </a:lnTo>
                <a:lnTo>
                  <a:pt x="330339" y="242570"/>
                </a:lnTo>
                <a:close/>
              </a:path>
              <a:path w="532129" h="303529">
                <a:moveTo>
                  <a:pt x="333095" y="104546"/>
                </a:moveTo>
                <a:lnTo>
                  <a:pt x="332651" y="104140"/>
                </a:lnTo>
                <a:lnTo>
                  <a:pt x="330860" y="102870"/>
                </a:lnTo>
                <a:lnTo>
                  <a:pt x="328256" y="102031"/>
                </a:lnTo>
                <a:lnTo>
                  <a:pt x="329450" y="102870"/>
                </a:lnTo>
                <a:lnTo>
                  <a:pt x="333095" y="104546"/>
                </a:lnTo>
                <a:close/>
              </a:path>
              <a:path w="532129" h="303529">
                <a:moveTo>
                  <a:pt x="340982" y="142240"/>
                </a:moveTo>
                <a:lnTo>
                  <a:pt x="340893" y="142062"/>
                </a:lnTo>
                <a:lnTo>
                  <a:pt x="340588" y="142240"/>
                </a:lnTo>
                <a:lnTo>
                  <a:pt x="340982" y="142240"/>
                </a:lnTo>
                <a:close/>
              </a:path>
              <a:path w="532129" h="303529">
                <a:moveTo>
                  <a:pt x="349770" y="234975"/>
                </a:moveTo>
                <a:lnTo>
                  <a:pt x="345884" y="237490"/>
                </a:lnTo>
                <a:lnTo>
                  <a:pt x="343128" y="242570"/>
                </a:lnTo>
                <a:lnTo>
                  <a:pt x="335686" y="248920"/>
                </a:lnTo>
                <a:lnTo>
                  <a:pt x="329006" y="254495"/>
                </a:lnTo>
                <a:lnTo>
                  <a:pt x="334213" y="251460"/>
                </a:lnTo>
                <a:lnTo>
                  <a:pt x="340410" y="246380"/>
                </a:lnTo>
                <a:lnTo>
                  <a:pt x="345770" y="241300"/>
                </a:lnTo>
                <a:lnTo>
                  <a:pt x="349770" y="234975"/>
                </a:lnTo>
                <a:close/>
              </a:path>
              <a:path w="532129" h="303529">
                <a:moveTo>
                  <a:pt x="352005" y="286270"/>
                </a:moveTo>
                <a:lnTo>
                  <a:pt x="344563" y="281940"/>
                </a:lnTo>
                <a:lnTo>
                  <a:pt x="342519" y="281940"/>
                </a:lnTo>
                <a:lnTo>
                  <a:pt x="342874" y="284480"/>
                </a:lnTo>
                <a:lnTo>
                  <a:pt x="346862" y="284480"/>
                </a:lnTo>
                <a:lnTo>
                  <a:pt x="352005" y="286270"/>
                </a:lnTo>
                <a:close/>
              </a:path>
              <a:path w="532129" h="303529">
                <a:moveTo>
                  <a:pt x="353402" y="286766"/>
                </a:moveTo>
                <a:lnTo>
                  <a:pt x="352005" y="286270"/>
                </a:lnTo>
                <a:lnTo>
                  <a:pt x="353288" y="287020"/>
                </a:lnTo>
                <a:lnTo>
                  <a:pt x="353402" y="286766"/>
                </a:lnTo>
                <a:close/>
              </a:path>
              <a:path w="532129" h="303529">
                <a:moveTo>
                  <a:pt x="362407" y="254495"/>
                </a:moveTo>
                <a:lnTo>
                  <a:pt x="354088" y="260350"/>
                </a:lnTo>
                <a:lnTo>
                  <a:pt x="357200" y="260350"/>
                </a:lnTo>
                <a:lnTo>
                  <a:pt x="362407" y="254495"/>
                </a:lnTo>
                <a:close/>
              </a:path>
              <a:path w="532129" h="303529">
                <a:moveTo>
                  <a:pt x="364185" y="244500"/>
                </a:moveTo>
                <a:lnTo>
                  <a:pt x="360210" y="248920"/>
                </a:lnTo>
                <a:lnTo>
                  <a:pt x="363042" y="250190"/>
                </a:lnTo>
                <a:lnTo>
                  <a:pt x="364007" y="245351"/>
                </a:lnTo>
                <a:lnTo>
                  <a:pt x="364058" y="245110"/>
                </a:lnTo>
                <a:lnTo>
                  <a:pt x="364185" y="244500"/>
                </a:lnTo>
                <a:close/>
              </a:path>
              <a:path w="532129" h="303529">
                <a:moveTo>
                  <a:pt x="364769" y="243840"/>
                </a:moveTo>
                <a:lnTo>
                  <a:pt x="364312" y="243840"/>
                </a:lnTo>
                <a:lnTo>
                  <a:pt x="364185" y="244500"/>
                </a:lnTo>
                <a:lnTo>
                  <a:pt x="364769" y="243840"/>
                </a:lnTo>
                <a:close/>
              </a:path>
              <a:path w="532129" h="303529">
                <a:moveTo>
                  <a:pt x="366903" y="142062"/>
                </a:moveTo>
                <a:lnTo>
                  <a:pt x="337489" y="106680"/>
                </a:lnTo>
                <a:lnTo>
                  <a:pt x="333425" y="104698"/>
                </a:lnTo>
                <a:lnTo>
                  <a:pt x="338010" y="107950"/>
                </a:lnTo>
                <a:lnTo>
                  <a:pt x="344322" y="114300"/>
                </a:lnTo>
                <a:lnTo>
                  <a:pt x="366903" y="142062"/>
                </a:lnTo>
                <a:close/>
              </a:path>
              <a:path w="532129" h="303529">
                <a:moveTo>
                  <a:pt x="367207" y="227330"/>
                </a:moveTo>
                <a:lnTo>
                  <a:pt x="367106" y="226060"/>
                </a:lnTo>
                <a:lnTo>
                  <a:pt x="366991" y="224790"/>
                </a:lnTo>
                <a:lnTo>
                  <a:pt x="366890" y="223520"/>
                </a:lnTo>
                <a:lnTo>
                  <a:pt x="366788" y="222250"/>
                </a:lnTo>
                <a:lnTo>
                  <a:pt x="366674" y="221030"/>
                </a:lnTo>
                <a:lnTo>
                  <a:pt x="366242" y="222250"/>
                </a:lnTo>
                <a:lnTo>
                  <a:pt x="363740" y="228600"/>
                </a:lnTo>
                <a:lnTo>
                  <a:pt x="367207" y="227330"/>
                </a:lnTo>
                <a:close/>
              </a:path>
              <a:path w="532129" h="303529">
                <a:moveTo>
                  <a:pt x="368769" y="152158"/>
                </a:moveTo>
                <a:lnTo>
                  <a:pt x="367626" y="149707"/>
                </a:lnTo>
                <a:lnTo>
                  <a:pt x="366014" y="150469"/>
                </a:lnTo>
                <a:lnTo>
                  <a:pt x="368769" y="152158"/>
                </a:lnTo>
                <a:close/>
              </a:path>
              <a:path w="532129" h="303529">
                <a:moveTo>
                  <a:pt x="375386" y="170256"/>
                </a:moveTo>
                <a:lnTo>
                  <a:pt x="375335" y="166192"/>
                </a:lnTo>
                <a:lnTo>
                  <a:pt x="368769" y="152158"/>
                </a:lnTo>
                <a:lnTo>
                  <a:pt x="368261" y="155270"/>
                </a:lnTo>
                <a:lnTo>
                  <a:pt x="375386" y="170256"/>
                </a:lnTo>
                <a:close/>
              </a:path>
              <a:path w="532129" h="303529">
                <a:moveTo>
                  <a:pt x="375831" y="171196"/>
                </a:moveTo>
                <a:lnTo>
                  <a:pt x="375386" y="170256"/>
                </a:lnTo>
                <a:lnTo>
                  <a:pt x="375399" y="170751"/>
                </a:lnTo>
                <a:lnTo>
                  <a:pt x="375831" y="171196"/>
                </a:lnTo>
                <a:close/>
              </a:path>
              <a:path w="532129" h="303529">
                <a:moveTo>
                  <a:pt x="377393" y="172745"/>
                </a:moveTo>
                <a:lnTo>
                  <a:pt x="375831" y="171196"/>
                </a:lnTo>
                <a:lnTo>
                  <a:pt x="375145" y="172110"/>
                </a:lnTo>
                <a:lnTo>
                  <a:pt x="375780" y="172504"/>
                </a:lnTo>
                <a:lnTo>
                  <a:pt x="377393" y="172745"/>
                </a:lnTo>
                <a:close/>
              </a:path>
              <a:path w="532129" h="303529">
                <a:moveTo>
                  <a:pt x="379755" y="288772"/>
                </a:moveTo>
                <a:lnTo>
                  <a:pt x="377875" y="290830"/>
                </a:lnTo>
                <a:lnTo>
                  <a:pt x="379120" y="291630"/>
                </a:lnTo>
                <a:lnTo>
                  <a:pt x="379755" y="288772"/>
                </a:lnTo>
                <a:close/>
              </a:path>
              <a:path w="532129" h="303529">
                <a:moveTo>
                  <a:pt x="383222" y="223405"/>
                </a:moveTo>
                <a:lnTo>
                  <a:pt x="382816" y="212979"/>
                </a:lnTo>
                <a:lnTo>
                  <a:pt x="381469" y="202565"/>
                </a:lnTo>
                <a:lnTo>
                  <a:pt x="379666" y="192379"/>
                </a:lnTo>
                <a:lnTo>
                  <a:pt x="378256" y="193344"/>
                </a:lnTo>
                <a:lnTo>
                  <a:pt x="379145" y="194703"/>
                </a:lnTo>
                <a:lnTo>
                  <a:pt x="379666" y="201015"/>
                </a:lnTo>
                <a:lnTo>
                  <a:pt x="381025" y="206235"/>
                </a:lnTo>
                <a:lnTo>
                  <a:pt x="382066" y="218871"/>
                </a:lnTo>
                <a:lnTo>
                  <a:pt x="381762" y="226237"/>
                </a:lnTo>
                <a:lnTo>
                  <a:pt x="382181" y="233591"/>
                </a:lnTo>
                <a:lnTo>
                  <a:pt x="383222" y="223405"/>
                </a:lnTo>
                <a:close/>
              </a:path>
              <a:path w="532129" h="303529">
                <a:moveTo>
                  <a:pt x="383971" y="137160"/>
                </a:moveTo>
                <a:lnTo>
                  <a:pt x="382168" y="135890"/>
                </a:lnTo>
                <a:lnTo>
                  <a:pt x="381647" y="134620"/>
                </a:lnTo>
                <a:lnTo>
                  <a:pt x="373938" y="125730"/>
                </a:lnTo>
                <a:lnTo>
                  <a:pt x="372808" y="124523"/>
                </a:lnTo>
                <a:lnTo>
                  <a:pt x="375742" y="129540"/>
                </a:lnTo>
                <a:lnTo>
                  <a:pt x="378320" y="132080"/>
                </a:lnTo>
                <a:lnTo>
                  <a:pt x="380276" y="134620"/>
                </a:lnTo>
                <a:lnTo>
                  <a:pt x="382358" y="137160"/>
                </a:lnTo>
                <a:lnTo>
                  <a:pt x="383971" y="137160"/>
                </a:lnTo>
                <a:close/>
              </a:path>
              <a:path w="532129" h="303529">
                <a:moveTo>
                  <a:pt x="385800" y="278130"/>
                </a:moveTo>
                <a:lnTo>
                  <a:pt x="381546" y="280670"/>
                </a:lnTo>
                <a:lnTo>
                  <a:pt x="379869" y="288290"/>
                </a:lnTo>
                <a:lnTo>
                  <a:pt x="379755" y="288772"/>
                </a:lnTo>
                <a:lnTo>
                  <a:pt x="381355" y="287020"/>
                </a:lnTo>
                <a:lnTo>
                  <a:pt x="384568" y="281940"/>
                </a:lnTo>
                <a:lnTo>
                  <a:pt x="385800" y="278130"/>
                </a:lnTo>
                <a:close/>
              </a:path>
              <a:path w="532129" h="303529">
                <a:moveTo>
                  <a:pt x="386499" y="146050"/>
                </a:moveTo>
                <a:lnTo>
                  <a:pt x="384759" y="144780"/>
                </a:lnTo>
                <a:lnTo>
                  <a:pt x="380542" y="138430"/>
                </a:lnTo>
                <a:lnTo>
                  <a:pt x="376047" y="132080"/>
                </a:lnTo>
                <a:lnTo>
                  <a:pt x="372059" y="125730"/>
                </a:lnTo>
                <a:lnTo>
                  <a:pt x="372745" y="124523"/>
                </a:lnTo>
                <a:lnTo>
                  <a:pt x="371563" y="123190"/>
                </a:lnTo>
                <a:lnTo>
                  <a:pt x="364591" y="115697"/>
                </a:lnTo>
                <a:lnTo>
                  <a:pt x="364464" y="115570"/>
                </a:lnTo>
                <a:lnTo>
                  <a:pt x="354063" y="107950"/>
                </a:lnTo>
                <a:lnTo>
                  <a:pt x="348678" y="104698"/>
                </a:lnTo>
                <a:lnTo>
                  <a:pt x="353491" y="107950"/>
                </a:lnTo>
                <a:lnTo>
                  <a:pt x="358241" y="111760"/>
                </a:lnTo>
                <a:lnTo>
                  <a:pt x="365823" y="120650"/>
                </a:lnTo>
                <a:lnTo>
                  <a:pt x="372503" y="129540"/>
                </a:lnTo>
                <a:lnTo>
                  <a:pt x="384898" y="147320"/>
                </a:lnTo>
                <a:lnTo>
                  <a:pt x="386499" y="146050"/>
                </a:lnTo>
                <a:close/>
              </a:path>
              <a:path w="532129" h="303529">
                <a:moveTo>
                  <a:pt x="386689" y="92951"/>
                </a:moveTo>
                <a:lnTo>
                  <a:pt x="385953" y="91871"/>
                </a:lnTo>
                <a:lnTo>
                  <a:pt x="381469" y="95110"/>
                </a:lnTo>
                <a:lnTo>
                  <a:pt x="375005" y="99326"/>
                </a:lnTo>
                <a:lnTo>
                  <a:pt x="373214" y="104698"/>
                </a:lnTo>
                <a:lnTo>
                  <a:pt x="376631" y="100939"/>
                </a:lnTo>
                <a:lnTo>
                  <a:pt x="380911" y="97993"/>
                </a:lnTo>
                <a:lnTo>
                  <a:pt x="385076" y="93560"/>
                </a:lnTo>
                <a:lnTo>
                  <a:pt x="386689" y="92951"/>
                </a:lnTo>
                <a:close/>
              </a:path>
              <a:path w="532129" h="303529">
                <a:moveTo>
                  <a:pt x="389991" y="112776"/>
                </a:moveTo>
                <a:lnTo>
                  <a:pt x="387337" y="110490"/>
                </a:lnTo>
                <a:lnTo>
                  <a:pt x="384543" y="111975"/>
                </a:lnTo>
                <a:lnTo>
                  <a:pt x="389991" y="112776"/>
                </a:lnTo>
                <a:close/>
              </a:path>
              <a:path w="532129" h="303529">
                <a:moveTo>
                  <a:pt x="401243" y="177368"/>
                </a:moveTo>
                <a:lnTo>
                  <a:pt x="399173" y="170154"/>
                </a:lnTo>
                <a:lnTo>
                  <a:pt x="396468" y="163385"/>
                </a:lnTo>
                <a:lnTo>
                  <a:pt x="393230" y="156845"/>
                </a:lnTo>
                <a:lnTo>
                  <a:pt x="389585" y="150304"/>
                </a:lnTo>
                <a:lnTo>
                  <a:pt x="386143" y="151320"/>
                </a:lnTo>
                <a:lnTo>
                  <a:pt x="389648" y="152654"/>
                </a:lnTo>
                <a:lnTo>
                  <a:pt x="390105" y="153504"/>
                </a:lnTo>
                <a:lnTo>
                  <a:pt x="393242" y="159372"/>
                </a:lnTo>
                <a:lnTo>
                  <a:pt x="395960" y="166027"/>
                </a:lnTo>
                <a:lnTo>
                  <a:pt x="399110" y="172770"/>
                </a:lnTo>
                <a:lnTo>
                  <a:pt x="398653" y="177850"/>
                </a:lnTo>
                <a:lnTo>
                  <a:pt x="401243" y="177368"/>
                </a:lnTo>
                <a:close/>
              </a:path>
              <a:path w="532129" h="303529">
                <a:moveTo>
                  <a:pt x="403631" y="237363"/>
                </a:moveTo>
                <a:lnTo>
                  <a:pt x="398640" y="260400"/>
                </a:lnTo>
                <a:lnTo>
                  <a:pt x="400939" y="254863"/>
                </a:lnTo>
                <a:lnTo>
                  <a:pt x="403631" y="237363"/>
                </a:lnTo>
                <a:close/>
              </a:path>
              <a:path w="532129" h="303529">
                <a:moveTo>
                  <a:pt x="412064" y="223253"/>
                </a:moveTo>
                <a:lnTo>
                  <a:pt x="411835" y="212267"/>
                </a:lnTo>
                <a:lnTo>
                  <a:pt x="410591" y="201599"/>
                </a:lnTo>
                <a:lnTo>
                  <a:pt x="410845" y="224180"/>
                </a:lnTo>
                <a:lnTo>
                  <a:pt x="409054" y="244690"/>
                </a:lnTo>
                <a:lnTo>
                  <a:pt x="411162" y="234188"/>
                </a:lnTo>
                <a:lnTo>
                  <a:pt x="412064" y="223253"/>
                </a:lnTo>
                <a:close/>
              </a:path>
              <a:path w="532129" h="303529">
                <a:moveTo>
                  <a:pt x="412254" y="87083"/>
                </a:moveTo>
                <a:lnTo>
                  <a:pt x="411708" y="85750"/>
                </a:lnTo>
                <a:lnTo>
                  <a:pt x="407898" y="86550"/>
                </a:lnTo>
                <a:lnTo>
                  <a:pt x="407974" y="88925"/>
                </a:lnTo>
                <a:lnTo>
                  <a:pt x="409714" y="91973"/>
                </a:lnTo>
                <a:lnTo>
                  <a:pt x="411086" y="93332"/>
                </a:lnTo>
                <a:lnTo>
                  <a:pt x="410057" y="87960"/>
                </a:lnTo>
                <a:lnTo>
                  <a:pt x="412254" y="87083"/>
                </a:lnTo>
                <a:close/>
              </a:path>
              <a:path w="532129" h="303529">
                <a:moveTo>
                  <a:pt x="413029" y="95250"/>
                </a:moveTo>
                <a:lnTo>
                  <a:pt x="411086" y="93332"/>
                </a:lnTo>
                <a:lnTo>
                  <a:pt x="411276" y="94284"/>
                </a:lnTo>
                <a:lnTo>
                  <a:pt x="413029" y="95250"/>
                </a:lnTo>
                <a:close/>
              </a:path>
              <a:path w="532129" h="303529">
                <a:moveTo>
                  <a:pt x="424243" y="223520"/>
                </a:moveTo>
                <a:lnTo>
                  <a:pt x="422846" y="222250"/>
                </a:lnTo>
                <a:lnTo>
                  <a:pt x="422757" y="223520"/>
                </a:lnTo>
                <a:lnTo>
                  <a:pt x="424243" y="223520"/>
                </a:lnTo>
                <a:close/>
              </a:path>
              <a:path w="532129" h="303529">
                <a:moveTo>
                  <a:pt x="429247" y="217284"/>
                </a:moveTo>
                <a:lnTo>
                  <a:pt x="428675" y="217284"/>
                </a:lnTo>
                <a:lnTo>
                  <a:pt x="428282" y="217449"/>
                </a:lnTo>
                <a:lnTo>
                  <a:pt x="429247" y="217284"/>
                </a:lnTo>
                <a:close/>
              </a:path>
              <a:path w="532129" h="303529">
                <a:moveTo>
                  <a:pt x="430834" y="296164"/>
                </a:moveTo>
                <a:lnTo>
                  <a:pt x="428244" y="294640"/>
                </a:lnTo>
                <a:lnTo>
                  <a:pt x="429145" y="295910"/>
                </a:lnTo>
                <a:lnTo>
                  <a:pt x="430834" y="296164"/>
                </a:lnTo>
                <a:close/>
              </a:path>
              <a:path w="532129" h="303529">
                <a:moveTo>
                  <a:pt x="440194" y="113715"/>
                </a:moveTo>
                <a:lnTo>
                  <a:pt x="437337" y="113195"/>
                </a:lnTo>
                <a:lnTo>
                  <a:pt x="436130" y="113195"/>
                </a:lnTo>
                <a:lnTo>
                  <a:pt x="428625" y="114134"/>
                </a:lnTo>
                <a:lnTo>
                  <a:pt x="424141" y="113461"/>
                </a:lnTo>
                <a:lnTo>
                  <a:pt x="422363" y="113195"/>
                </a:lnTo>
                <a:lnTo>
                  <a:pt x="415201" y="113461"/>
                </a:lnTo>
                <a:lnTo>
                  <a:pt x="413207" y="112636"/>
                </a:lnTo>
                <a:lnTo>
                  <a:pt x="413143" y="114134"/>
                </a:lnTo>
                <a:lnTo>
                  <a:pt x="420027" y="115227"/>
                </a:lnTo>
                <a:lnTo>
                  <a:pt x="429272" y="115227"/>
                </a:lnTo>
                <a:lnTo>
                  <a:pt x="438607" y="114388"/>
                </a:lnTo>
                <a:lnTo>
                  <a:pt x="439204" y="114134"/>
                </a:lnTo>
                <a:lnTo>
                  <a:pt x="440194" y="113715"/>
                </a:lnTo>
                <a:close/>
              </a:path>
              <a:path w="532129" h="303529">
                <a:moveTo>
                  <a:pt x="443026" y="112636"/>
                </a:moveTo>
                <a:lnTo>
                  <a:pt x="439801" y="108407"/>
                </a:lnTo>
                <a:lnTo>
                  <a:pt x="433539" y="106743"/>
                </a:lnTo>
                <a:lnTo>
                  <a:pt x="424218" y="101295"/>
                </a:lnTo>
                <a:lnTo>
                  <a:pt x="413029" y="95250"/>
                </a:lnTo>
                <a:lnTo>
                  <a:pt x="415086" y="97256"/>
                </a:lnTo>
                <a:lnTo>
                  <a:pt x="423760" y="102730"/>
                </a:lnTo>
                <a:lnTo>
                  <a:pt x="433070" y="107645"/>
                </a:lnTo>
                <a:lnTo>
                  <a:pt x="440385" y="111277"/>
                </a:lnTo>
                <a:lnTo>
                  <a:pt x="440270" y="112636"/>
                </a:lnTo>
                <a:lnTo>
                  <a:pt x="440194" y="113715"/>
                </a:lnTo>
                <a:lnTo>
                  <a:pt x="442683" y="112636"/>
                </a:lnTo>
                <a:lnTo>
                  <a:pt x="443026" y="112636"/>
                </a:lnTo>
                <a:close/>
              </a:path>
              <a:path w="532129" h="303529">
                <a:moveTo>
                  <a:pt x="447611" y="162610"/>
                </a:moveTo>
                <a:lnTo>
                  <a:pt x="420611" y="135877"/>
                </a:lnTo>
                <a:lnTo>
                  <a:pt x="419862" y="134721"/>
                </a:lnTo>
                <a:lnTo>
                  <a:pt x="418363" y="135877"/>
                </a:lnTo>
                <a:lnTo>
                  <a:pt x="418096" y="136652"/>
                </a:lnTo>
                <a:lnTo>
                  <a:pt x="425018" y="140106"/>
                </a:lnTo>
                <a:lnTo>
                  <a:pt x="431761" y="145173"/>
                </a:lnTo>
                <a:lnTo>
                  <a:pt x="438150" y="151701"/>
                </a:lnTo>
                <a:lnTo>
                  <a:pt x="444220" y="158965"/>
                </a:lnTo>
                <a:lnTo>
                  <a:pt x="444715" y="162712"/>
                </a:lnTo>
                <a:lnTo>
                  <a:pt x="447611" y="162610"/>
                </a:lnTo>
                <a:close/>
              </a:path>
              <a:path w="532129" h="303529">
                <a:moveTo>
                  <a:pt x="455155" y="297180"/>
                </a:moveTo>
                <a:lnTo>
                  <a:pt x="443699" y="297180"/>
                </a:lnTo>
                <a:lnTo>
                  <a:pt x="437794" y="297180"/>
                </a:lnTo>
                <a:lnTo>
                  <a:pt x="432587" y="297180"/>
                </a:lnTo>
                <a:lnTo>
                  <a:pt x="439356" y="298450"/>
                </a:lnTo>
                <a:lnTo>
                  <a:pt x="447230" y="298450"/>
                </a:lnTo>
                <a:lnTo>
                  <a:pt x="455155" y="297180"/>
                </a:lnTo>
                <a:close/>
              </a:path>
              <a:path w="532129" h="303529">
                <a:moveTo>
                  <a:pt x="468833" y="201142"/>
                </a:moveTo>
                <a:lnTo>
                  <a:pt x="468325" y="200190"/>
                </a:lnTo>
                <a:lnTo>
                  <a:pt x="467474" y="199453"/>
                </a:lnTo>
                <a:lnTo>
                  <a:pt x="458673" y="197345"/>
                </a:lnTo>
                <a:lnTo>
                  <a:pt x="456501" y="196430"/>
                </a:lnTo>
                <a:lnTo>
                  <a:pt x="424815" y="174650"/>
                </a:lnTo>
                <a:lnTo>
                  <a:pt x="422783" y="172834"/>
                </a:lnTo>
                <a:lnTo>
                  <a:pt x="413435" y="165087"/>
                </a:lnTo>
                <a:lnTo>
                  <a:pt x="412699" y="163880"/>
                </a:lnTo>
                <a:lnTo>
                  <a:pt x="412305" y="164147"/>
                </a:lnTo>
                <a:lnTo>
                  <a:pt x="412915" y="164655"/>
                </a:lnTo>
                <a:lnTo>
                  <a:pt x="419227" y="171742"/>
                </a:lnTo>
                <a:lnTo>
                  <a:pt x="420230" y="172834"/>
                </a:lnTo>
                <a:lnTo>
                  <a:pt x="452526" y="196265"/>
                </a:lnTo>
                <a:lnTo>
                  <a:pt x="468172" y="201295"/>
                </a:lnTo>
                <a:lnTo>
                  <a:pt x="468833" y="201142"/>
                </a:lnTo>
                <a:close/>
              </a:path>
              <a:path w="532129" h="303529">
                <a:moveTo>
                  <a:pt x="473481" y="227330"/>
                </a:moveTo>
                <a:lnTo>
                  <a:pt x="452742" y="226060"/>
                </a:lnTo>
                <a:lnTo>
                  <a:pt x="445033" y="223520"/>
                </a:lnTo>
                <a:lnTo>
                  <a:pt x="437527" y="219710"/>
                </a:lnTo>
                <a:lnTo>
                  <a:pt x="430326" y="217284"/>
                </a:lnTo>
                <a:lnTo>
                  <a:pt x="429247" y="217284"/>
                </a:lnTo>
                <a:lnTo>
                  <a:pt x="434682" y="219710"/>
                </a:lnTo>
                <a:lnTo>
                  <a:pt x="440016" y="223520"/>
                </a:lnTo>
                <a:lnTo>
                  <a:pt x="424243" y="223520"/>
                </a:lnTo>
                <a:lnTo>
                  <a:pt x="425627" y="224790"/>
                </a:lnTo>
                <a:lnTo>
                  <a:pt x="445236" y="224790"/>
                </a:lnTo>
                <a:lnTo>
                  <a:pt x="443331" y="226060"/>
                </a:lnTo>
                <a:lnTo>
                  <a:pt x="458520" y="228600"/>
                </a:lnTo>
                <a:lnTo>
                  <a:pt x="466458" y="228600"/>
                </a:lnTo>
                <a:lnTo>
                  <a:pt x="473481" y="227330"/>
                </a:lnTo>
                <a:close/>
              </a:path>
              <a:path w="532129" h="303529">
                <a:moveTo>
                  <a:pt x="477291" y="158305"/>
                </a:moveTo>
                <a:lnTo>
                  <a:pt x="470598" y="154241"/>
                </a:lnTo>
                <a:lnTo>
                  <a:pt x="467855" y="152196"/>
                </a:lnTo>
                <a:lnTo>
                  <a:pt x="461276" y="146354"/>
                </a:lnTo>
                <a:lnTo>
                  <a:pt x="454685" y="139573"/>
                </a:lnTo>
                <a:lnTo>
                  <a:pt x="447954" y="133108"/>
                </a:lnTo>
                <a:lnTo>
                  <a:pt x="441121" y="128358"/>
                </a:lnTo>
                <a:lnTo>
                  <a:pt x="441464" y="128358"/>
                </a:lnTo>
                <a:lnTo>
                  <a:pt x="437121" y="127342"/>
                </a:lnTo>
                <a:lnTo>
                  <a:pt x="430542" y="125818"/>
                </a:lnTo>
                <a:lnTo>
                  <a:pt x="419404" y="126720"/>
                </a:lnTo>
                <a:lnTo>
                  <a:pt x="408470" y="127990"/>
                </a:lnTo>
                <a:lnTo>
                  <a:pt x="397814" y="126720"/>
                </a:lnTo>
                <a:lnTo>
                  <a:pt x="396595" y="126301"/>
                </a:lnTo>
                <a:lnTo>
                  <a:pt x="390550" y="121704"/>
                </a:lnTo>
                <a:lnTo>
                  <a:pt x="389902" y="123532"/>
                </a:lnTo>
                <a:lnTo>
                  <a:pt x="399110" y="128638"/>
                </a:lnTo>
                <a:lnTo>
                  <a:pt x="399859" y="128638"/>
                </a:lnTo>
                <a:lnTo>
                  <a:pt x="409117" y="129463"/>
                </a:lnTo>
                <a:lnTo>
                  <a:pt x="423405" y="127990"/>
                </a:lnTo>
                <a:lnTo>
                  <a:pt x="429844" y="127342"/>
                </a:lnTo>
                <a:lnTo>
                  <a:pt x="439267" y="129324"/>
                </a:lnTo>
                <a:lnTo>
                  <a:pt x="447205" y="134645"/>
                </a:lnTo>
                <a:lnTo>
                  <a:pt x="461187" y="148336"/>
                </a:lnTo>
                <a:lnTo>
                  <a:pt x="465023" y="151599"/>
                </a:lnTo>
                <a:lnTo>
                  <a:pt x="470674" y="155752"/>
                </a:lnTo>
                <a:lnTo>
                  <a:pt x="476478" y="158496"/>
                </a:lnTo>
                <a:lnTo>
                  <a:pt x="477291" y="158305"/>
                </a:lnTo>
                <a:close/>
              </a:path>
              <a:path w="532129" h="303529">
                <a:moveTo>
                  <a:pt x="477596" y="80010"/>
                </a:moveTo>
                <a:lnTo>
                  <a:pt x="474129" y="79400"/>
                </a:lnTo>
                <a:lnTo>
                  <a:pt x="476046" y="80010"/>
                </a:lnTo>
                <a:lnTo>
                  <a:pt x="477316" y="81076"/>
                </a:lnTo>
                <a:lnTo>
                  <a:pt x="477596" y="80010"/>
                </a:lnTo>
                <a:close/>
              </a:path>
              <a:path w="532129" h="303529">
                <a:moveTo>
                  <a:pt x="480733" y="157518"/>
                </a:moveTo>
                <a:lnTo>
                  <a:pt x="459028" y="128638"/>
                </a:lnTo>
                <a:lnTo>
                  <a:pt x="451650" y="123863"/>
                </a:lnTo>
                <a:lnTo>
                  <a:pt x="451002" y="125539"/>
                </a:lnTo>
                <a:lnTo>
                  <a:pt x="459346" y="130657"/>
                </a:lnTo>
                <a:lnTo>
                  <a:pt x="467969" y="136918"/>
                </a:lnTo>
                <a:lnTo>
                  <a:pt x="475259" y="144360"/>
                </a:lnTo>
                <a:lnTo>
                  <a:pt x="479602" y="153035"/>
                </a:lnTo>
                <a:lnTo>
                  <a:pt x="480733" y="157518"/>
                </a:lnTo>
                <a:close/>
              </a:path>
              <a:path w="532129" h="303529">
                <a:moveTo>
                  <a:pt x="481584" y="160909"/>
                </a:moveTo>
                <a:lnTo>
                  <a:pt x="480733" y="157518"/>
                </a:lnTo>
                <a:lnTo>
                  <a:pt x="477291" y="158305"/>
                </a:lnTo>
                <a:lnTo>
                  <a:pt x="481584" y="160909"/>
                </a:lnTo>
                <a:close/>
              </a:path>
              <a:path w="532129" h="303529">
                <a:moveTo>
                  <a:pt x="492302" y="44450"/>
                </a:moveTo>
                <a:lnTo>
                  <a:pt x="491921" y="44450"/>
                </a:lnTo>
                <a:lnTo>
                  <a:pt x="491985" y="44640"/>
                </a:lnTo>
                <a:lnTo>
                  <a:pt x="492302" y="44450"/>
                </a:lnTo>
                <a:close/>
              </a:path>
              <a:path w="532129" h="303529">
                <a:moveTo>
                  <a:pt x="501015" y="189826"/>
                </a:moveTo>
                <a:lnTo>
                  <a:pt x="500189" y="188518"/>
                </a:lnTo>
                <a:lnTo>
                  <a:pt x="500087" y="188366"/>
                </a:lnTo>
                <a:lnTo>
                  <a:pt x="487070" y="188518"/>
                </a:lnTo>
                <a:lnTo>
                  <a:pt x="474052" y="186182"/>
                </a:lnTo>
                <a:lnTo>
                  <a:pt x="461454" y="181927"/>
                </a:lnTo>
                <a:lnTo>
                  <a:pt x="449681" y="176339"/>
                </a:lnTo>
                <a:lnTo>
                  <a:pt x="432168" y="165595"/>
                </a:lnTo>
                <a:lnTo>
                  <a:pt x="424434" y="161937"/>
                </a:lnTo>
                <a:lnTo>
                  <a:pt x="422059" y="160807"/>
                </a:lnTo>
                <a:lnTo>
                  <a:pt x="414464" y="160286"/>
                </a:lnTo>
                <a:lnTo>
                  <a:pt x="411695" y="161582"/>
                </a:lnTo>
                <a:lnTo>
                  <a:pt x="411975" y="162598"/>
                </a:lnTo>
                <a:lnTo>
                  <a:pt x="412038" y="162788"/>
                </a:lnTo>
                <a:lnTo>
                  <a:pt x="412699" y="163880"/>
                </a:lnTo>
                <a:lnTo>
                  <a:pt x="414134" y="162788"/>
                </a:lnTo>
                <a:lnTo>
                  <a:pt x="415290" y="161937"/>
                </a:lnTo>
                <a:lnTo>
                  <a:pt x="422338" y="162598"/>
                </a:lnTo>
                <a:lnTo>
                  <a:pt x="433285" y="167970"/>
                </a:lnTo>
                <a:lnTo>
                  <a:pt x="452018" y="179171"/>
                </a:lnTo>
                <a:lnTo>
                  <a:pt x="462356" y="183743"/>
                </a:lnTo>
                <a:lnTo>
                  <a:pt x="474370" y="187680"/>
                </a:lnTo>
                <a:lnTo>
                  <a:pt x="486651" y="190068"/>
                </a:lnTo>
                <a:lnTo>
                  <a:pt x="497128" y="190068"/>
                </a:lnTo>
                <a:lnTo>
                  <a:pt x="498716" y="189826"/>
                </a:lnTo>
                <a:lnTo>
                  <a:pt x="501015" y="189826"/>
                </a:lnTo>
                <a:close/>
              </a:path>
              <a:path w="532129" h="303529">
                <a:moveTo>
                  <a:pt x="502640" y="270090"/>
                </a:moveTo>
                <a:lnTo>
                  <a:pt x="501510" y="269671"/>
                </a:lnTo>
                <a:lnTo>
                  <a:pt x="501142" y="268681"/>
                </a:lnTo>
                <a:lnTo>
                  <a:pt x="494423" y="271068"/>
                </a:lnTo>
                <a:lnTo>
                  <a:pt x="485749" y="272694"/>
                </a:lnTo>
                <a:lnTo>
                  <a:pt x="475576" y="272402"/>
                </a:lnTo>
                <a:lnTo>
                  <a:pt x="472757" y="270852"/>
                </a:lnTo>
                <a:lnTo>
                  <a:pt x="469900" y="271462"/>
                </a:lnTo>
                <a:lnTo>
                  <a:pt x="470662" y="273558"/>
                </a:lnTo>
                <a:lnTo>
                  <a:pt x="473697" y="273354"/>
                </a:lnTo>
                <a:lnTo>
                  <a:pt x="475513" y="273558"/>
                </a:lnTo>
                <a:lnTo>
                  <a:pt x="481634" y="273735"/>
                </a:lnTo>
                <a:lnTo>
                  <a:pt x="488226" y="273164"/>
                </a:lnTo>
                <a:lnTo>
                  <a:pt x="494792" y="272046"/>
                </a:lnTo>
                <a:lnTo>
                  <a:pt x="500786" y="270611"/>
                </a:lnTo>
                <a:lnTo>
                  <a:pt x="502640" y="270090"/>
                </a:lnTo>
                <a:close/>
              </a:path>
              <a:path w="532129" h="303529">
                <a:moveTo>
                  <a:pt x="513054" y="91605"/>
                </a:moveTo>
                <a:lnTo>
                  <a:pt x="501040" y="81013"/>
                </a:lnTo>
                <a:lnTo>
                  <a:pt x="486841" y="73825"/>
                </a:lnTo>
                <a:lnTo>
                  <a:pt x="471601" y="68465"/>
                </a:lnTo>
                <a:lnTo>
                  <a:pt x="456463" y="63334"/>
                </a:lnTo>
                <a:lnTo>
                  <a:pt x="486867" y="54546"/>
                </a:lnTo>
                <a:lnTo>
                  <a:pt x="480542" y="52717"/>
                </a:lnTo>
                <a:lnTo>
                  <a:pt x="473138" y="56959"/>
                </a:lnTo>
                <a:lnTo>
                  <a:pt x="462749" y="59842"/>
                </a:lnTo>
                <a:lnTo>
                  <a:pt x="459155" y="59296"/>
                </a:lnTo>
                <a:lnTo>
                  <a:pt x="453923" y="62128"/>
                </a:lnTo>
                <a:lnTo>
                  <a:pt x="452475" y="62014"/>
                </a:lnTo>
                <a:lnTo>
                  <a:pt x="453656" y="63652"/>
                </a:lnTo>
                <a:lnTo>
                  <a:pt x="465886" y="68072"/>
                </a:lnTo>
                <a:lnTo>
                  <a:pt x="478269" y="72085"/>
                </a:lnTo>
                <a:lnTo>
                  <a:pt x="490347" y="76771"/>
                </a:lnTo>
                <a:lnTo>
                  <a:pt x="501662" y="83197"/>
                </a:lnTo>
                <a:lnTo>
                  <a:pt x="513054" y="91605"/>
                </a:lnTo>
                <a:close/>
              </a:path>
              <a:path w="532129" h="303529">
                <a:moveTo>
                  <a:pt x="516267" y="170434"/>
                </a:moveTo>
                <a:lnTo>
                  <a:pt x="484009" y="136359"/>
                </a:lnTo>
                <a:lnTo>
                  <a:pt x="474891" y="125450"/>
                </a:lnTo>
                <a:lnTo>
                  <a:pt x="470014" y="120396"/>
                </a:lnTo>
                <a:lnTo>
                  <a:pt x="459778" y="110896"/>
                </a:lnTo>
                <a:lnTo>
                  <a:pt x="454723" y="106057"/>
                </a:lnTo>
                <a:lnTo>
                  <a:pt x="513283" y="142760"/>
                </a:lnTo>
                <a:lnTo>
                  <a:pt x="506514" y="135864"/>
                </a:lnTo>
                <a:lnTo>
                  <a:pt x="498411" y="130365"/>
                </a:lnTo>
                <a:lnTo>
                  <a:pt x="481291" y="120777"/>
                </a:lnTo>
                <a:lnTo>
                  <a:pt x="475297" y="116763"/>
                </a:lnTo>
                <a:lnTo>
                  <a:pt x="469163" y="112407"/>
                </a:lnTo>
                <a:lnTo>
                  <a:pt x="462991" y="108216"/>
                </a:lnTo>
                <a:lnTo>
                  <a:pt x="456882" y="104724"/>
                </a:lnTo>
                <a:lnTo>
                  <a:pt x="455066" y="103822"/>
                </a:lnTo>
                <a:lnTo>
                  <a:pt x="452462" y="102133"/>
                </a:lnTo>
                <a:lnTo>
                  <a:pt x="450405" y="103149"/>
                </a:lnTo>
                <a:lnTo>
                  <a:pt x="453288" y="106895"/>
                </a:lnTo>
                <a:lnTo>
                  <a:pt x="460362" y="113715"/>
                </a:lnTo>
                <a:lnTo>
                  <a:pt x="472897" y="125399"/>
                </a:lnTo>
                <a:lnTo>
                  <a:pt x="483006" y="137668"/>
                </a:lnTo>
                <a:lnTo>
                  <a:pt x="492785" y="150482"/>
                </a:lnTo>
                <a:lnTo>
                  <a:pt x="503313" y="162458"/>
                </a:lnTo>
                <a:lnTo>
                  <a:pt x="515708" y="172173"/>
                </a:lnTo>
                <a:lnTo>
                  <a:pt x="516267" y="170434"/>
                </a:lnTo>
                <a:close/>
              </a:path>
              <a:path w="532129" h="303529">
                <a:moveTo>
                  <a:pt x="527570" y="266700"/>
                </a:moveTo>
                <a:lnTo>
                  <a:pt x="490931" y="264160"/>
                </a:lnTo>
                <a:lnTo>
                  <a:pt x="472579" y="264160"/>
                </a:lnTo>
                <a:lnTo>
                  <a:pt x="454609" y="260350"/>
                </a:lnTo>
                <a:lnTo>
                  <a:pt x="473138" y="259080"/>
                </a:lnTo>
                <a:lnTo>
                  <a:pt x="491655" y="257810"/>
                </a:lnTo>
                <a:lnTo>
                  <a:pt x="485089" y="256540"/>
                </a:lnTo>
                <a:lnTo>
                  <a:pt x="471678" y="256540"/>
                </a:lnTo>
                <a:lnTo>
                  <a:pt x="461492" y="257810"/>
                </a:lnTo>
                <a:lnTo>
                  <a:pt x="452272" y="259080"/>
                </a:lnTo>
                <a:lnTo>
                  <a:pt x="443179" y="257810"/>
                </a:lnTo>
                <a:lnTo>
                  <a:pt x="433374" y="255270"/>
                </a:lnTo>
                <a:lnTo>
                  <a:pt x="431533" y="254000"/>
                </a:lnTo>
                <a:lnTo>
                  <a:pt x="421601" y="247650"/>
                </a:lnTo>
                <a:lnTo>
                  <a:pt x="419061" y="245110"/>
                </a:lnTo>
                <a:lnTo>
                  <a:pt x="420611" y="242570"/>
                </a:lnTo>
                <a:lnTo>
                  <a:pt x="420712" y="241300"/>
                </a:lnTo>
                <a:lnTo>
                  <a:pt x="420814" y="240030"/>
                </a:lnTo>
                <a:lnTo>
                  <a:pt x="425348" y="240030"/>
                </a:lnTo>
                <a:lnTo>
                  <a:pt x="430009" y="238760"/>
                </a:lnTo>
                <a:lnTo>
                  <a:pt x="434467" y="238760"/>
                </a:lnTo>
                <a:lnTo>
                  <a:pt x="443064" y="240030"/>
                </a:lnTo>
                <a:lnTo>
                  <a:pt x="460781" y="245110"/>
                </a:lnTo>
                <a:lnTo>
                  <a:pt x="469328" y="247650"/>
                </a:lnTo>
                <a:lnTo>
                  <a:pt x="457682" y="247650"/>
                </a:lnTo>
                <a:lnTo>
                  <a:pt x="434505" y="245110"/>
                </a:lnTo>
                <a:lnTo>
                  <a:pt x="423100" y="242570"/>
                </a:lnTo>
                <a:lnTo>
                  <a:pt x="420662" y="243840"/>
                </a:lnTo>
                <a:lnTo>
                  <a:pt x="423583" y="245110"/>
                </a:lnTo>
                <a:lnTo>
                  <a:pt x="423976" y="245110"/>
                </a:lnTo>
                <a:lnTo>
                  <a:pt x="431228" y="246380"/>
                </a:lnTo>
                <a:lnTo>
                  <a:pt x="449948" y="248920"/>
                </a:lnTo>
                <a:lnTo>
                  <a:pt x="479399" y="248920"/>
                </a:lnTo>
                <a:lnTo>
                  <a:pt x="490245" y="247650"/>
                </a:lnTo>
                <a:lnTo>
                  <a:pt x="500964" y="245110"/>
                </a:lnTo>
                <a:lnTo>
                  <a:pt x="500087" y="243840"/>
                </a:lnTo>
                <a:lnTo>
                  <a:pt x="498690" y="245110"/>
                </a:lnTo>
                <a:lnTo>
                  <a:pt x="491045" y="245110"/>
                </a:lnTo>
                <a:lnTo>
                  <a:pt x="483628" y="247650"/>
                </a:lnTo>
                <a:lnTo>
                  <a:pt x="473697" y="246380"/>
                </a:lnTo>
                <a:lnTo>
                  <a:pt x="467233" y="245110"/>
                </a:lnTo>
                <a:lnTo>
                  <a:pt x="463448" y="245110"/>
                </a:lnTo>
                <a:lnTo>
                  <a:pt x="453047" y="241300"/>
                </a:lnTo>
                <a:lnTo>
                  <a:pt x="442874" y="238760"/>
                </a:lnTo>
                <a:lnTo>
                  <a:pt x="432536" y="237490"/>
                </a:lnTo>
                <a:lnTo>
                  <a:pt x="421614" y="238760"/>
                </a:lnTo>
                <a:lnTo>
                  <a:pt x="421716" y="237490"/>
                </a:lnTo>
                <a:lnTo>
                  <a:pt x="421817" y="236029"/>
                </a:lnTo>
                <a:lnTo>
                  <a:pt x="421894" y="234975"/>
                </a:lnTo>
                <a:lnTo>
                  <a:pt x="421995" y="233680"/>
                </a:lnTo>
                <a:lnTo>
                  <a:pt x="422084" y="232410"/>
                </a:lnTo>
                <a:lnTo>
                  <a:pt x="422186" y="231140"/>
                </a:lnTo>
                <a:lnTo>
                  <a:pt x="422275" y="229870"/>
                </a:lnTo>
                <a:lnTo>
                  <a:pt x="422376" y="228600"/>
                </a:lnTo>
                <a:lnTo>
                  <a:pt x="422465" y="227330"/>
                </a:lnTo>
                <a:lnTo>
                  <a:pt x="422567" y="226060"/>
                </a:lnTo>
                <a:lnTo>
                  <a:pt x="422656" y="224790"/>
                </a:lnTo>
                <a:lnTo>
                  <a:pt x="422757" y="223520"/>
                </a:lnTo>
                <a:lnTo>
                  <a:pt x="421271" y="223520"/>
                </a:lnTo>
                <a:lnTo>
                  <a:pt x="422541" y="219710"/>
                </a:lnTo>
                <a:lnTo>
                  <a:pt x="425767" y="218440"/>
                </a:lnTo>
                <a:lnTo>
                  <a:pt x="428282" y="217449"/>
                </a:lnTo>
                <a:lnTo>
                  <a:pt x="422160" y="218440"/>
                </a:lnTo>
                <a:lnTo>
                  <a:pt x="422059" y="217284"/>
                </a:lnTo>
                <a:lnTo>
                  <a:pt x="421932" y="215900"/>
                </a:lnTo>
                <a:lnTo>
                  <a:pt x="421817" y="214630"/>
                </a:lnTo>
                <a:lnTo>
                  <a:pt x="421703" y="213360"/>
                </a:lnTo>
                <a:lnTo>
                  <a:pt x="421017" y="205740"/>
                </a:lnTo>
                <a:lnTo>
                  <a:pt x="420890" y="204343"/>
                </a:lnTo>
                <a:lnTo>
                  <a:pt x="420789" y="203200"/>
                </a:lnTo>
                <a:lnTo>
                  <a:pt x="420674" y="201930"/>
                </a:lnTo>
                <a:lnTo>
                  <a:pt x="420560" y="200660"/>
                </a:lnTo>
                <a:lnTo>
                  <a:pt x="420433" y="199390"/>
                </a:lnTo>
                <a:lnTo>
                  <a:pt x="420319" y="198120"/>
                </a:lnTo>
                <a:lnTo>
                  <a:pt x="420204" y="196850"/>
                </a:lnTo>
                <a:lnTo>
                  <a:pt x="420090" y="195580"/>
                </a:lnTo>
                <a:lnTo>
                  <a:pt x="418553" y="189826"/>
                </a:lnTo>
                <a:lnTo>
                  <a:pt x="418553" y="210820"/>
                </a:lnTo>
                <a:lnTo>
                  <a:pt x="418477" y="217284"/>
                </a:lnTo>
                <a:lnTo>
                  <a:pt x="418350" y="219710"/>
                </a:lnTo>
                <a:lnTo>
                  <a:pt x="418287" y="221030"/>
                </a:lnTo>
                <a:lnTo>
                  <a:pt x="418160" y="223520"/>
                </a:lnTo>
                <a:lnTo>
                  <a:pt x="418096" y="224790"/>
                </a:lnTo>
                <a:lnTo>
                  <a:pt x="418007" y="226453"/>
                </a:lnTo>
                <a:lnTo>
                  <a:pt x="417906" y="228600"/>
                </a:lnTo>
                <a:lnTo>
                  <a:pt x="417842" y="229870"/>
                </a:lnTo>
                <a:lnTo>
                  <a:pt x="417779" y="231140"/>
                </a:lnTo>
                <a:lnTo>
                  <a:pt x="417715" y="232410"/>
                </a:lnTo>
                <a:lnTo>
                  <a:pt x="417652" y="233680"/>
                </a:lnTo>
                <a:lnTo>
                  <a:pt x="417588" y="234975"/>
                </a:lnTo>
                <a:lnTo>
                  <a:pt x="417461" y="237490"/>
                </a:lnTo>
                <a:lnTo>
                  <a:pt x="417398" y="238760"/>
                </a:lnTo>
                <a:lnTo>
                  <a:pt x="417334" y="240030"/>
                </a:lnTo>
                <a:lnTo>
                  <a:pt x="410349" y="266700"/>
                </a:lnTo>
                <a:lnTo>
                  <a:pt x="396925" y="287020"/>
                </a:lnTo>
                <a:lnTo>
                  <a:pt x="394893" y="288290"/>
                </a:lnTo>
                <a:lnTo>
                  <a:pt x="391858" y="292100"/>
                </a:lnTo>
                <a:lnTo>
                  <a:pt x="388670" y="290830"/>
                </a:lnTo>
                <a:lnTo>
                  <a:pt x="392823" y="287020"/>
                </a:lnTo>
                <a:lnTo>
                  <a:pt x="399021" y="278130"/>
                </a:lnTo>
                <a:lnTo>
                  <a:pt x="405206" y="267970"/>
                </a:lnTo>
                <a:lnTo>
                  <a:pt x="403275" y="266700"/>
                </a:lnTo>
                <a:lnTo>
                  <a:pt x="399834" y="273050"/>
                </a:lnTo>
                <a:lnTo>
                  <a:pt x="395770" y="280670"/>
                </a:lnTo>
                <a:lnTo>
                  <a:pt x="390893" y="285750"/>
                </a:lnTo>
                <a:lnTo>
                  <a:pt x="385038" y="290830"/>
                </a:lnTo>
                <a:lnTo>
                  <a:pt x="393458" y="275590"/>
                </a:lnTo>
                <a:lnTo>
                  <a:pt x="391147" y="276860"/>
                </a:lnTo>
                <a:lnTo>
                  <a:pt x="390220" y="280670"/>
                </a:lnTo>
                <a:lnTo>
                  <a:pt x="386105" y="285750"/>
                </a:lnTo>
                <a:lnTo>
                  <a:pt x="381812" y="293370"/>
                </a:lnTo>
                <a:lnTo>
                  <a:pt x="379120" y="291630"/>
                </a:lnTo>
                <a:lnTo>
                  <a:pt x="378739" y="293370"/>
                </a:lnTo>
                <a:lnTo>
                  <a:pt x="372262" y="290830"/>
                </a:lnTo>
                <a:lnTo>
                  <a:pt x="376885" y="287020"/>
                </a:lnTo>
                <a:lnTo>
                  <a:pt x="387934" y="265430"/>
                </a:lnTo>
                <a:lnTo>
                  <a:pt x="389610" y="259080"/>
                </a:lnTo>
                <a:lnTo>
                  <a:pt x="390626" y="257810"/>
                </a:lnTo>
                <a:lnTo>
                  <a:pt x="389559" y="256540"/>
                </a:lnTo>
                <a:lnTo>
                  <a:pt x="386562" y="264160"/>
                </a:lnTo>
                <a:lnTo>
                  <a:pt x="383489" y="271780"/>
                </a:lnTo>
                <a:lnTo>
                  <a:pt x="364782" y="294640"/>
                </a:lnTo>
                <a:lnTo>
                  <a:pt x="372681" y="283210"/>
                </a:lnTo>
                <a:lnTo>
                  <a:pt x="378904" y="270548"/>
                </a:lnTo>
                <a:lnTo>
                  <a:pt x="382968" y="256540"/>
                </a:lnTo>
                <a:lnTo>
                  <a:pt x="383095" y="255270"/>
                </a:lnTo>
                <a:lnTo>
                  <a:pt x="383209" y="254000"/>
                </a:lnTo>
                <a:lnTo>
                  <a:pt x="383336" y="252730"/>
                </a:lnTo>
                <a:lnTo>
                  <a:pt x="383463" y="251460"/>
                </a:lnTo>
                <a:lnTo>
                  <a:pt x="383578" y="250190"/>
                </a:lnTo>
                <a:lnTo>
                  <a:pt x="383705" y="248920"/>
                </a:lnTo>
                <a:lnTo>
                  <a:pt x="383832" y="247650"/>
                </a:lnTo>
                <a:lnTo>
                  <a:pt x="383946" y="246380"/>
                </a:lnTo>
                <a:lnTo>
                  <a:pt x="384073" y="245110"/>
                </a:lnTo>
                <a:lnTo>
                  <a:pt x="384187" y="243840"/>
                </a:lnTo>
                <a:lnTo>
                  <a:pt x="383946" y="244500"/>
                </a:lnTo>
                <a:lnTo>
                  <a:pt x="381622" y="256540"/>
                </a:lnTo>
                <a:lnTo>
                  <a:pt x="377494" y="270548"/>
                </a:lnTo>
                <a:lnTo>
                  <a:pt x="371335" y="283210"/>
                </a:lnTo>
                <a:lnTo>
                  <a:pt x="362470" y="293370"/>
                </a:lnTo>
                <a:lnTo>
                  <a:pt x="361556" y="293370"/>
                </a:lnTo>
                <a:lnTo>
                  <a:pt x="358267" y="297180"/>
                </a:lnTo>
                <a:lnTo>
                  <a:pt x="357365" y="294640"/>
                </a:lnTo>
                <a:lnTo>
                  <a:pt x="364045" y="288290"/>
                </a:lnTo>
                <a:lnTo>
                  <a:pt x="369303" y="279400"/>
                </a:lnTo>
                <a:lnTo>
                  <a:pt x="373049" y="269240"/>
                </a:lnTo>
                <a:lnTo>
                  <a:pt x="375208" y="260350"/>
                </a:lnTo>
                <a:lnTo>
                  <a:pt x="375335" y="259080"/>
                </a:lnTo>
                <a:lnTo>
                  <a:pt x="376364" y="257810"/>
                </a:lnTo>
                <a:lnTo>
                  <a:pt x="374764" y="257810"/>
                </a:lnTo>
                <a:lnTo>
                  <a:pt x="366966" y="280670"/>
                </a:lnTo>
                <a:lnTo>
                  <a:pt x="352920" y="297180"/>
                </a:lnTo>
                <a:lnTo>
                  <a:pt x="311569" y="288290"/>
                </a:lnTo>
                <a:lnTo>
                  <a:pt x="282511" y="246380"/>
                </a:lnTo>
                <a:lnTo>
                  <a:pt x="283743" y="245110"/>
                </a:lnTo>
                <a:lnTo>
                  <a:pt x="286385" y="245110"/>
                </a:lnTo>
                <a:lnTo>
                  <a:pt x="288963" y="255270"/>
                </a:lnTo>
                <a:lnTo>
                  <a:pt x="290588" y="257810"/>
                </a:lnTo>
                <a:lnTo>
                  <a:pt x="301383" y="273050"/>
                </a:lnTo>
                <a:lnTo>
                  <a:pt x="317639" y="288290"/>
                </a:lnTo>
                <a:lnTo>
                  <a:pt x="335927" y="297180"/>
                </a:lnTo>
                <a:lnTo>
                  <a:pt x="344373" y="294640"/>
                </a:lnTo>
                <a:lnTo>
                  <a:pt x="352818" y="292100"/>
                </a:lnTo>
                <a:lnTo>
                  <a:pt x="354965" y="288290"/>
                </a:lnTo>
                <a:lnTo>
                  <a:pt x="358533" y="281940"/>
                </a:lnTo>
                <a:lnTo>
                  <a:pt x="362102" y="275590"/>
                </a:lnTo>
                <a:lnTo>
                  <a:pt x="365772" y="262890"/>
                </a:lnTo>
                <a:lnTo>
                  <a:pt x="368719" y="252730"/>
                </a:lnTo>
                <a:lnTo>
                  <a:pt x="371690" y="233680"/>
                </a:lnTo>
                <a:lnTo>
                  <a:pt x="372478" y="228600"/>
                </a:lnTo>
                <a:lnTo>
                  <a:pt x="372567" y="226060"/>
                </a:lnTo>
                <a:lnTo>
                  <a:pt x="372656" y="223520"/>
                </a:lnTo>
                <a:lnTo>
                  <a:pt x="372745" y="221030"/>
                </a:lnTo>
                <a:lnTo>
                  <a:pt x="372846" y="218440"/>
                </a:lnTo>
                <a:lnTo>
                  <a:pt x="372948" y="215684"/>
                </a:lnTo>
                <a:lnTo>
                  <a:pt x="373024" y="213360"/>
                </a:lnTo>
                <a:lnTo>
                  <a:pt x="373113" y="210820"/>
                </a:lnTo>
                <a:lnTo>
                  <a:pt x="373164" y="209550"/>
                </a:lnTo>
                <a:lnTo>
                  <a:pt x="370573" y="194551"/>
                </a:lnTo>
                <a:lnTo>
                  <a:pt x="370573" y="224790"/>
                </a:lnTo>
                <a:lnTo>
                  <a:pt x="367118" y="229870"/>
                </a:lnTo>
                <a:lnTo>
                  <a:pt x="365569" y="234975"/>
                </a:lnTo>
                <a:lnTo>
                  <a:pt x="368808" y="233680"/>
                </a:lnTo>
                <a:lnTo>
                  <a:pt x="368046" y="238760"/>
                </a:lnTo>
                <a:lnTo>
                  <a:pt x="364769" y="243840"/>
                </a:lnTo>
                <a:lnTo>
                  <a:pt x="366915" y="243840"/>
                </a:lnTo>
                <a:lnTo>
                  <a:pt x="365099" y="251460"/>
                </a:lnTo>
                <a:lnTo>
                  <a:pt x="362407" y="254495"/>
                </a:lnTo>
                <a:lnTo>
                  <a:pt x="364909" y="252730"/>
                </a:lnTo>
                <a:lnTo>
                  <a:pt x="363982" y="257810"/>
                </a:lnTo>
                <a:lnTo>
                  <a:pt x="359918" y="262890"/>
                </a:lnTo>
                <a:lnTo>
                  <a:pt x="358724" y="262369"/>
                </a:lnTo>
                <a:lnTo>
                  <a:pt x="358724" y="274320"/>
                </a:lnTo>
                <a:lnTo>
                  <a:pt x="358559" y="275590"/>
                </a:lnTo>
                <a:lnTo>
                  <a:pt x="357860" y="275590"/>
                </a:lnTo>
                <a:lnTo>
                  <a:pt x="356831" y="275272"/>
                </a:lnTo>
                <a:lnTo>
                  <a:pt x="356831" y="276860"/>
                </a:lnTo>
                <a:lnTo>
                  <a:pt x="353796" y="279400"/>
                </a:lnTo>
                <a:lnTo>
                  <a:pt x="354888" y="281940"/>
                </a:lnTo>
                <a:lnTo>
                  <a:pt x="339064" y="276860"/>
                </a:lnTo>
                <a:lnTo>
                  <a:pt x="354431" y="284480"/>
                </a:lnTo>
                <a:lnTo>
                  <a:pt x="353402" y="286766"/>
                </a:lnTo>
                <a:lnTo>
                  <a:pt x="354152" y="287020"/>
                </a:lnTo>
                <a:lnTo>
                  <a:pt x="350748" y="288290"/>
                </a:lnTo>
                <a:lnTo>
                  <a:pt x="338467" y="284480"/>
                </a:lnTo>
                <a:lnTo>
                  <a:pt x="349897" y="289560"/>
                </a:lnTo>
                <a:lnTo>
                  <a:pt x="345859" y="290830"/>
                </a:lnTo>
                <a:lnTo>
                  <a:pt x="345084" y="293370"/>
                </a:lnTo>
                <a:lnTo>
                  <a:pt x="335902" y="290830"/>
                </a:lnTo>
                <a:lnTo>
                  <a:pt x="339623" y="293370"/>
                </a:lnTo>
                <a:lnTo>
                  <a:pt x="339039" y="293370"/>
                </a:lnTo>
                <a:lnTo>
                  <a:pt x="337820" y="294640"/>
                </a:lnTo>
                <a:lnTo>
                  <a:pt x="324993" y="289560"/>
                </a:lnTo>
                <a:lnTo>
                  <a:pt x="323850" y="288290"/>
                </a:lnTo>
                <a:lnTo>
                  <a:pt x="318884" y="284480"/>
                </a:lnTo>
                <a:lnTo>
                  <a:pt x="313397" y="280670"/>
                </a:lnTo>
                <a:lnTo>
                  <a:pt x="308597" y="275590"/>
                </a:lnTo>
                <a:lnTo>
                  <a:pt x="305689" y="270548"/>
                </a:lnTo>
                <a:lnTo>
                  <a:pt x="310400" y="274320"/>
                </a:lnTo>
                <a:lnTo>
                  <a:pt x="314096" y="279400"/>
                </a:lnTo>
                <a:lnTo>
                  <a:pt x="320687" y="284480"/>
                </a:lnTo>
                <a:lnTo>
                  <a:pt x="320954" y="284480"/>
                </a:lnTo>
                <a:lnTo>
                  <a:pt x="319913" y="283210"/>
                </a:lnTo>
                <a:lnTo>
                  <a:pt x="317728" y="279400"/>
                </a:lnTo>
                <a:lnTo>
                  <a:pt x="297002" y="250190"/>
                </a:lnTo>
                <a:lnTo>
                  <a:pt x="297802" y="250190"/>
                </a:lnTo>
                <a:lnTo>
                  <a:pt x="297967" y="251460"/>
                </a:lnTo>
                <a:lnTo>
                  <a:pt x="299720" y="251460"/>
                </a:lnTo>
                <a:lnTo>
                  <a:pt x="306374" y="266700"/>
                </a:lnTo>
                <a:lnTo>
                  <a:pt x="323303" y="283210"/>
                </a:lnTo>
                <a:lnTo>
                  <a:pt x="324904" y="283210"/>
                </a:lnTo>
                <a:lnTo>
                  <a:pt x="323215" y="281940"/>
                </a:lnTo>
                <a:lnTo>
                  <a:pt x="316344" y="274320"/>
                </a:lnTo>
                <a:lnTo>
                  <a:pt x="310248" y="267970"/>
                </a:lnTo>
                <a:lnTo>
                  <a:pt x="305015" y="260350"/>
                </a:lnTo>
                <a:lnTo>
                  <a:pt x="301345" y="252730"/>
                </a:lnTo>
                <a:lnTo>
                  <a:pt x="305523" y="255270"/>
                </a:lnTo>
                <a:lnTo>
                  <a:pt x="306412" y="261620"/>
                </a:lnTo>
                <a:lnTo>
                  <a:pt x="314236" y="270548"/>
                </a:lnTo>
                <a:lnTo>
                  <a:pt x="321068" y="275590"/>
                </a:lnTo>
                <a:lnTo>
                  <a:pt x="324980" y="280670"/>
                </a:lnTo>
                <a:lnTo>
                  <a:pt x="326567" y="280670"/>
                </a:lnTo>
                <a:lnTo>
                  <a:pt x="324840" y="278130"/>
                </a:lnTo>
                <a:lnTo>
                  <a:pt x="322681" y="275590"/>
                </a:lnTo>
                <a:lnTo>
                  <a:pt x="312699" y="266700"/>
                </a:lnTo>
                <a:lnTo>
                  <a:pt x="312991" y="265430"/>
                </a:lnTo>
                <a:lnTo>
                  <a:pt x="316230" y="265430"/>
                </a:lnTo>
                <a:lnTo>
                  <a:pt x="318020" y="266700"/>
                </a:lnTo>
                <a:lnTo>
                  <a:pt x="319684" y="269240"/>
                </a:lnTo>
                <a:lnTo>
                  <a:pt x="319595" y="265430"/>
                </a:lnTo>
                <a:lnTo>
                  <a:pt x="334733" y="274320"/>
                </a:lnTo>
                <a:lnTo>
                  <a:pt x="326580" y="265430"/>
                </a:lnTo>
                <a:lnTo>
                  <a:pt x="319595" y="257810"/>
                </a:lnTo>
                <a:lnTo>
                  <a:pt x="327520" y="265430"/>
                </a:lnTo>
                <a:lnTo>
                  <a:pt x="324345" y="259080"/>
                </a:lnTo>
                <a:lnTo>
                  <a:pt x="330276" y="264160"/>
                </a:lnTo>
                <a:lnTo>
                  <a:pt x="334835" y="269240"/>
                </a:lnTo>
                <a:lnTo>
                  <a:pt x="336029" y="270548"/>
                </a:lnTo>
                <a:lnTo>
                  <a:pt x="334378" y="269240"/>
                </a:lnTo>
                <a:lnTo>
                  <a:pt x="327520" y="265430"/>
                </a:lnTo>
                <a:lnTo>
                  <a:pt x="328841" y="266700"/>
                </a:lnTo>
                <a:lnTo>
                  <a:pt x="333743" y="270548"/>
                </a:lnTo>
                <a:lnTo>
                  <a:pt x="339153" y="274320"/>
                </a:lnTo>
                <a:lnTo>
                  <a:pt x="341490" y="275590"/>
                </a:lnTo>
                <a:lnTo>
                  <a:pt x="340842" y="274320"/>
                </a:lnTo>
                <a:lnTo>
                  <a:pt x="336042" y="270560"/>
                </a:lnTo>
                <a:lnTo>
                  <a:pt x="347027" y="275590"/>
                </a:lnTo>
                <a:lnTo>
                  <a:pt x="352526" y="274320"/>
                </a:lnTo>
                <a:lnTo>
                  <a:pt x="356831" y="276860"/>
                </a:lnTo>
                <a:lnTo>
                  <a:pt x="356831" y="275272"/>
                </a:lnTo>
                <a:lnTo>
                  <a:pt x="353822" y="274320"/>
                </a:lnTo>
                <a:lnTo>
                  <a:pt x="347179" y="270548"/>
                </a:lnTo>
                <a:lnTo>
                  <a:pt x="340601" y="265430"/>
                </a:lnTo>
                <a:lnTo>
                  <a:pt x="337058" y="261620"/>
                </a:lnTo>
                <a:lnTo>
                  <a:pt x="341274" y="262890"/>
                </a:lnTo>
                <a:lnTo>
                  <a:pt x="344335" y="267970"/>
                </a:lnTo>
                <a:lnTo>
                  <a:pt x="350939" y="271780"/>
                </a:lnTo>
                <a:lnTo>
                  <a:pt x="355003" y="273050"/>
                </a:lnTo>
                <a:lnTo>
                  <a:pt x="358724" y="274320"/>
                </a:lnTo>
                <a:lnTo>
                  <a:pt x="358724" y="262369"/>
                </a:lnTo>
                <a:lnTo>
                  <a:pt x="357009" y="261620"/>
                </a:lnTo>
                <a:lnTo>
                  <a:pt x="354088" y="260350"/>
                </a:lnTo>
                <a:lnTo>
                  <a:pt x="348907" y="260350"/>
                </a:lnTo>
                <a:lnTo>
                  <a:pt x="353491" y="255409"/>
                </a:lnTo>
                <a:lnTo>
                  <a:pt x="351510" y="256540"/>
                </a:lnTo>
                <a:lnTo>
                  <a:pt x="349389" y="257810"/>
                </a:lnTo>
                <a:lnTo>
                  <a:pt x="347687" y="260350"/>
                </a:lnTo>
                <a:lnTo>
                  <a:pt x="342722" y="259080"/>
                </a:lnTo>
                <a:lnTo>
                  <a:pt x="349681" y="254000"/>
                </a:lnTo>
                <a:lnTo>
                  <a:pt x="345935" y="255270"/>
                </a:lnTo>
                <a:lnTo>
                  <a:pt x="343814" y="257810"/>
                </a:lnTo>
                <a:lnTo>
                  <a:pt x="338074" y="257810"/>
                </a:lnTo>
                <a:lnTo>
                  <a:pt x="338124" y="259080"/>
                </a:lnTo>
                <a:lnTo>
                  <a:pt x="337604" y="256540"/>
                </a:lnTo>
                <a:lnTo>
                  <a:pt x="343954" y="254000"/>
                </a:lnTo>
                <a:lnTo>
                  <a:pt x="349923" y="248920"/>
                </a:lnTo>
                <a:lnTo>
                  <a:pt x="355053" y="243840"/>
                </a:lnTo>
                <a:lnTo>
                  <a:pt x="358914" y="237490"/>
                </a:lnTo>
                <a:lnTo>
                  <a:pt x="353936" y="242570"/>
                </a:lnTo>
                <a:lnTo>
                  <a:pt x="348564" y="248920"/>
                </a:lnTo>
                <a:lnTo>
                  <a:pt x="342658" y="252730"/>
                </a:lnTo>
                <a:lnTo>
                  <a:pt x="336042" y="256540"/>
                </a:lnTo>
                <a:lnTo>
                  <a:pt x="332816" y="257810"/>
                </a:lnTo>
                <a:lnTo>
                  <a:pt x="332422" y="256540"/>
                </a:lnTo>
                <a:lnTo>
                  <a:pt x="339128" y="252730"/>
                </a:lnTo>
                <a:lnTo>
                  <a:pt x="345401" y="247650"/>
                </a:lnTo>
                <a:lnTo>
                  <a:pt x="350824" y="241300"/>
                </a:lnTo>
                <a:lnTo>
                  <a:pt x="354761" y="235267"/>
                </a:lnTo>
                <a:lnTo>
                  <a:pt x="353949" y="236029"/>
                </a:lnTo>
                <a:lnTo>
                  <a:pt x="350177" y="240030"/>
                </a:lnTo>
                <a:lnTo>
                  <a:pt x="345313" y="246380"/>
                </a:lnTo>
                <a:lnTo>
                  <a:pt x="340042" y="250190"/>
                </a:lnTo>
                <a:lnTo>
                  <a:pt x="334022" y="255270"/>
                </a:lnTo>
                <a:lnTo>
                  <a:pt x="331724" y="256540"/>
                </a:lnTo>
                <a:lnTo>
                  <a:pt x="329806" y="256540"/>
                </a:lnTo>
                <a:lnTo>
                  <a:pt x="327901" y="255409"/>
                </a:lnTo>
                <a:lnTo>
                  <a:pt x="326555" y="256540"/>
                </a:lnTo>
                <a:lnTo>
                  <a:pt x="322110" y="254000"/>
                </a:lnTo>
                <a:lnTo>
                  <a:pt x="332295" y="247650"/>
                </a:lnTo>
                <a:lnTo>
                  <a:pt x="338023" y="241300"/>
                </a:lnTo>
                <a:lnTo>
                  <a:pt x="333146" y="245110"/>
                </a:lnTo>
                <a:lnTo>
                  <a:pt x="327990" y="248920"/>
                </a:lnTo>
                <a:lnTo>
                  <a:pt x="322491" y="252730"/>
                </a:lnTo>
                <a:lnTo>
                  <a:pt x="318897" y="252730"/>
                </a:lnTo>
                <a:lnTo>
                  <a:pt x="317995" y="254000"/>
                </a:lnTo>
                <a:lnTo>
                  <a:pt x="314198" y="251663"/>
                </a:lnTo>
                <a:lnTo>
                  <a:pt x="313499" y="252730"/>
                </a:lnTo>
                <a:lnTo>
                  <a:pt x="309194" y="250190"/>
                </a:lnTo>
                <a:lnTo>
                  <a:pt x="307047" y="248920"/>
                </a:lnTo>
                <a:lnTo>
                  <a:pt x="311734" y="246380"/>
                </a:lnTo>
                <a:lnTo>
                  <a:pt x="317754" y="242570"/>
                </a:lnTo>
                <a:lnTo>
                  <a:pt x="319722" y="237490"/>
                </a:lnTo>
                <a:lnTo>
                  <a:pt x="315607" y="241300"/>
                </a:lnTo>
                <a:lnTo>
                  <a:pt x="311302" y="246380"/>
                </a:lnTo>
                <a:lnTo>
                  <a:pt x="304558" y="248920"/>
                </a:lnTo>
                <a:lnTo>
                  <a:pt x="303022" y="248920"/>
                </a:lnTo>
                <a:lnTo>
                  <a:pt x="302666" y="247650"/>
                </a:lnTo>
                <a:lnTo>
                  <a:pt x="302539" y="247218"/>
                </a:lnTo>
                <a:lnTo>
                  <a:pt x="298450" y="246380"/>
                </a:lnTo>
                <a:lnTo>
                  <a:pt x="298107" y="246380"/>
                </a:lnTo>
                <a:lnTo>
                  <a:pt x="303542" y="242570"/>
                </a:lnTo>
                <a:lnTo>
                  <a:pt x="308610" y="237490"/>
                </a:lnTo>
                <a:lnTo>
                  <a:pt x="312902" y="232410"/>
                </a:lnTo>
                <a:lnTo>
                  <a:pt x="316052" y="226060"/>
                </a:lnTo>
                <a:lnTo>
                  <a:pt x="312242" y="228600"/>
                </a:lnTo>
                <a:lnTo>
                  <a:pt x="310540" y="233680"/>
                </a:lnTo>
                <a:lnTo>
                  <a:pt x="304380" y="240030"/>
                </a:lnTo>
                <a:lnTo>
                  <a:pt x="297510" y="246799"/>
                </a:lnTo>
                <a:lnTo>
                  <a:pt x="296646" y="247650"/>
                </a:lnTo>
                <a:lnTo>
                  <a:pt x="294322" y="245110"/>
                </a:lnTo>
                <a:lnTo>
                  <a:pt x="293166" y="243840"/>
                </a:lnTo>
                <a:lnTo>
                  <a:pt x="297840" y="241300"/>
                </a:lnTo>
                <a:lnTo>
                  <a:pt x="304126" y="237490"/>
                </a:lnTo>
                <a:lnTo>
                  <a:pt x="306285" y="232410"/>
                </a:lnTo>
                <a:lnTo>
                  <a:pt x="302272" y="236220"/>
                </a:lnTo>
                <a:lnTo>
                  <a:pt x="297878" y="240030"/>
                </a:lnTo>
                <a:lnTo>
                  <a:pt x="293217" y="242570"/>
                </a:lnTo>
                <a:lnTo>
                  <a:pt x="291719" y="242570"/>
                </a:lnTo>
                <a:lnTo>
                  <a:pt x="290906" y="243840"/>
                </a:lnTo>
                <a:lnTo>
                  <a:pt x="284861" y="241300"/>
                </a:lnTo>
                <a:lnTo>
                  <a:pt x="288086" y="240030"/>
                </a:lnTo>
                <a:lnTo>
                  <a:pt x="290791" y="237490"/>
                </a:lnTo>
                <a:lnTo>
                  <a:pt x="294538" y="233680"/>
                </a:lnTo>
                <a:lnTo>
                  <a:pt x="297218" y="231140"/>
                </a:lnTo>
                <a:lnTo>
                  <a:pt x="297154" y="229870"/>
                </a:lnTo>
                <a:lnTo>
                  <a:pt x="292849" y="232410"/>
                </a:lnTo>
                <a:lnTo>
                  <a:pt x="289344" y="237490"/>
                </a:lnTo>
                <a:lnTo>
                  <a:pt x="281952" y="241300"/>
                </a:lnTo>
                <a:lnTo>
                  <a:pt x="277456" y="240030"/>
                </a:lnTo>
                <a:lnTo>
                  <a:pt x="278320" y="239496"/>
                </a:lnTo>
                <a:lnTo>
                  <a:pt x="274739" y="238760"/>
                </a:lnTo>
                <a:lnTo>
                  <a:pt x="278599" y="234975"/>
                </a:lnTo>
                <a:lnTo>
                  <a:pt x="283667" y="232410"/>
                </a:lnTo>
                <a:lnTo>
                  <a:pt x="287324" y="228600"/>
                </a:lnTo>
                <a:lnTo>
                  <a:pt x="292823" y="219710"/>
                </a:lnTo>
                <a:lnTo>
                  <a:pt x="296659" y="208280"/>
                </a:lnTo>
                <a:lnTo>
                  <a:pt x="299173" y="195580"/>
                </a:lnTo>
                <a:lnTo>
                  <a:pt x="300888" y="184150"/>
                </a:lnTo>
                <a:lnTo>
                  <a:pt x="300824" y="182880"/>
                </a:lnTo>
                <a:lnTo>
                  <a:pt x="300443" y="181610"/>
                </a:lnTo>
                <a:lnTo>
                  <a:pt x="302006" y="182880"/>
                </a:lnTo>
                <a:lnTo>
                  <a:pt x="302133" y="181610"/>
                </a:lnTo>
                <a:lnTo>
                  <a:pt x="302006" y="162560"/>
                </a:lnTo>
                <a:lnTo>
                  <a:pt x="299593" y="152400"/>
                </a:lnTo>
                <a:lnTo>
                  <a:pt x="296265" y="143510"/>
                </a:lnTo>
                <a:lnTo>
                  <a:pt x="294728" y="146050"/>
                </a:lnTo>
                <a:lnTo>
                  <a:pt x="297370" y="149860"/>
                </a:lnTo>
                <a:lnTo>
                  <a:pt x="297865" y="153670"/>
                </a:lnTo>
                <a:lnTo>
                  <a:pt x="297942" y="154940"/>
                </a:lnTo>
                <a:lnTo>
                  <a:pt x="298069" y="156959"/>
                </a:lnTo>
                <a:lnTo>
                  <a:pt x="298183" y="158750"/>
                </a:lnTo>
                <a:lnTo>
                  <a:pt x="298259" y="160020"/>
                </a:lnTo>
                <a:lnTo>
                  <a:pt x="298348" y="161290"/>
                </a:lnTo>
                <a:lnTo>
                  <a:pt x="298424" y="162560"/>
                </a:lnTo>
                <a:lnTo>
                  <a:pt x="298500" y="163830"/>
                </a:lnTo>
                <a:lnTo>
                  <a:pt x="298589" y="165100"/>
                </a:lnTo>
                <a:lnTo>
                  <a:pt x="298704" y="179070"/>
                </a:lnTo>
                <a:lnTo>
                  <a:pt x="298488" y="181610"/>
                </a:lnTo>
                <a:lnTo>
                  <a:pt x="298373" y="182880"/>
                </a:lnTo>
                <a:lnTo>
                  <a:pt x="298259" y="184150"/>
                </a:lnTo>
                <a:lnTo>
                  <a:pt x="298145" y="185420"/>
                </a:lnTo>
                <a:lnTo>
                  <a:pt x="298043" y="186690"/>
                </a:lnTo>
                <a:lnTo>
                  <a:pt x="297929" y="187960"/>
                </a:lnTo>
                <a:lnTo>
                  <a:pt x="297815" y="189230"/>
                </a:lnTo>
                <a:lnTo>
                  <a:pt x="297713" y="190500"/>
                </a:lnTo>
                <a:lnTo>
                  <a:pt x="297599" y="191770"/>
                </a:lnTo>
                <a:lnTo>
                  <a:pt x="297484" y="193040"/>
                </a:lnTo>
                <a:lnTo>
                  <a:pt x="297383" y="194310"/>
                </a:lnTo>
                <a:lnTo>
                  <a:pt x="297268" y="195580"/>
                </a:lnTo>
                <a:lnTo>
                  <a:pt x="291655" y="215684"/>
                </a:lnTo>
                <a:lnTo>
                  <a:pt x="291160" y="217284"/>
                </a:lnTo>
                <a:lnTo>
                  <a:pt x="280060" y="233680"/>
                </a:lnTo>
                <a:lnTo>
                  <a:pt x="277850" y="234975"/>
                </a:lnTo>
                <a:lnTo>
                  <a:pt x="275424" y="237490"/>
                </a:lnTo>
                <a:lnTo>
                  <a:pt x="272554" y="238760"/>
                </a:lnTo>
                <a:lnTo>
                  <a:pt x="271056" y="236220"/>
                </a:lnTo>
                <a:lnTo>
                  <a:pt x="272503" y="236220"/>
                </a:lnTo>
                <a:lnTo>
                  <a:pt x="273469" y="234975"/>
                </a:lnTo>
                <a:lnTo>
                  <a:pt x="277317" y="229870"/>
                </a:lnTo>
                <a:lnTo>
                  <a:pt x="282117" y="223520"/>
                </a:lnTo>
                <a:lnTo>
                  <a:pt x="287540" y="212090"/>
                </a:lnTo>
                <a:lnTo>
                  <a:pt x="287680" y="210820"/>
                </a:lnTo>
                <a:lnTo>
                  <a:pt x="288366" y="204470"/>
                </a:lnTo>
                <a:lnTo>
                  <a:pt x="288378" y="204343"/>
                </a:lnTo>
                <a:lnTo>
                  <a:pt x="288505" y="203200"/>
                </a:lnTo>
                <a:lnTo>
                  <a:pt x="289052" y="198120"/>
                </a:lnTo>
                <a:lnTo>
                  <a:pt x="285965" y="184150"/>
                </a:lnTo>
                <a:lnTo>
                  <a:pt x="284543" y="187960"/>
                </a:lnTo>
                <a:lnTo>
                  <a:pt x="286689" y="203200"/>
                </a:lnTo>
                <a:lnTo>
                  <a:pt x="284784" y="195580"/>
                </a:lnTo>
                <a:lnTo>
                  <a:pt x="282346" y="190728"/>
                </a:lnTo>
                <a:lnTo>
                  <a:pt x="282232" y="190500"/>
                </a:lnTo>
                <a:lnTo>
                  <a:pt x="276161" y="184150"/>
                </a:lnTo>
                <a:lnTo>
                  <a:pt x="275475" y="182880"/>
                </a:lnTo>
                <a:lnTo>
                  <a:pt x="274434" y="182880"/>
                </a:lnTo>
                <a:lnTo>
                  <a:pt x="279412" y="189230"/>
                </a:lnTo>
                <a:lnTo>
                  <a:pt x="283311" y="195580"/>
                </a:lnTo>
                <a:lnTo>
                  <a:pt x="285089" y="203200"/>
                </a:lnTo>
                <a:lnTo>
                  <a:pt x="283667" y="210820"/>
                </a:lnTo>
                <a:lnTo>
                  <a:pt x="283019" y="207175"/>
                </a:lnTo>
                <a:lnTo>
                  <a:pt x="281978" y="215684"/>
                </a:lnTo>
                <a:lnTo>
                  <a:pt x="281736" y="217284"/>
                </a:lnTo>
                <a:lnTo>
                  <a:pt x="279057" y="222250"/>
                </a:lnTo>
                <a:lnTo>
                  <a:pt x="277558" y="222250"/>
                </a:lnTo>
                <a:lnTo>
                  <a:pt x="275971" y="224790"/>
                </a:lnTo>
                <a:lnTo>
                  <a:pt x="274091" y="229870"/>
                </a:lnTo>
                <a:lnTo>
                  <a:pt x="272757" y="229870"/>
                </a:lnTo>
                <a:lnTo>
                  <a:pt x="272656" y="228600"/>
                </a:lnTo>
                <a:lnTo>
                  <a:pt x="272567" y="227330"/>
                </a:lnTo>
                <a:lnTo>
                  <a:pt x="272465" y="226060"/>
                </a:lnTo>
                <a:lnTo>
                  <a:pt x="271513" y="228600"/>
                </a:lnTo>
                <a:lnTo>
                  <a:pt x="271005" y="232410"/>
                </a:lnTo>
                <a:lnTo>
                  <a:pt x="268097" y="234950"/>
                </a:lnTo>
                <a:lnTo>
                  <a:pt x="266433" y="233680"/>
                </a:lnTo>
                <a:lnTo>
                  <a:pt x="263220" y="236220"/>
                </a:lnTo>
                <a:lnTo>
                  <a:pt x="260134" y="241300"/>
                </a:lnTo>
                <a:lnTo>
                  <a:pt x="256667" y="242570"/>
                </a:lnTo>
                <a:lnTo>
                  <a:pt x="257759" y="238760"/>
                </a:lnTo>
                <a:lnTo>
                  <a:pt x="255206" y="238760"/>
                </a:lnTo>
                <a:lnTo>
                  <a:pt x="256260" y="242570"/>
                </a:lnTo>
                <a:lnTo>
                  <a:pt x="252196" y="245110"/>
                </a:lnTo>
                <a:lnTo>
                  <a:pt x="248246" y="245110"/>
                </a:lnTo>
                <a:lnTo>
                  <a:pt x="246316" y="247650"/>
                </a:lnTo>
                <a:lnTo>
                  <a:pt x="246621" y="245351"/>
                </a:lnTo>
                <a:lnTo>
                  <a:pt x="246722" y="244500"/>
                </a:lnTo>
                <a:lnTo>
                  <a:pt x="246811" y="243840"/>
                </a:lnTo>
                <a:lnTo>
                  <a:pt x="244729" y="245110"/>
                </a:lnTo>
                <a:lnTo>
                  <a:pt x="245021" y="246380"/>
                </a:lnTo>
                <a:lnTo>
                  <a:pt x="245110" y="246799"/>
                </a:lnTo>
                <a:lnTo>
                  <a:pt x="245198" y="247218"/>
                </a:lnTo>
                <a:lnTo>
                  <a:pt x="245300" y="247650"/>
                </a:lnTo>
                <a:lnTo>
                  <a:pt x="243789" y="248920"/>
                </a:lnTo>
                <a:lnTo>
                  <a:pt x="238175" y="250190"/>
                </a:lnTo>
                <a:lnTo>
                  <a:pt x="235165" y="251460"/>
                </a:lnTo>
                <a:lnTo>
                  <a:pt x="235026" y="250405"/>
                </a:lnTo>
                <a:lnTo>
                  <a:pt x="235000" y="250190"/>
                </a:lnTo>
                <a:lnTo>
                  <a:pt x="231368" y="250190"/>
                </a:lnTo>
                <a:lnTo>
                  <a:pt x="228396" y="252730"/>
                </a:lnTo>
                <a:lnTo>
                  <a:pt x="225374" y="252730"/>
                </a:lnTo>
                <a:lnTo>
                  <a:pt x="225437" y="251460"/>
                </a:lnTo>
                <a:lnTo>
                  <a:pt x="221729" y="255270"/>
                </a:lnTo>
                <a:lnTo>
                  <a:pt x="216649" y="254000"/>
                </a:lnTo>
                <a:lnTo>
                  <a:pt x="212090" y="256540"/>
                </a:lnTo>
                <a:lnTo>
                  <a:pt x="212166" y="254000"/>
                </a:lnTo>
                <a:lnTo>
                  <a:pt x="204050" y="257810"/>
                </a:lnTo>
                <a:lnTo>
                  <a:pt x="204127" y="256540"/>
                </a:lnTo>
                <a:lnTo>
                  <a:pt x="200431" y="259080"/>
                </a:lnTo>
                <a:lnTo>
                  <a:pt x="200507" y="256540"/>
                </a:lnTo>
                <a:lnTo>
                  <a:pt x="194030" y="260350"/>
                </a:lnTo>
                <a:lnTo>
                  <a:pt x="204050" y="250190"/>
                </a:lnTo>
                <a:lnTo>
                  <a:pt x="204165" y="246799"/>
                </a:lnTo>
                <a:lnTo>
                  <a:pt x="204177" y="246380"/>
                </a:lnTo>
                <a:lnTo>
                  <a:pt x="207124" y="246380"/>
                </a:lnTo>
                <a:lnTo>
                  <a:pt x="208673" y="243840"/>
                </a:lnTo>
                <a:lnTo>
                  <a:pt x="208788" y="242570"/>
                </a:lnTo>
                <a:lnTo>
                  <a:pt x="208889" y="241300"/>
                </a:lnTo>
                <a:lnTo>
                  <a:pt x="209003" y="240030"/>
                </a:lnTo>
                <a:lnTo>
                  <a:pt x="209105" y="238760"/>
                </a:lnTo>
                <a:lnTo>
                  <a:pt x="209219" y="237490"/>
                </a:lnTo>
                <a:lnTo>
                  <a:pt x="209321" y="236220"/>
                </a:lnTo>
                <a:lnTo>
                  <a:pt x="208762" y="231140"/>
                </a:lnTo>
                <a:lnTo>
                  <a:pt x="205955" y="224790"/>
                </a:lnTo>
                <a:lnTo>
                  <a:pt x="205447" y="223647"/>
                </a:lnTo>
                <a:lnTo>
                  <a:pt x="205447" y="236220"/>
                </a:lnTo>
                <a:lnTo>
                  <a:pt x="203415" y="234188"/>
                </a:lnTo>
                <a:lnTo>
                  <a:pt x="203415" y="237490"/>
                </a:lnTo>
                <a:lnTo>
                  <a:pt x="198945" y="240030"/>
                </a:lnTo>
                <a:lnTo>
                  <a:pt x="194030" y="248920"/>
                </a:lnTo>
                <a:lnTo>
                  <a:pt x="186093" y="236220"/>
                </a:lnTo>
                <a:lnTo>
                  <a:pt x="191947" y="232410"/>
                </a:lnTo>
                <a:lnTo>
                  <a:pt x="196405" y="229870"/>
                </a:lnTo>
                <a:lnTo>
                  <a:pt x="203415" y="237490"/>
                </a:lnTo>
                <a:lnTo>
                  <a:pt x="203415" y="234188"/>
                </a:lnTo>
                <a:lnTo>
                  <a:pt x="199097" y="229870"/>
                </a:lnTo>
                <a:lnTo>
                  <a:pt x="197827" y="228600"/>
                </a:lnTo>
                <a:lnTo>
                  <a:pt x="194157" y="226453"/>
                </a:lnTo>
                <a:lnTo>
                  <a:pt x="196291" y="226060"/>
                </a:lnTo>
                <a:lnTo>
                  <a:pt x="201968" y="228600"/>
                </a:lnTo>
                <a:lnTo>
                  <a:pt x="205359" y="236029"/>
                </a:lnTo>
                <a:lnTo>
                  <a:pt x="205447" y="236220"/>
                </a:lnTo>
                <a:lnTo>
                  <a:pt x="205447" y="223647"/>
                </a:lnTo>
                <a:lnTo>
                  <a:pt x="205397" y="223520"/>
                </a:lnTo>
                <a:lnTo>
                  <a:pt x="206425" y="222250"/>
                </a:lnTo>
                <a:lnTo>
                  <a:pt x="207416" y="221030"/>
                </a:lnTo>
                <a:lnTo>
                  <a:pt x="208495" y="219710"/>
                </a:lnTo>
                <a:lnTo>
                  <a:pt x="208902" y="223520"/>
                </a:lnTo>
                <a:lnTo>
                  <a:pt x="209804" y="223520"/>
                </a:lnTo>
                <a:lnTo>
                  <a:pt x="211493" y="219710"/>
                </a:lnTo>
                <a:lnTo>
                  <a:pt x="213753" y="224790"/>
                </a:lnTo>
                <a:lnTo>
                  <a:pt x="213436" y="222250"/>
                </a:lnTo>
                <a:lnTo>
                  <a:pt x="212572" y="219710"/>
                </a:lnTo>
                <a:lnTo>
                  <a:pt x="215468" y="215900"/>
                </a:lnTo>
                <a:lnTo>
                  <a:pt x="215925" y="217284"/>
                </a:lnTo>
                <a:lnTo>
                  <a:pt x="216992" y="215900"/>
                </a:lnTo>
                <a:lnTo>
                  <a:pt x="218922" y="213601"/>
                </a:lnTo>
                <a:lnTo>
                  <a:pt x="218732" y="213360"/>
                </a:lnTo>
                <a:lnTo>
                  <a:pt x="222224" y="210820"/>
                </a:lnTo>
                <a:lnTo>
                  <a:pt x="222592" y="208280"/>
                </a:lnTo>
                <a:lnTo>
                  <a:pt x="224142" y="209550"/>
                </a:lnTo>
                <a:lnTo>
                  <a:pt x="224853" y="208280"/>
                </a:lnTo>
                <a:lnTo>
                  <a:pt x="225475" y="207175"/>
                </a:lnTo>
                <a:lnTo>
                  <a:pt x="225577" y="207010"/>
                </a:lnTo>
                <a:lnTo>
                  <a:pt x="228434" y="201930"/>
                </a:lnTo>
                <a:lnTo>
                  <a:pt x="234086" y="195580"/>
                </a:lnTo>
                <a:lnTo>
                  <a:pt x="241109" y="189230"/>
                </a:lnTo>
                <a:lnTo>
                  <a:pt x="249542" y="186690"/>
                </a:lnTo>
                <a:lnTo>
                  <a:pt x="248018" y="185420"/>
                </a:lnTo>
                <a:lnTo>
                  <a:pt x="245745" y="185420"/>
                </a:lnTo>
                <a:lnTo>
                  <a:pt x="243967" y="186690"/>
                </a:lnTo>
                <a:lnTo>
                  <a:pt x="237248" y="189230"/>
                </a:lnTo>
                <a:lnTo>
                  <a:pt x="231482" y="194310"/>
                </a:lnTo>
                <a:lnTo>
                  <a:pt x="226822" y="200660"/>
                </a:lnTo>
                <a:lnTo>
                  <a:pt x="223431" y="207010"/>
                </a:lnTo>
                <a:lnTo>
                  <a:pt x="221945" y="199390"/>
                </a:lnTo>
                <a:lnTo>
                  <a:pt x="218465" y="193040"/>
                </a:lnTo>
                <a:lnTo>
                  <a:pt x="212991" y="189230"/>
                </a:lnTo>
                <a:lnTo>
                  <a:pt x="205549" y="187960"/>
                </a:lnTo>
                <a:lnTo>
                  <a:pt x="205625" y="186690"/>
                </a:lnTo>
                <a:lnTo>
                  <a:pt x="206070" y="179070"/>
                </a:lnTo>
                <a:lnTo>
                  <a:pt x="206743" y="174218"/>
                </a:lnTo>
                <a:lnTo>
                  <a:pt x="206768" y="173990"/>
                </a:lnTo>
                <a:lnTo>
                  <a:pt x="201879" y="168910"/>
                </a:lnTo>
                <a:lnTo>
                  <a:pt x="201587" y="168617"/>
                </a:lnTo>
                <a:lnTo>
                  <a:pt x="201587" y="186690"/>
                </a:lnTo>
                <a:lnTo>
                  <a:pt x="198208" y="181610"/>
                </a:lnTo>
                <a:lnTo>
                  <a:pt x="198335" y="178828"/>
                </a:lnTo>
                <a:lnTo>
                  <a:pt x="198424" y="176530"/>
                </a:lnTo>
                <a:lnTo>
                  <a:pt x="198539" y="173990"/>
                </a:lnTo>
                <a:lnTo>
                  <a:pt x="198653" y="171450"/>
                </a:lnTo>
                <a:lnTo>
                  <a:pt x="198678" y="170840"/>
                </a:lnTo>
                <a:lnTo>
                  <a:pt x="199745" y="171450"/>
                </a:lnTo>
                <a:lnTo>
                  <a:pt x="201587" y="186690"/>
                </a:lnTo>
                <a:lnTo>
                  <a:pt x="201587" y="168617"/>
                </a:lnTo>
                <a:lnTo>
                  <a:pt x="195757" y="162560"/>
                </a:lnTo>
                <a:lnTo>
                  <a:pt x="169862" y="162560"/>
                </a:lnTo>
                <a:lnTo>
                  <a:pt x="166243" y="162560"/>
                </a:lnTo>
                <a:lnTo>
                  <a:pt x="162026" y="162560"/>
                </a:lnTo>
                <a:lnTo>
                  <a:pt x="162636" y="163830"/>
                </a:lnTo>
                <a:lnTo>
                  <a:pt x="159893" y="165100"/>
                </a:lnTo>
                <a:lnTo>
                  <a:pt x="160274" y="163830"/>
                </a:lnTo>
                <a:lnTo>
                  <a:pt x="161036" y="161290"/>
                </a:lnTo>
                <a:lnTo>
                  <a:pt x="158292" y="163830"/>
                </a:lnTo>
                <a:lnTo>
                  <a:pt x="155841" y="160020"/>
                </a:lnTo>
                <a:lnTo>
                  <a:pt x="149364" y="161290"/>
                </a:lnTo>
                <a:lnTo>
                  <a:pt x="147866" y="160020"/>
                </a:lnTo>
                <a:lnTo>
                  <a:pt x="146354" y="158750"/>
                </a:lnTo>
                <a:lnTo>
                  <a:pt x="144856" y="157480"/>
                </a:lnTo>
                <a:lnTo>
                  <a:pt x="143344" y="156210"/>
                </a:lnTo>
                <a:lnTo>
                  <a:pt x="141363" y="151130"/>
                </a:lnTo>
                <a:lnTo>
                  <a:pt x="138557" y="147320"/>
                </a:lnTo>
                <a:lnTo>
                  <a:pt x="135089" y="147320"/>
                </a:lnTo>
                <a:lnTo>
                  <a:pt x="131191" y="143510"/>
                </a:lnTo>
                <a:lnTo>
                  <a:pt x="126580" y="143510"/>
                </a:lnTo>
                <a:lnTo>
                  <a:pt x="128790" y="146050"/>
                </a:lnTo>
                <a:lnTo>
                  <a:pt x="140347" y="152400"/>
                </a:lnTo>
                <a:lnTo>
                  <a:pt x="139255" y="154940"/>
                </a:lnTo>
                <a:lnTo>
                  <a:pt x="137287" y="157480"/>
                </a:lnTo>
                <a:lnTo>
                  <a:pt x="135597" y="156210"/>
                </a:lnTo>
                <a:lnTo>
                  <a:pt x="133680" y="154940"/>
                </a:lnTo>
                <a:lnTo>
                  <a:pt x="133629" y="157480"/>
                </a:lnTo>
                <a:lnTo>
                  <a:pt x="126504" y="154940"/>
                </a:lnTo>
                <a:lnTo>
                  <a:pt x="129222" y="157480"/>
                </a:lnTo>
                <a:lnTo>
                  <a:pt x="128562" y="158750"/>
                </a:lnTo>
                <a:lnTo>
                  <a:pt x="119481" y="157480"/>
                </a:lnTo>
                <a:lnTo>
                  <a:pt x="121945" y="161290"/>
                </a:lnTo>
                <a:lnTo>
                  <a:pt x="128600" y="160020"/>
                </a:lnTo>
                <a:lnTo>
                  <a:pt x="135534" y="161290"/>
                </a:lnTo>
                <a:lnTo>
                  <a:pt x="142417" y="161290"/>
                </a:lnTo>
                <a:lnTo>
                  <a:pt x="148856" y="163830"/>
                </a:lnTo>
                <a:lnTo>
                  <a:pt x="152920" y="165100"/>
                </a:lnTo>
                <a:lnTo>
                  <a:pt x="158534" y="166370"/>
                </a:lnTo>
                <a:lnTo>
                  <a:pt x="158432" y="171450"/>
                </a:lnTo>
                <a:lnTo>
                  <a:pt x="161658" y="170180"/>
                </a:lnTo>
                <a:lnTo>
                  <a:pt x="159308" y="168910"/>
                </a:lnTo>
                <a:lnTo>
                  <a:pt x="173431" y="165100"/>
                </a:lnTo>
                <a:lnTo>
                  <a:pt x="188633" y="165100"/>
                </a:lnTo>
                <a:lnTo>
                  <a:pt x="195300" y="168910"/>
                </a:lnTo>
                <a:lnTo>
                  <a:pt x="191795" y="168910"/>
                </a:lnTo>
                <a:lnTo>
                  <a:pt x="182562" y="171450"/>
                </a:lnTo>
                <a:lnTo>
                  <a:pt x="180314" y="174218"/>
                </a:lnTo>
                <a:lnTo>
                  <a:pt x="186385" y="172720"/>
                </a:lnTo>
                <a:lnTo>
                  <a:pt x="193941" y="171450"/>
                </a:lnTo>
                <a:lnTo>
                  <a:pt x="198653" y="187960"/>
                </a:lnTo>
                <a:lnTo>
                  <a:pt x="192316" y="189230"/>
                </a:lnTo>
                <a:lnTo>
                  <a:pt x="184734" y="192176"/>
                </a:lnTo>
                <a:lnTo>
                  <a:pt x="189826" y="193040"/>
                </a:lnTo>
                <a:lnTo>
                  <a:pt x="188620" y="194310"/>
                </a:lnTo>
                <a:lnTo>
                  <a:pt x="197396" y="194310"/>
                </a:lnTo>
                <a:lnTo>
                  <a:pt x="200837" y="193040"/>
                </a:lnTo>
                <a:lnTo>
                  <a:pt x="202184" y="189230"/>
                </a:lnTo>
                <a:lnTo>
                  <a:pt x="209854" y="191770"/>
                </a:lnTo>
                <a:lnTo>
                  <a:pt x="215125" y="194310"/>
                </a:lnTo>
                <a:lnTo>
                  <a:pt x="218414" y="199390"/>
                </a:lnTo>
                <a:lnTo>
                  <a:pt x="219278" y="204343"/>
                </a:lnTo>
                <a:lnTo>
                  <a:pt x="219303" y="204470"/>
                </a:lnTo>
                <a:lnTo>
                  <a:pt x="217335" y="210820"/>
                </a:lnTo>
                <a:lnTo>
                  <a:pt x="216319" y="203200"/>
                </a:lnTo>
                <a:lnTo>
                  <a:pt x="214261" y="196850"/>
                </a:lnTo>
                <a:lnTo>
                  <a:pt x="212115" y="195580"/>
                </a:lnTo>
                <a:lnTo>
                  <a:pt x="209956" y="194310"/>
                </a:lnTo>
                <a:lnTo>
                  <a:pt x="202209" y="196850"/>
                </a:lnTo>
                <a:lnTo>
                  <a:pt x="197040" y="200660"/>
                </a:lnTo>
                <a:lnTo>
                  <a:pt x="196469" y="203200"/>
                </a:lnTo>
                <a:lnTo>
                  <a:pt x="199453" y="201930"/>
                </a:lnTo>
                <a:lnTo>
                  <a:pt x="201942" y="200660"/>
                </a:lnTo>
                <a:lnTo>
                  <a:pt x="204419" y="199390"/>
                </a:lnTo>
                <a:lnTo>
                  <a:pt x="198818" y="200660"/>
                </a:lnTo>
                <a:lnTo>
                  <a:pt x="201206" y="199390"/>
                </a:lnTo>
                <a:lnTo>
                  <a:pt x="209854" y="195580"/>
                </a:lnTo>
                <a:lnTo>
                  <a:pt x="213537" y="199390"/>
                </a:lnTo>
                <a:lnTo>
                  <a:pt x="216496" y="209550"/>
                </a:lnTo>
                <a:lnTo>
                  <a:pt x="214795" y="210820"/>
                </a:lnTo>
                <a:lnTo>
                  <a:pt x="208826" y="212090"/>
                </a:lnTo>
                <a:lnTo>
                  <a:pt x="203022" y="215684"/>
                </a:lnTo>
                <a:lnTo>
                  <a:pt x="203504" y="215900"/>
                </a:lnTo>
                <a:lnTo>
                  <a:pt x="214833" y="213360"/>
                </a:lnTo>
                <a:lnTo>
                  <a:pt x="211480" y="214630"/>
                </a:lnTo>
                <a:lnTo>
                  <a:pt x="199936" y="221030"/>
                </a:lnTo>
                <a:lnTo>
                  <a:pt x="196646" y="221030"/>
                </a:lnTo>
                <a:lnTo>
                  <a:pt x="196088" y="219710"/>
                </a:lnTo>
                <a:lnTo>
                  <a:pt x="195897" y="219710"/>
                </a:lnTo>
                <a:lnTo>
                  <a:pt x="195846" y="222250"/>
                </a:lnTo>
                <a:lnTo>
                  <a:pt x="192976" y="221030"/>
                </a:lnTo>
                <a:lnTo>
                  <a:pt x="192811" y="221030"/>
                </a:lnTo>
                <a:lnTo>
                  <a:pt x="189814" y="224790"/>
                </a:lnTo>
                <a:lnTo>
                  <a:pt x="189039" y="222250"/>
                </a:lnTo>
                <a:lnTo>
                  <a:pt x="188988" y="223520"/>
                </a:lnTo>
                <a:lnTo>
                  <a:pt x="185407" y="223520"/>
                </a:lnTo>
                <a:lnTo>
                  <a:pt x="184556" y="226060"/>
                </a:lnTo>
                <a:lnTo>
                  <a:pt x="181000" y="223520"/>
                </a:lnTo>
                <a:lnTo>
                  <a:pt x="179400" y="224790"/>
                </a:lnTo>
                <a:lnTo>
                  <a:pt x="181698" y="227330"/>
                </a:lnTo>
                <a:lnTo>
                  <a:pt x="178142" y="226060"/>
                </a:lnTo>
                <a:lnTo>
                  <a:pt x="178473" y="228600"/>
                </a:lnTo>
                <a:lnTo>
                  <a:pt x="173329" y="228600"/>
                </a:lnTo>
                <a:lnTo>
                  <a:pt x="170319" y="233680"/>
                </a:lnTo>
                <a:lnTo>
                  <a:pt x="165227" y="231140"/>
                </a:lnTo>
                <a:lnTo>
                  <a:pt x="165214" y="233680"/>
                </a:lnTo>
                <a:lnTo>
                  <a:pt x="162369" y="233680"/>
                </a:lnTo>
                <a:lnTo>
                  <a:pt x="160769" y="232410"/>
                </a:lnTo>
                <a:lnTo>
                  <a:pt x="158419" y="231140"/>
                </a:lnTo>
                <a:lnTo>
                  <a:pt x="162217" y="234975"/>
                </a:lnTo>
                <a:lnTo>
                  <a:pt x="175958" y="234975"/>
                </a:lnTo>
                <a:lnTo>
                  <a:pt x="177520" y="233680"/>
                </a:lnTo>
                <a:lnTo>
                  <a:pt x="179057" y="232410"/>
                </a:lnTo>
                <a:lnTo>
                  <a:pt x="182016" y="231140"/>
                </a:lnTo>
                <a:lnTo>
                  <a:pt x="189331" y="227330"/>
                </a:lnTo>
                <a:lnTo>
                  <a:pt x="192900" y="226682"/>
                </a:lnTo>
                <a:lnTo>
                  <a:pt x="186220" y="233680"/>
                </a:lnTo>
                <a:lnTo>
                  <a:pt x="185026" y="234975"/>
                </a:lnTo>
                <a:lnTo>
                  <a:pt x="189420" y="250190"/>
                </a:lnTo>
                <a:lnTo>
                  <a:pt x="196596" y="248920"/>
                </a:lnTo>
                <a:lnTo>
                  <a:pt x="202552" y="241300"/>
                </a:lnTo>
                <a:lnTo>
                  <a:pt x="204812" y="240030"/>
                </a:lnTo>
                <a:lnTo>
                  <a:pt x="203682" y="242570"/>
                </a:lnTo>
                <a:lnTo>
                  <a:pt x="203098" y="242570"/>
                </a:lnTo>
                <a:lnTo>
                  <a:pt x="196011" y="251460"/>
                </a:lnTo>
                <a:lnTo>
                  <a:pt x="185674" y="260350"/>
                </a:lnTo>
                <a:lnTo>
                  <a:pt x="174282" y="267970"/>
                </a:lnTo>
                <a:lnTo>
                  <a:pt x="164045" y="271780"/>
                </a:lnTo>
                <a:lnTo>
                  <a:pt x="162801" y="271780"/>
                </a:lnTo>
                <a:lnTo>
                  <a:pt x="162153" y="270548"/>
                </a:lnTo>
                <a:lnTo>
                  <a:pt x="160159" y="270548"/>
                </a:lnTo>
                <a:lnTo>
                  <a:pt x="162217" y="271780"/>
                </a:lnTo>
                <a:lnTo>
                  <a:pt x="155549" y="270548"/>
                </a:lnTo>
                <a:lnTo>
                  <a:pt x="148551" y="269240"/>
                </a:lnTo>
                <a:lnTo>
                  <a:pt x="143040" y="270522"/>
                </a:lnTo>
                <a:lnTo>
                  <a:pt x="137426" y="261620"/>
                </a:lnTo>
                <a:lnTo>
                  <a:pt x="134848" y="255409"/>
                </a:lnTo>
                <a:lnTo>
                  <a:pt x="134785" y="255270"/>
                </a:lnTo>
                <a:lnTo>
                  <a:pt x="134112" y="248920"/>
                </a:lnTo>
                <a:lnTo>
                  <a:pt x="134035" y="248272"/>
                </a:lnTo>
                <a:lnTo>
                  <a:pt x="133972" y="247650"/>
                </a:lnTo>
                <a:lnTo>
                  <a:pt x="135991" y="242570"/>
                </a:lnTo>
                <a:lnTo>
                  <a:pt x="141833" y="238760"/>
                </a:lnTo>
                <a:lnTo>
                  <a:pt x="141770" y="241300"/>
                </a:lnTo>
                <a:lnTo>
                  <a:pt x="154368" y="238760"/>
                </a:lnTo>
                <a:lnTo>
                  <a:pt x="160667" y="237490"/>
                </a:lnTo>
                <a:lnTo>
                  <a:pt x="161544" y="238760"/>
                </a:lnTo>
                <a:lnTo>
                  <a:pt x="159270" y="238760"/>
                </a:lnTo>
                <a:lnTo>
                  <a:pt x="154406" y="240030"/>
                </a:lnTo>
                <a:lnTo>
                  <a:pt x="152603" y="240030"/>
                </a:lnTo>
                <a:lnTo>
                  <a:pt x="147904" y="245110"/>
                </a:lnTo>
                <a:lnTo>
                  <a:pt x="146570" y="243840"/>
                </a:lnTo>
                <a:lnTo>
                  <a:pt x="148043" y="246380"/>
                </a:lnTo>
                <a:lnTo>
                  <a:pt x="150583" y="245110"/>
                </a:lnTo>
                <a:lnTo>
                  <a:pt x="153123" y="243840"/>
                </a:lnTo>
                <a:lnTo>
                  <a:pt x="157899" y="241300"/>
                </a:lnTo>
                <a:lnTo>
                  <a:pt x="164922" y="241300"/>
                </a:lnTo>
                <a:lnTo>
                  <a:pt x="166370" y="242570"/>
                </a:lnTo>
                <a:lnTo>
                  <a:pt x="168325" y="241300"/>
                </a:lnTo>
                <a:lnTo>
                  <a:pt x="175602" y="235267"/>
                </a:lnTo>
                <a:lnTo>
                  <a:pt x="149047" y="235267"/>
                </a:lnTo>
                <a:lnTo>
                  <a:pt x="148526" y="235267"/>
                </a:lnTo>
                <a:lnTo>
                  <a:pt x="147129" y="237490"/>
                </a:lnTo>
                <a:lnTo>
                  <a:pt x="145567" y="236220"/>
                </a:lnTo>
                <a:lnTo>
                  <a:pt x="142443" y="233680"/>
                </a:lnTo>
                <a:lnTo>
                  <a:pt x="142570" y="234975"/>
                </a:lnTo>
                <a:lnTo>
                  <a:pt x="142697" y="236220"/>
                </a:lnTo>
                <a:lnTo>
                  <a:pt x="140042" y="236220"/>
                </a:lnTo>
                <a:lnTo>
                  <a:pt x="138366" y="233680"/>
                </a:lnTo>
                <a:lnTo>
                  <a:pt x="137210" y="236029"/>
                </a:lnTo>
                <a:lnTo>
                  <a:pt x="137109" y="236220"/>
                </a:lnTo>
                <a:lnTo>
                  <a:pt x="128371" y="233680"/>
                </a:lnTo>
                <a:lnTo>
                  <a:pt x="125958" y="231140"/>
                </a:lnTo>
                <a:lnTo>
                  <a:pt x="123532" y="228600"/>
                </a:lnTo>
                <a:lnTo>
                  <a:pt x="120929" y="214630"/>
                </a:lnTo>
                <a:lnTo>
                  <a:pt x="120815" y="213360"/>
                </a:lnTo>
                <a:lnTo>
                  <a:pt x="120713" y="212090"/>
                </a:lnTo>
                <a:lnTo>
                  <a:pt x="120599" y="210820"/>
                </a:lnTo>
                <a:lnTo>
                  <a:pt x="118579" y="215684"/>
                </a:lnTo>
                <a:lnTo>
                  <a:pt x="118491" y="215900"/>
                </a:lnTo>
                <a:lnTo>
                  <a:pt x="118008" y="217284"/>
                </a:lnTo>
                <a:lnTo>
                  <a:pt x="122275" y="226453"/>
                </a:lnTo>
                <a:lnTo>
                  <a:pt x="124434" y="231140"/>
                </a:lnTo>
                <a:lnTo>
                  <a:pt x="122682" y="231140"/>
                </a:lnTo>
                <a:lnTo>
                  <a:pt x="117208" y="223520"/>
                </a:lnTo>
                <a:lnTo>
                  <a:pt x="117741" y="221030"/>
                </a:lnTo>
                <a:lnTo>
                  <a:pt x="117386" y="219710"/>
                </a:lnTo>
                <a:lnTo>
                  <a:pt x="116255" y="215900"/>
                </a:lnTo>
                <a:lnTo>
                  <a:pt x="114681" y="214630"/>
                </a:lnTo>
                <a:lnTo>
                  <a:pt x="113792" y="212090"/>
                </a:lnTo>
                <a:lnTo>
                  <a:pt x="114630" y="204470"/>
                </a:lnTo>
                <a:lnTo>
                  <a:pt x="116446" y="201930"/>
                </a:lnTo>
                <a:lnTo>
                  <a:pt x="130048" y="204470"/>
                </a:lnTo>
                <a:lnTo>
                  <a:pt x="139801" y="205740"/>
                </a:lnTo>
                <a:lnTo>
                  <a:pt x="166763" y="205740"/>
                </a:lnTo>
                <a:lnTo>
                  <a:pt x="175793" y="204470"/>
                </a:lnTo>
                <a:lnTo>
                  <a:pt x="177888" y="203200"/>
                </a:lnTo>
                <a:lnTo>
                  <a:pt x="179984" y="201930"/>
                </a:lnTo>
                <a:lnTo>
                  <a:pt x="183972" y="201930"/>
                </a:lnTo>
                <a:lnTo>
                  <a:pt x="181229" y="200660"/>
                </a:lnTo>
                <a:lnTo>
                  <a:pt x="183349" y="199390"/>
                </a:lnTo>
                <a:lnTo>
                  <a:pt x="185470" y="198120"/>
                </a:lnTo>
                <a:lnTo>
                  <a:pt x="190500" y="196850"/>
                </a:lnTo>
                <a:lnTo>
                  <a:pt x="193941" y="195580"/>
                </a:lnTo>
                <a:lnTo>
                  <a:pt x="187426" y="195580"/>
                </a:lnTo>
                <a:lnTo>
                  <a:pt x="180009" y="195580"/>
                </a:lnTo>
                <a:lnTo>
                  <a:pt x="178054" y="199390"/>
                </a:lnTo>
                <a:lnTo>
                  <a:pt x="177292" y="198120"/>
                </a:lnTo>
                <a:lnTo>
                  <a:pt x="175755" y="195580"/>
                </a:lnTo>
                <a:lnTo>
                  <a:pt x="175691" y="198120"/>
                </a:lnTo>
                <a:lnTo>
                  <a:pt x="172948" y="195580"/>
                </a:lnTo>
                <a:lnTo>
                  <a:pt x="173062" y="196850"/>
                </a:lnTo>
                <a:lnTo>
                  <a:pt x="173164" y="198120"/>
                </a:lnTo>
                <a:lnTo>
                  <a:pt x="173278" y="199390"/>
                </a:lnTo>
                <a:lnTo>
                  <a:pt x="171665" y="199390"/>
                </a:lnTo>
                <a:lnTo>
                  <a:pt x="170116" y="196850"/>
                </a:lnTo>
                <a:lnTo>
                  <a:pt x="169633" y="200660"/>
                </a:lnTo>
                <a:lnTo>
                  <a:pt x="162775" y="200660"/>
                </a:lnTo>
                <a:lnTo>
                  <a:pt x="153644" y="203200"/>
                </a:lnTo>
                <a:lnTo>
                  <a:pt x="145351" y="201930"/>
                </a:lnTo>
                <a:lnTo>
                  <a:pt x="144881" y="200660"/>
                </a:lnTo>
                <a:lnTo>
                  <a:pt x="144399" y="199390"/>
                </a:lnTo>
                <a:lnTo>
                  <a:pt x="143840" y="199390"/>
                </a:lnTo>
                <a:lnTo>
                  <a:pt x="142786" y="200660"/>
                </a:lnTo>
                <a:lnTo>
                  <a:pt x="127609" y="200660"/>
                </a:lnTo>
                <a:lnTo>
                  <a:pt x="114147" y="198120"/>
                </a:lnTo>
                <a:lnTo>
                  <a:pt x="109207" y="187960"/>
                </a:lnTo>
                <a:lnTo>
                  <a:pt x="107708" y="189230"/>
                </a:lnTo>
                <a:lnTo>
                  <a:pt x="109308" y="190500"/>
                </a:lnTo>
                <a:lnTo>
                  <a:pt x="110578" y="193040"/>
                </a:lnTo>
                <a:lnTo>
                  <a:pt x="111696" y="195580"/>
                </a:lnTo>
                <a:lnTo>
                  <a:pt x="112560" y="198120"/>
                </a:lnTo>
                <a:lnTo>
                  <a:pt x="105244" y="194310"/>
                </a:lnTo>
                <a:lnTo>
                  <a:pt x="101904" y="186690"/>
                </a:lnTo>
                <a:lnTo>
                  <a:pt x="101282" y="179070"/>
                </a:lnTo>
                <a:lnTo>
                  <a:pt x="101358" y="175260"/>
                </a:lnTo>
                <a:lnTo>
                  <a:pt x="101447" y="173990"/>
                </a:lnTo>
                <a:lnTo>
                  <a:pt x="101536" y="172720"/>
                </a:lnTo>
                <a:lnTo>
                  <a:pt x="101625" y="171450"/>
                </a:lnTo>
                <a:lnTo>
                  <a:pt x="101714" y="170180"/>
                </a:lnTo>
                <a:lnTo>
                  <a:pt x="99415" y="170180"/>
                </a:lnTo>
                <a:lnTo>
                  <a:pt x="100545" y="171450"/>
                </a:lnTo>
                <a:lnTo>
                  <a:pt x="99148" y="178828"/>
                </a:lnTo>
                <a:lnTo>
                  <a:pt x="99098" y="179070"/>
                </a:lnTo>
                <a:lnTo>
                  <a:pt x="99949" y="186690"/>
                </a:lnTo>
                <a:lnTo>
                  <a:pt x="103479" y="193040"/>
                </a:lnTo>
                <a:lnTo>
                  <a:pt x="102425" y="194310"/>
                </a:lnTo>
                <a:lnTo>
                  <a:pt x="101815" y="192176"/>
                </a:lnTo>
                <a:lnTo>
                  <a:pt x="101701" y="191770"/>
                </a:lnTo>
                <a:lnTo>
                  <a:pt x="98907" y="187960"/>
                </a:lnTo>
                <a:lnTo>
                  <a:pt x="96405" y="181610"/>
                </a:lnTo>
                <a:lnTo>
                  <a:pt x="96240" y="179070"/>
                </a:lnTo>
                <a:lnTo>
                  <a:pt x="96164" y="177800"/>
                </a:lnTo>
                <a:lnTo>
                  <a:pt x="96075" y="176530"/>
                </a:lnTo>
                <a:lnTo>
                  <a:pt x="97180" y="176530"/>
                </a:lnTo>
                <a:lnTo>
                  <a:pt x="97828" y="171450"/>
                </a:lnTo>
                <a:lnTo>
                  <a:pt x="96329" y="168910"/>
                </a:lnTo>
                <a:lnTo>
                  <a:pt x="98259" y="167640"/>
                </a:lnTo>
                <a:lnTo>
                  <a:pt x="100190" y="166370"/>
                </a:lnTo>
                <a:lnTo>
                  <a:pt x="99974" y="165100"/>
                </a:lnTo>
                <a:lnTo>
                  <a:pt x="97536" y="167640"/>
                </a:lnTo>
                <a:lnTo>
                  <a:pt x="98209" y="166370"/>
                </a:lnTo>
                <a:lnTo>
                  <a:pt x="101434" y="160020"/>
                </a:lnTo>
                <a:lnTo>
                  <a:pt x="107149" y="153670"/>
                </a:lnTo>
                <a:lnTo>
                  <a:pt x="113411" y="147320"/>
                </a:lnTo>
                <a:lnTo>
                  <a:pt x="118300" y="142240"/>
                </a:lnTo>
                <a:lnTo>
                  <a:pt x="121323" y="140970"/>
                </a:lnTo>
                <a:lnTo>
                  <a:pt x="127215" y="140970"/>
                </a:lnTo>
                <a:lnTo>
                  <a:pt x="125260" y="139700"/>
                </a:lnTo>
                <a:lnTo>
                  <a:pt x="121361" y="137160"/>
                </a:lnTo>
                <a:lnTo>
                  <a:pt x="119405" y="135890"/>
                </a:lnTo>
                <a:lnTo>
                  <a:pt x="123405" y="133350"/>
                </a:lnTo>
                <a:lnTo>
                  <a:pt x="124320" y="131241"/>
                </a:lnTo>
                <a:lnTo>
                  <a:pt x="125399" y="135890"/>
                </a:lnTo>
                <a:lnTo>
                  <a:pt x="127977" y="130810"/>
                </a:lnTo>
                <a:lnTo>
                  <a:pt x="130378" y="121920"/>
                </a:lnTo>
                <a:lnTo>
                  <a:pt x="131673" y="113030"/>
                </a:lnTo>
                <a:lnTo>
                  <a:pt x="130937" y="107950"/>
                </a:lnTo>
                <a:lnTo>
                  <a:pt x="128968" y="106680"/>
                </a:lnTo>
                <a:lnTo>
                  <a:pt x="129743" y="110490"/>
                </a:lnTo>
                <a:lnTo>
                  <a:pt x="129324" y="114300"/>
                </a:lnTo>
                <a:lnTo>
                  <a:pt x="129349" y="118110"/>
                </a:lnTo>
                <a:lnTo>
                  <a:pt x="127762" y="121920"/>
                </a:lnTo>
                <a:lnTo>
                  <a:pt x="127711" y="122745"/>
                </a:lnTo>
                <a:lnTo>
                  <a:pt x="127596" y="124523"/>
                </a:lnTo>
                <a:lnTo>
                  <a:pt x="127495" y="126263"/>
                </a:lnTo>
                <a:lnTo>
                  <a:pt x="127368" y="128270"/>
                </a:lnTo>
                <a:lnTo>
                  <a:pt x="124663" y="130454"/>
                </a:lnTo>
                <a:lnTo>
                  <a:pt x="126161" y="127000"/>
                </a:lnTo>
                <a:lnTo>
                  <a:pt x="127762" y="121920"/>
                </a:lnTo>
                <a:lnTo>
                  <a:pt x="127863" y="120650"/>
                </a:lnTo>
                <a:lnTo>
                  <a:pt x="128435" y="115697"/>
                </a:lnTo>
                <a:lnTo>
                  <a:pt x="128536" y="114769"/>
                </a:lnTo>
                <a:lnTo>
                  <a:pt x="128587" y="114300"/>
                </a:lnTo>
                <a:lnTo>
                  <a:pt x="126365" y="115570"/>
                </a:lnTo>
                <a:lnTo>
                  <a:pt x="126276" y="116840"/>
                </a:lnTo>
                <a:lnTo>
                  <a:pt x="126174" y="118110"/>
                </a:lnTo>
                <a:lnTo>
                  <a:pt x="126085" y="119380"/>
                </a:lnTo>
                <a:lnTo>
                  <a:pt x="125984" y="120650"/>
                </a:lnTo>
                <a:lnTo>
                  <a:pt x="125895" y="121920"/>
                </a:lnTo>
                <a:lnTo>
                  <a:pt x="125793" y="123190"/>
                </a:lnTo>
                <a:lnTo>
                  <a:pt x="123190" y="129540"/>
                </a:lnTo>
                <a:lnTo>
                  <a:pt x="118325" y="135890"/>
                </a:lnTo>
                <a:lnTo>
                  <a:pt x="110972" y="137160"/>
                </a:lnTo>
                <a:lnTo>
                  <a:pt x="111036" y="134620"/>
                </a:lnTo>
                <a:lnTo>
                  <a:pt x="106540" y="137160"/>
                </a:lnTo>
                <a:lnTo>
                  <a:pt x="101219" y="134620"/>
                </a:lnTo>
                <a:lnTo>
                  <a:pt x="96316" y="134620"/>
                </a:lnTo>
                <a:lnTo>
                  <a:pt x="96316" y="133350"/>
                </a:lnTo>
                <a:lnTo>
                  <a:pt x="93091" y="133350"/>
                </a:lnTo>
                <a:lnTo>
                  <a:pt x="92748" y="132080"/>
                </a:lnTo>
                <a:lnTo>
                  <a:pt x="89814" y="134620"/>
                </a:lnTo>
                <a:lnTo>
                  <a:pt x="87985" y="133350"/>
                </a:lnTo>
                <a:lnTo>
                  <a:pt x="86169" y="132080"/>
                </a:lnTo>
                <a:lnTo>
                  <a:pt x="84340" y="130810"/>
                </a:lnTo>
                <a:lnTo>
                  <a:pt x="55092" y="130810"/>
                </a:lnTo>
                <a:lnTo>
                  <a:pt x="46672" y="129540"/>
                </a:lnTo>
                <a:lnTo>
                  <a:pt x="46799" y="128663"/>
                </a:lnTo>
                <a:lnTo>
                  <a:pt x="44335" y="129540"/>
                </a:lnTo>
                <a:lnTo>
                  <a:pt x="36385" y="132080"/>
                </a:lnTo>
                <a:lnTo>
                  <a:pt x="37211" y="130810"/>
                </a:lnTo>
                <a:lnTo>
                  <a:pt x="38874" y="128270"/>
                </a:lnTo>
                <a:lnTo>
                  <a:pt x="29260" y="130810"/>
                </a:lnTo>
                <a:lnTo>
                  <a:pt x="18440" y="130810"/>
                </a:lnTo>
                <a:lnTo>
                  <a:pt x="9042" y="127000"/>
                </a:lnTo>
                <a:lnTo>
                  <a:pt x="3657" y="118110"/>
                </a:lnTo>
                <a:lnTo>
                  <a:pt x="4940" y="110490"/>
                </a:lnTo>
                <a:lnTo>
                  <a:pt x="11201" y="105410"/>
                </a:lnTo>
                <a:lnTo>
                  <a:pt x="19621" y="101600"/>
                </a:lnTo>
                <a:lnTo>
                  <a:pt x="27355" y="100330"/>
                </a:lnTo>
                <a:lnTo>
                  <a:pt x="34086" y="99060"/>
                </a:lnTo>
                <a:lnTo>
                  <a:pt x="40081" y="100330"/>
                </a:lnTo>
                <a:lnTo>
                  <a:pt x="53200" y="99060"/>
                </a:lnTo>
                <a:lnTo>
                  <a:pt x="56616" y="97840"/>
                </a:lnTo>
                <a:lnTo>
                  <a:pt x="53225" y="99517"/>
                </a:lnTo>
                <a:lnTo>
                  <a:pt x="69037" y="97586"/>
                </a:lnTo>
                <a:lnTo>
                  <a:pt x="71297" y="95999"/>
                </a:lnTo>
                <a:lnTo>
                  <a:pt x="65316" y="97218"/>
                </a:lnTo>
                <a:lnTo>
                  <a:pt x="59537" y="96799"/>
                </a:lnTo>
                <a:lnTo>
                  <a:pt x="60286" y="96520"/>
                </a:lnTo>
                <a:lnTo>
                  <a:pt x="67233" y="95250"/>
                </a:lnTo>
                <a:lnTo>
                  <a:pt x="90741" y="93980"/>
                </a:lnTo>
                <a:lnTo>
                  <a:pt x="138341" y="93980"/>
                </a:lnTo>
                <a:lnTo>
                  <a:pt x="161010" y="91503"/>
                </a:lnTo>
                <a:lnTo>
                  <a:pt x="161226" y="91503"/>
                </a:lnTo>
                <a:lnTo>
                  <a:pt x="175488" y="88900"/>
                </a:lnTo>
                <a:lnTo>
                  <a:pt x="182460" y="86360"/>
                </a:lnTo>
                <a:lnTo>
                  <a:pt x="189496" y="86360"/>
                </a:lnTo>
                <a:lnTo>
                  <a:pt x="173685" y="93980"/>
                </a:lnTo>
                <a:lnTo>
                  <a:pt x="183108" y="91503"/>
                </a:lnTo>
                <a:lnTo>
                  <a:pt x="183273" y="91503"/>
                </a:lnTo>
                <a:lnTo>
                  <a:pt x="172935" y="101600"/>
                </a:lnTo>
                <a:lnTo>
                  <a:pt x="176657" y="102870"/>
                </a:lnTo>
                <a:lnTo>
                  <a:pt x="188341" y="91503"/>
                </a:lnTo>
                <a:lnTo>
                  <a:pt x="191008" y="88900"/>
                </a:lnTo>
                <a:lnTo>
                  <a:pt x="188455" y="93980"/>
                </a:lnTo>
                <a:lnTo>
                  <a:pt x="184708" y="100330"/>
                </a:lnTo>
                <a:lnTo>
                  <a:pt x="181584" y="107950"/>
                </a:lnTo>
                <a:lnTo>
                  <a:pt x="181063" y="111760"/>
                </a:lnTo>
                <a:lnTo>
                  <a:pt x="181025" y="111975"/>
                </a:lnTo>
                <a:lnTo>
                  <a:pt x="180924" y="112776"/>
                </a:lnTo>
                <a:lnTo>
                  <a:pt x="180886" y="113030"/>
                </a:lnTo>
                <a:lnTo>
                  <a:pt x="181076" y="113030"/>
                </a:lnTo>
                <a:lnTo>
                  <a:pt x="182486" y="115570"/>
                </a:lnTo>
                <a:lnTo>
                  <a:pt x="184277" y="113030"/>
                </a:lnTo>
                <a:lnTo>
                  <a:pt x="190576" y="92710"/>
                </a:lnTo>
                <a:lnTo>
                  <a:pt x="192455" y="93980"/>
                </a:lnTo>
                <a:lnTo>
                  <a:pt x="197180" y="115570"/>
                </a:lnTo>
                <a:lnTo>
                  <a:pt x="197205" y="115697"/>
                </a:lnTo>
                <a:lnTo>
                  <a:pt x="197180" y="114300"/>
                </a:lnTo>
                <a:lnTo>
                  <a:pt x="194856" y="92710"/>
                </a:lnTo>
                <a:lnTo>
                  <a:pt x="194576" y="90170"/>
                </a:lnTo>
                <a:lnTo>
                  <a:pt x="205422" y="96520"/>
                </a:lnTo>
                <a:lnTo>
                  <a:pt x="211061" y="96520"/>
                </a:lnTo>
                <a:lnTo>
                  <a:pt x="217081" y="97790"/>
                </a:lnTo>
                <a:lnTo>
                  <a:pt x="222415" y="95250"/>
                </a:lnTo>
                <a:lnTo>
                  <a:pt x="221665" y="92710"/>
                </a:lnTo>
                <a:lnTo>
                  <a:pt x="221145" y="93980"/>
                </a:lnTo>
                <a:lnTo>
                  <a:pt x="215861" y="95250"/>
                </a:lnTo>
                <a:lnTo>
                  <a:pt x="208661" y="95250"/>
                </a:lnTo>
                <a:lnTo>
                  <a:pt x="200164" y="90170"/>
                </a:lnTo>
                <a:lnTo>
                  <a:pt x="198945" y="88900"/>
                </a:lnTo>
                <a:lnTo>
                  <a:pt x="196507" y="86360"/>
                </a:lnTo>
                <a:lnTo>
                  <a:pt x="192849" y="82550"/>
                </a:lnTo>
                <a:lnTo>
                  <a:pt x="186944" y="73660"/>
                </a:lnTo>
                <a:lnTo>
                  <a:pt x="182651" y="64770"/>
                </a:lnTo>
                <a:lnTo>
                  <a:pt x="180594" y="59690"/>
                </a:lnTo>
                <a:lnTo>
                  <a:pt x="178943" y="55880"/>
                </a:lnTo>
                <a:lnTo>
                  <a:pt x="175793" y="48260"/>
                </a:lnTo>
                <a:lnTo>
                  <a:pt x="173977" y="46990"/>
                </a:lnTo>
                <a:lnTo>
                  <a:pt x="173456" y="44640"/>
                </a:lnTo>
                <a:lnTo>
                  <a:pt x="173405" y="44450"/>
                </a:lnTo>
                <a:lnTo>
                  <a:pt x="175387" y="44450"/>
                </a:lnTo>
                <a:lnTo>
                  <a:pt x="172694" y="41910"/>
                </a:lnTo>
                <a:lnTo>
                  <a:pt x="174688" y="41910"/>
                </a:lnTo>
                <a:lnTo>
                  <a:pt x="172516" y="33020"/>
                </a:lnTo>
                <a:lnTo>
                  <a:pt x="170878" y="27940"/>
                </a:lnTo>
                <a:lnTo>
                  <a:pt x="172974" y="19050"/>
                </a:lnTo>
                <a:lnTo>
                  <a:pt x="175437" y="13970"/>
                </a:lnTo>
                <a:lnTo>
                  <a:pt x="179692" y="7620"/>
                </a:lnTo>
                <a:lnTo>
                  <a:pt x="185242" y="3810"/>
                </a:lnTo>
                <a:lnTo>
                  <a:pt x="191655" y="2540"/>
                </a:lnTo>
                <a:lnTo>
                  <a:pt x="193573" y="3810"/>
                </a:lnTo>
                <a:lnTo>
                  <a:pt x="199656" y="8890"/>
                </a:lnTo>
                <a:lnTo>
                  <a:pt x="196507" y="10160"/>
                </a:lnTo>
                <a:lnTo>
                  <a:pt x="200787" y="10160"/>
                </a:lnTo>
                <a:lnTo>
                  <a:pt x="197040" y="12700"/>
                </a:lnTo>
                <a:lnTo>
                  <a:pt x="197408" y="13970"/>
                </a:lnTo>
                <a:lnTo>
                  <a:pt x="199656" y="12700"/>
                </a:lnTo>
                <a:lnTo>
                  <a:pt x="201269" y="13970"/>
                </a:lnTo>
                <a:lnTo>
                  <a:pt x="199567" y="15240"/>
                </a:lnTo>
                <a:lnTo>
                  <a:pt x="198729" y="16510"/>
                </a:lnTo>
                <a:lnTo>
                  <a:pt x="200748" y="16510"/>
                </a:lnTo>
                <a:lnTo>
                  <a:pt x="201980" y="19050"/>
                </a:lnTo>
                <a:lnTo>
                  <a:pt x="201320" y="20320"/>
                </a:lnTo>
                <a:lnTo>
                  <a:pt x="202438" y="20320"/>
                </a:lnTo>
                <a:lnTo>
                  <a:pt x="205105" y="22860"/>
                </a:lnTo>
                <a:lnTo>
                  <a:pt x="200240" y="24130"/>
                </a:lnTo>
                <a:lnTo>
                  <a:pt x="202666" y="26670"/>
                </a:lnTo>
                <a:lnTo>
                  <a:pt x="203936" y="24130"/>
                </a:lnTo>
                <a:lnTo>
                  <a:pt x="206019" y="26670"/>
                </a:lnTo>
                <a:lnTo>
                  <a:pt x="204647" y="27940"/>
                </a:lnTo>
                <a:lnTo>
                  <a:pt x="203161" y="30480"/>
                </a:lnTo>
                <a:lnTo>
                  <a:pt x="206209" y="29210"/>
                </a:lnTo>
                <a:lnTo>
                  <a:pt x="207175" y="30480"/>
                </a:lnTo>
                <a:lnTo>
                  <a:pt x="204241" y="35560"/>
                </a:lnTo>
                <a:lnTo>
                  <a:pt x="207708" y="31750"/>
                </a:lnTo>
                <a:lnTo>
                  <a:pt x="208038" y="35560"/>
                </a:lnTo>
                <a:lnTo>
                  <a:pt x="212852" y="40640"/>
                </a:lnTo>
                <a:lnTo>
                  <a:pt x="213779" y="45720"/>
                </a:lnTo>
                <a:lnTo>
                  <a:pt x="212039" y="45720"/>
                </a:lnTo>
                <a:lnTo>
                  <a:pt x="211912" y="46990"/>
                </a:lnTo>
                <a:lnTo>
                  <a:pt x="214147" y="45720"/>
                </a:lnTo>
                <a:lnTo>
                  <a:pt x="214172" y="46990"/>
                </a:lnTo>
                <a:lnTo>
                  <a:pt x="215468" y="48260"/>
                </a:lnTo>
                <a:lnTo>
                  <a:pt x="215531" y="49530"/>
                </a:lnTo>
                <a:lnTo>
                  <a:pt x="215633" y="50800"/>
                </a:lnTo>
                <a:lnTo>
                  <a:pt x="215696" y="51536"/>
                </a:lnTo>
                <a:lnTo>
                  <a:pt x="217652" y="49530"/>
                </a:lnTo>
                <a:lnTo>
                  <a:pt x="216687" y="55880"/>
                </a:lnTo>
                <a:lnTo>
                  <a:pt x="219595" y="50800"/>
                </a:lnTo>
                <a:lnTo>
                  <a:pt x="223151" y="54610"/>
                </a:lnTo>
                <a:lnTo>
                  <a:pt x="220954" y="62026"/>
                </a:lnTo>
                <a:lnTo>
                  <a:pt x="221653" y="60960"/>
                </a:lnTo>
                <a:lnTo>
                  <a:pt x="224663" y="55880"/>
                </a:lnTo>
                <a:lnTo>
                  <a:pt x="225831" y="59690"/>
                </a:lnTo>
                <a:lnTo>
                  <a:pt x="229273" y="57150"/>
                </a:lnTo>
                <a:lnTo>
                  <a:pt x="228892" y="60960"/>
                </a:lnTo>
                <a:lnTo>
                  <a:pt x="228777" y="62026"/>
                </a:lnTo>
                <a:lnTo>
                  <a:pt x="231305" y="60960"/>
                </a:lnTo>
                <a:lnTo>
                  <a:pt x="235153" y="67310"/>
                </a:lnTo>
                <a:lnTo>
                  <a:pt x="236385" y="66040"/>
                </a:lnTo>
                <a:lnTo>
                  <a:pt x="236791" y="66040"/>
                </a:lnTo>
                <a:lnTo>
                  <a:pt x="239420" y="71120"/>
                </a:lnTo>
                <a:lnTo>
                  <a:pt x="240538" y="72390"/>
                </a:lnTo>
                <a:lnTo>
                  <a:pt x="243090" y="73660"/>
                </a:lnTo>
                <a:lnTo>
                  <a:pt x="244525" y="74930"/>
                </a:lnTo>
                <a:lnTo>
                  <a:pt x="247586" y="76200"/>
                </a:lnTo>
                <a:lnTo>
                  <a:pt x="249466" y="78740"/>
                </a:lnTo>
                <a:lnTo>
                  <a:pt x="247307" y="82550"/>
                </a:lnTo>
                <a:lnTo>
                  <a:pt x="246799" y="83820"/>
                </a:lnTo>
                <a:lnTo>
                  <a:pt x="242176" y="88900"/>
                </a:lnTo>
                <a:lnTo>
                  <a:pt x="247967" y="87693"/>
                </a:lnTo>
                <a:lnTo>
                  <a:pt x="248297" y="87337"/>
                </a:lnTo>
                <a:lnTo>
                  <a:pt x="248424" y="83820"/>
                </a:lnTo>
                <a:lnTo>
                  <a:pt x="248462" y="82550"/>
                </a:lnTo>
                <a:lnTo>
                  <a:pt x="250850" y="77470"/>
                </a:lnTo>
                <a:lnTo>
                  <a:pt x="252691" y="80010"/>
                </a:lnTo>
                <a:lnTo>
                  <a:pt x="253606" y="80010"/>
                </a:lnTo>
                <a:lnTo>
                  <a:pt x="256184" y="81280"/>
                </a:lnTo>
                <a:lnTo>
                  <a:pt x="254520" y="82550"/>
                </a:lnTo>
                <a:lnTo>
                  <a:pt x="254254" y="85090"/>
                </a:lnTo>
                <a:lnTo>
                  <a:pt x="256730" y="82550"/>
                </a:lnTo>
                <a:lnTo>
                  <a:pt x="262001" y="86360"/>
                </a:lnTo>
                <a:lnTo>
                  <a:pt x="259981" y="95250"/>
                </a:lnTo>
                <a:lnTo>
                  <a:pt x="263753" y="88900"/>
                </a:lnTo>
                <a:lnTo>
                  <a:pt x="267474" y="91503"/>
                </a:lnTo>
                <a:lnTo>
                  <a:pt x="267309" y="91503"/>
                </a:lnTo>
                <a:lnTo>
                  <a:pt x="269113" y="93980"/>
                </a:lnTo>
                <a:lnTo>
                  <a:pt x="268617" y="96520"/>
                </a:lnTo>
                <a:lnTo>
                  <a:pt x="271805" y="96520"/>
                </a:lnTo>
                <a:lnTo>
                  <a:pt x="271881" y="97790"/>
                </a:lnTo>
                <a:lnTo>
                  <a:pt x="271970" y="99060"/>
                </a:lnTo>
                <a:lnTo>
                  <a:pt x="272046" y="100330"/>
                </a:lnTo>
                <a:lnTo>
                  <a:pt x="272122" y="101600"/>
                </a:lnTo>
                <a:lnTo>
                  <a:pt x="272199" y="102870"/>
                </a:lnTo>
                <a:lnTo>
                  <a:pt x="273850" y="99060"/>
                </a:lnTo>
                <a:lnTo>
                  <a:pt x="276504" y="102870"/>
                </a:lnTo>
                <a:lnTo>
                  <a:pt x="274167" y="105410"/>
                </a:lnTo>
                <a:lnTo>
                  <a:pt x="274840" y="107950"/>
                </a:lnTo>
                <a:lnTo>
                  <a:pt x="276923" y="104140"/>
                </a:lnTo>
                <a:lnTo>
                  <a:pt x="277964" y="110490"/>
                </a:lnTo>
                <a:lnTo>
                  <a:pt x="279628" y="107950"/>
                </a:lnTo>
                <a:lnTo>
                  <a:pt x="280187" y="111760"/>
                </a:lnTo>
                <a:lnTo>
                  <a:pt x="280212" y="111975"/>
                </a:lnTo>
                <a:lnTo>
                  <a:pt x="280327" y="112776"/>
                </a:lnTo>
                <a:lnTo>
                  <a:pt x="280365" y="113030"/>
                </a:lnTo>
                <a:lnTo>
                  <a:pt x="286054" y="118110"/>
                </a:lnTo>
                <a:lnTo>
                  <a:pt x="284759" y="122745"/>
                </a:lnTo>
                <a:lnTo>
                  <a:pt x="284632" y="123190"/>
                </a:lnTo>
                <a:lnTo>
                  <a:pt x="286702" y="123190"/>
                </a:lnTo>
                <a:lnTo>
                  <a:pt x="286689" y="132080"/>
                </a:lnTo>
                <a:lnTo>
                  <a:pt x="291363" y="133350"/>
                </a:lnTo>
                <a:lnTo>
                  <a:pt x="291363" y="134620"/>
                </a:lnTo>
                <a:lnTo>
                  <a:pt x="291782" y="132080"/>
                </a:lnTo>
                <a:lnTo>
                  <a:pt x="289344" y="118110"/>
                </a:lnTo>
                <a:lnTo>
                  <a:pt x="294906" y="123190"/>
                </a:lnTo>
                <a:lnTo>
                  <a:pt x="299173" y="130810"/>
                </a:lnTo>
                <a:lnTo>
                  <a:pt x="300812" y="138430"/>
                </a:lnTo>
                <a:lnTo>
                  <a:pt x="301142" y="138430"/>
                </a:lnTo>
                <a:lnTo>
                  <a:pt x="301942" y="135890"/>
                </a:lnTo>
                <a:lnTo>
                  <a:pt x="294551" y="120650"/>
                </a:lnTo>
                <a:lnTo>
                  <a:pt x="290195" y="118110"/>
                </a:lnTo>
                <a:lnTo>
                  <a:pt x="288010" y="116840"/>
                </a:lnTo>
                <a:lnTo>
                  <a:pt x="287096" y="113030"/>
                </a:lnTo>
                <a:lnTo>
                  <a:pt x="293801" y="118110"/>
                </a:lnTo>
                <a:lnTo>
                  <a:pt x="299415" y="124523"/>
                </a:lnTo>
                <a:lnTo>
                  <a:pt x="303631" y="132080"/>
                </a:lnTo>
                <a:lnTo>
                  <a:pt x="306362" y="139700"/>
                </a:lnTo>
                <a:lnTo>
                  <a:pt x="306705" y="139700"/>
                </a:lnTo>
                <a:lnTo>
                  <a:pt x="290893" y="114300"/>
                </a:lnTo>
                <a:lnTo>
                  <a:pt x="291477" y="113030"/>
                </a:lnTo>
                <a:lnTo>
                  <a:pt x="292722" y="113030"/>
                </a:lnTo>
                <a:lnTo>
                  <a:pt x="294538" y="114300"/>
                </a:lnTo>
                <a:lnTo>
                  <a:pt x="297599" y="115570"/>
                </a:lnTo>
                <a:lnTo>
                  <a:pt x="305600" y="125730"/>
                </a:lnTo>
                <a:lnTo>
                  <a:pt x="311975" y="138430"/>
                </a:lnTo>
                <a:lnTo>
                  <a:pt x="312788" y="138430"/>
                </a:lnTo>
                <a:lnTo>
                  <a:pt x="305320" y="123190"/>
                </a:lnTo>
                <a:lnTo>
                  <a:pt x="299224" y="115697"/>
                </a:lnTo>
                <a:lnTo>
                  <a:pt x="299123" y="115570"/>
                </a:lnTo>
                <a:lnTo>
                  <a:pt x="296456" y="114300"/>
                </a:lnTo>
                <a:lnTo>
                  <a:pt x="297014" y="113030"/>
                </a:lnTo>
                <a:lnTo>
                  <a:pt x="297484" y="111975"/>
                </a:lnTo>
                <a:lnTo>
                  <a:pt x="297573" y="111760"/>
                </a:lnTo>
                <a:lnTo>
                  <a:pt x="301053" y="114300"/>
                </a:lnTo>
                <a:lnTo>
                  <a:pt x="303669" y="116840"/>
                </a:lnTo>
                <a:lnTo>
                  <a:pt x="307949" y="121920"/>
                </a:lnTo>
                <a:lnTo>
                  <a:pt x="307162" y="120650"/>
                </a:lnTo>
                <a:lnTo>
                  <a:pt x="302653" y="114300"/>
                </a:lnTo>
                <a:lnTo>
                  <a:pt x="306120" y="113030"/>
                </a:lnTo>
                <a:lnTo>
                  <a:pt x="307454" y="114769"/>
                </a:lnTo>
                <a:lnTo>
                  <a:pt x="307060" y="113030"/>
                </a:lnTo>
                <a:lnTo>
                  <a:pt x="313651" y="116840"/>
                </a:lnTo>
                <a:lnTo>
                  <a:pt x="319201" y="121920"/>
                </a:lnTo>
                <a:lnTo>
                  <a:pt x="323735" y="129540"/>
                </a:lnTo>
                <a:lnTo>
                  <a:pt x="327253" y="135890"/>
                </a:lnTo>
                <a:lnTo>
                  <a:pt x="328752" y="134620"/>
                </a:lnTo>
                <a:lnTo>
                  <a:pt x="327152" y="133350"/>
                </a:lnTo>
                <a:lnTo>
                  <a:pt x="323824" y="125730"/>
                </a:lnTo>
                <a:lnTo>
                  <a:pt x="318389" y="119380"/>
                </a:lnTo>
                <a:lnTo>
                  <a:pt x="312432" y="114300"/>
                </a:lnTo>
                <a:lnTo>
                  <a:pt x="312534" y="113030"/>
                </a:lnTo>
                <a:lnTo>
                  <a:pt x="314388" y="114300"/>
                </a:lnTo>
                <a:lnTo>
                  <a:pt x="318617" y="115570"/>
                </a:lnTo>
                <a:lnTo>
                  <a:pt x="325348" y="123190"/>
                </a:lnTo>
                <a:lnTo>
                  <a:pt x="329526" y="129540"/>
                </a:lnTo>
                <a:lnTo>
                  <a:pt x="330098" y="134620"/>
                </a:lnTo>
                <a:lnTo>
                  <a:pt x="333667" y="134620"/>
                </a:lnTo>
                <a:lnTo>
                  <a:pt x="328002" y="125730"/>
                </a:lnTo>
                <a:lnTo>
                  <a:pt x="318630" y="114300"/>
                </a:lnTo>
                <a:lnTo>
                  <a:pt x="325577" y="119380"/>
                </a:lnTo>
                <a:lnTo>
                  <a:pt x="331266" y="125730"/>
                </a:lnTo>
                <a:lnTo>
                  <a:pt x="336003" y="132080"/>
                </a:lnTo>
                <a:lnTo>
                  <a:pt x="340893" y="142062"/>
                </a:lnTo>
                <a:lnTo>
                  <a:pt x="342684" y="140970"/>
                </a:lnTo>
                <a:lnTo>
                  <a:pt x="339864" y="138430"/>
                </a:lnTo>
                <a:lnTo>
                  <a:pt x="338823" y="134620"/>
                </a:lnTo>
                <a:lnTo>
                  <a:pt x="333717" y="125730"/>
                </a:lnTo>
                <a:lnTo>
                  <a:pt x="329844" y="123190"/>
                </a:lnTo>
                <a:lnTo>
                  <a:pt x="325907" y="118110"/>
                </a:lnTo>
                <a:lnTo>
                  <a:pt x="324180" y="116840"/>
                </a:lnTo>
                <a:lnTo>
                  <a:pt x="350735" y="153670"/>
                </a:lnTo>
                <a:lnTo>
                  <a:pt x="351751" y="153670"/>
                </a:lnTo>
                <a:lnTo>
                  <a:pt x="351104" y="151130"/>
                </a:lnTo>
                <a:lnTo>
                  <a:pt x="344792" y="137160"/>
                </a:lnTo>
                <a:lnTo>
                  <a:pt x="351904" y="148590"/>
                </a:lnTo>
                <a:lnTo>
                  <a:pt x="356768" y="161290"/>
                </a:lnTo>
                <a:lnTo>
                  <a:pt x="362051" y="175260"/>
                </a:lnTo>
                <a:lnTo>
                  <a:pt x="365785" y="187960"/>
                </a:lnTo>
                <a:lnTo>
                  <a:pt x="365810" y="189230"/>
                </a:lnTo>
                <a:lnTo>
                  <a:pt x="365937" y="195580"/>
                </a:lnTo>
                <a:lnTo>
                  <a:pt x="366064" y="201930"/>
                </a:lnTo>
                <a:lnTo>
                  <a:pt x="367842" y="201930"/>
                </a:lnTo>
                <a:lnTo>
                  <a:pt x="369023" y="208280"/>
                </a:lnTo>
                <a:lnTo>
                  <a:pt x="368503" y="213360"/>
                </a:lnTo>
                <a:lnTo>
                  <a:pt x="368477" y="213601"/>
                </a:lnTo>
                <a:lnTo>
                  <a:pt x="368376" y="214630"/>
                </a:lnTo>
                <a:lnTo>
                  <a:pt x="368261" y="215684"/>
                </a:lnTo>
                <a:lnTo>
                  <a:pt x="368249" y="215900"/>
                </a:lnTo>
                <a:lnTo>
                  <a:pt x="366623" y="221030"/>
                </a:lnTo>
                <a:lnTo>
                  <a:pt x="368985" y="218440"/>
                </a:lnTo>
                <a:lnTo>
                  <a:pt x="370573" y="224790"/>
                </a:lnTo>
                <a:lnTo>
                  <a:pt x="370573" y="194551"/>
                </a:lnTo>
                <a:lnTo>
                  <a:pt x="368338" y="181610"/>
                </a:lnTo>
                <a:lnTo>
                  <a:pt x="357568" y="153670"/>
                </a:lnTo>
                <a:lnTo>
                  <a:pt x="347802" y="137160"/>
                </a:lnTo>
                <a:lnTo>
                  <a:pt x="341795" y="127000"/>
                </a:lnTo>
                <a:lnTo>
                  <a:pt x="329031" y="115570"/>
                </a:lnTo>
                <a:lnTo>
                  <a:pt x="327621" y="114300"/>
                </a:lnTo>
                <a:lnTo>
                  <a:pt x="326199" y="113030"/>
                </a:lnTo>
                <a:lnTo>
                  <a:pt x="321945" y="109220"/>
                </a:lnTo>
                <a:lnTo>
                  <a:pt x="316585" y="105410"/>
                </a:lnTo>
                <a:lnTo>
                  <a:pt x="308686" y="101600"/>
                </a:lnTo>
                <a:lnTo>
                  <a:pt x="299872" y="106680"/>
                </a:lnTo>
                <a:lnTo>
                  <a:pt x="297205" y="111760"/>
                </a:lnTo>
                <a:lnTo>
                  <a:pt x="296341" y="110490"/>
                </a:lnTo>
                <a:lnTo>
                  <a:pt x="294627" y="107950"/>
                </a:lnTo>
                <a:lnTo>
                  <a:pt x="310807" y="99060"/>
                </a:lnTo>
                <a:lnTo>
                  <a:pt x="328333" y="105410"/>
                </a:lnTo>
                <a:lnTo>
                  <a:pt x="344373" y="119380"/>
                </a:lnTo>
                <a:lnTo>
                  <a:pt x="356069" y="134620"/>
                </a:lnTo>
                <a:lnTo>
                  <a:pt x="357644" y="133350"/>
                </a:lnTo>
                <a:lnTo>
                  <a:pt x="355968" y="132080"/>
                </a:lnTo>
                <a:lnTo>
                  <a:pt x="355447" y="130810"/>
                </a:lnTo>
                <a:lnTo>
                  <a:pt x="350888" y="124523"/>
                </a:lnTo>
                <a:lnTo>
                  <a:pt x="324802" y="102870"/>
                </a:lnTo>
                <a:lnTo>
                  <a:pt x="322834" y="101600"/>
                </a:lnTo>
                <a:lnTo>
                  <a:pt x="322338" y="100330"/>
                </a:lnTo>
                <a:lnTo>
                  <a:pt x="322999" y="100330"/>
                </a:lnTo>
                <a:lnTo>
                  <a:pt x="328256" y="102031"/>
                </a:lnTo>
                <a:lnTo>
                  <a:pt x="327647" y="101600"/>
                </a:lnTo>
                <a:lnTo>
                  <a:pt x="327139" y="100330"/>
                </a:lnTo>
                <a:lnTo>
                  <a:pt x="327799" y="100330"/>
                </a:lnTo>
                <a:lnTo>
                  <a:pt x="347256" y="110490"/>
                </a:lnTo>
                <a:lnTo>
                  <a:pt x="362839" y="125730"/>
                </a:lnTo>
                <a:lnTo>
                  <a:pt x="375259" y="144780"/>
                </a:lnTo>
                <a:lnTo>
                  <a:pt x="385229" y="165100"/>
                </a:lnTo>
                <a:lnTo>
                  <a:pt x="386727" y="163830"/>
                </a:lnTo>
                <a:lnTo>
                  <a:pt x="385127" y="162560"/>
                </a:lnTo>
                <a:lnTo>
                  <a:pt x="384708" y="161290"/>
                </a:lnTo>
                <a:lnTo>
                  <a:pt x="376097" y="143510"/>
                </a:lnTo>
                <a:lnTo>
                  <a:pt x="365150" y="127000"/>
                </a:lnTo>
                <a:lnTo>
                  <a:pt x="351739" y="113030"/>
                </a:lnTo>
                <a:lnTo>
                  <a:pt x="335762" y="101600"/>
                </a:lnTo>
                <a:lnTo>
                  <a:pt x="341757" y="101600"/>
                </a:lnTo>
                <a:lnTo>
                  <a:pt x="347827" y="104140"/>
                </a:lnTo>
                <a:lnTo>
                  <a:pt x="345668" y="102870"/>
                </a:lnTo>
                <a:lnTo>
                  <a:pt x="343560" y="101600"/>
                </a:lnTo>
                <a:lnTo>
                  <a:pt x="347827" y="100330"/>
                </a:lnTo>
                <a:lnTo>
                  <a:pt x="352094" y="99060"/>
                </a:lnTo>
                <a:lnTo>
                  <a:pt x="375081" y="114300"/>
                </a:lnTo>
                <a:lnTo>
                  <a:pt x="393319" y="135890"/>
                </a:lnTo>
                <a:lnTo>
                  <a:pt x="406768" y="162560"/>
                </a:lnTo>
                <a:lnTo>
                  <a:pt x="415404" y="187960"/>
                </a:lnTo>
                <a:lnTo>
                  <a:pt x="418553" y="210820"/>
                </a:lnTo>
                <a:lnTo>
                  <a:pt x="418553" y="189826"/>
                </a:lnTo>
                <a:lnTo>
                  <a:pt x="414388" y="174218"/>
                </a:lnTo>
                <a:lnTo>
                  <a:pt x="414337" y="173990"/>
                </a:lnTo>
                <a:lnTo>
                  <a:pt x="405765" y="153670"/>
                </a:lnTo>
                <a:lnTo>
                  <a:pt x="395262" y="133350"/>
                </a:lnTo>
                <a:lnTo>
                  <a:pt x="404228" y="138430"/>
                </a:lnTo>
                <a:lnTo>
                  <a:pt x="412775" y="144780"/>
                </a:lnTo>
                <a:lnTo>
                  <a:pt x="421525" y="149860"/>
                </a:lnTo>
                <a:lnTo>
                  <a:pt x="431088" y="153670"/>
                </a:lnTo>
                <a:lnTo>
                  <a:pt x="415772" y="144780"/>
                </a:lnTo>
                <a:lnTo>
                  <a:pt x="410425" y="140970"/>
                </a:lnTo>
                <a:lnTo>
                  <a:pt x="405155" y="137160"/>
                </a:lnTo>
                <a:lnTo>
                  <a:pt x="399681" y="133350"/>
                </a:lnTo>
                <a:lnTo>
                  <a:pt x="393725" y="130810"/>
                </a:lnTo>
                <a:lnTo>
                  <a:pt x="380187" y="114300"/>
                </a:lnTo>
                <a:lnTo>
                  <a:pt x="384543" y="111975"/>
                </a:lnTo>
                <a:lnTo>
                  <a:pt x="383057" y="111760"/>
                </a:lnTo>
                <a:lnTo>
                  <a:pt x="389559" y="107950"/>
                </a:lnTo>
                <a:lnTo>
                  <a:pt x="396633" y="107950"/>
                </a:lnTo>
                <a:lnTo>
                  <a:pt x="404025" y="109220"/>
                </a:lnTo>
                <a:lnTo>
                  <a:pt x="411492" y="109220"/>
                </a:lnTo>
                <a:lnTo>
                  <a:pt x="412343" y="110490"/>
                </a:lnTo>
                <a:lnTo>
                  <a:pt x="410006" y="110490"/>
                </a:lnTo>
                <a:lnTo>
                  <a:pt x="403364" y="114300"/>
                </a:lnTo>
                <a:lnTo>
                  <a:pt x="400316" y="114300"/>
                </a:lnTo>
                <a:lnTo>
                  <a:pt x="389991" y="112776"/>
                </a:lnTo>
                <a:lnTo>
                  <a:pt x="394690" y="116840"/>
                </a:lnTo>
                <a:lnTo>
                  <a:pt x="405612" y="115570"/>
                </a:lnTo>
                <a:lnTo>
                  <a:pt x="408038" y="114300"/>
                </a:lnTo>
                <a:lnTo>
                  <a:pt x="410464" y="113030"/>
                </a:lnTo>
                <a:lnTo>
                  <a:pt x="413854" y="110490"/>
                </a:lnTo>
                <a:lnTo>
                  <a:pt x="413461" y="107950"/>
                </a:lnTo>
                <a:lnTo>
                  <a:pt x="408305" y="107950"/>
                </a:lnTo>
                <a:lnTo>
                  <a:pt x="393928" y="105410"/>
                </a:lnTo>
                <a:lnTo>
                  <a:pt x="385648" y="106680"/>
                </a:lnTo>
                <a:lnTo>
                  <a:pt x="382943" y="109220"/>
                </a:lnTo>
                <a:lnTo>
                  <a:pt x="378409" y="111760"/>
                </a:lnTo>
                <a:lnTo>
                  <a:pt x="366293" y="102870"/>
                </a:lnTo>
                <a:lnTo>
                  <a:pt x="368300" y="101600"/>
                </a:lnTo>
                <a:lnTo>
                  <a:pt x="372313" y="99060"/>
                </a:lnTo>
                <a:lnTo>
                  <a:pt x="378180" y="93980"/>
                </a:lnTo>
                <a:lnTo>
                  <a:pt x="383921" y="88900"/>
                </a:lnTo>
                <a:lnTo>
                  <a:pt x="390690" y="82550"/>
                </a:lnTo>
                <a:lnTo>
                  <a:pt x="392150" y="83820"/>
                </a:lnTo>
                <a:lnTo>
                  <a:pt x="391401" y="82550"/>
                </a:lnTo>
                <a:lnTo>
                  <a:pt x="390639" y="81280"/>
                </a:lnTo>
                <a:lnTo>
                  <a:pt x="384060" y="86360"/>
                </a:lnTo>
                <a:lnTo>
                  <a:pt x="377863" y="91503"/>
                </a:lnTo>
                <a:lnTo>
                  <a:pt x="371614" y="97790"/>
                </a:lnTo>
                <a:lnTo>
                  <a:pt x="364528" y="101600"/>
                </a:lnTo>
                <a:lnTo>
                  <a:pt x="367919" y="91694"/>
                </a:lnTo>
                <a:lnTo>
                  <a:pt x="367982" y="91503"/>
                </a:lnTo>
                <a:lnTo>
                  <a:pt x="370497" y="90170"/>
                </a:lnTo>
                <a:lnTo>
                  <a:pt x="385406" y="82550"/>
                </a:lnTo>
                <a:lnTo>
                  <a:pt x="384657" y="81280"/>
                </a:lnTo>
                <a:lnTo>
                  <a:pt x="366788" y="90170"/>
                </a:lnTo>
                <a:lnTo>
                  <a:pt x="364236" y="91503"/>
                </a:lnTo>
                <a:lnTo>
                  <a:pt x="364299" y="101600"/>
                </a:lnTo>
                <a:lnTo>
                  <a:pt x="362165" y="100330"/>
                </a:lnTo>
                <a:lnTo>
                  <a:pt x="359321" y="99060"/>
                </a:lnTo>
                <a:lnTo>
                  <a:pt x="356463" y="97790"/>
                </a:lnTo>
                <a:lnTo>
                  <a:pt x="353618" y="96520"/>
                </a:lnTo>
                <a:lnTo>
                  <a:pt x="353745" y="95250"/>
                </a:lnTo>
                <a:lnTo>
                  <a:pt x="353860" y="93980"/>
                </a:lnTo>
                <a:lnTo>
                  <a:pt x="358267" y="87693"/>
                </a:lnTo>
                <a:lnTo>
                  <a:pt x="397535" y="68580"/>
                </a:lnTo>
                <a:lnTo>
                  <a:pt x="409816" y="71120"/>
                </a:lnTo>
                <a:lnTo>
                  <a:pt x="446849" y="83820"/>
                </a:lnTo>
                <a:lnTo>
                  <a:pt x="479590" y="105410"/>
                </a:lnTo>
                <a:lnTo>
                  <a:pt x="497471" y="124523"/>
                </a:lnTo>
                <a:lnTo>
                  <a:pt x="498830" y="123190"/>
                </a:lnTo>
                <a:lnTo>
                  <a:pt x="498729" y="122745"/>
                </a:lnTo>
                <a:lnTo>
                  <a:pt x="498398" y="121920"/>
                </a:lnTo>
                <a:lnTo>
                  <a:pt x="494499" y="118110"/>
                </a:lnTo>
                <a:lnTo>
                  <a:pt x="489635" y="113030"/>
                </a:lnTo>
                <a:lnTo>
                  <a:pt x="484517" y="107950"/>
                </a:lnTo>
                <a:lnTo>
                  <a:pt x="479869" y="102870"/>
                </a:lnTo>
                <a:lnTo>
                  <a:pt x="472744" y="96520"/>
                </a:lnTo>
                <a:lnTo>
                  <a:pt x="465315" y="91503"/>
                </a:lnTo>
                <a:lnTo>
                  <a:pt x="457314" y="86360"/>
                </a:lnTo>
                <a:lnTo>
                  <a:pt x="448995" y="81280"/>
                </a:lnTo>
                <a:lnTo>
                  <a:pt x="475234" y="86360"/>
                </a:lnTo>
                <a:lnTo>
                  <a:pt x="501751" y="96520"/>
                </a:lnTo>
                <a:lnTo>
                  <a:pt x="502412" y="96520"/>
                </a:lnTo>
                <a:lnTo>
                  <a:pt x="481939" y="86360"/>
                </a:lnTo>
                <a:lnTo>
                  <a:pt x="478269" y="85090"/>
                </a:lnTo>
                <a:lnTo>
                  <a:pt x="482066" y="85090"/>
                </a:lnTo>
                <a:lnTo>
                  <a:pt x="480568" y="83820"/>
                </a:lnTo>
                <a:lnTo>
                  <a:pt x="479056" y="82550"/>
                </a:lnTo>
                <a:lnTo>
                  <a:pt x="477316" y="81076"/>
                </a:lnTo>
                <a:lnTo>
                  <a:pt x="476935" y="82550"/>
                </a:lnTo>
                <a:lnTo>
                  <a:pt x="475703" y="82156"/>
                </a:lnTo>
                <a:lnTo>
                  <a:pt x="475703" y="83820"/>
                </a:lnTo>
                <a:lnTo>
                  <a:pt x="462711" y="81280"/>
                </a:lnTo>
                <a:lnTo>
                  <a:pt x="456222" y="80010"/>
                </a:lnTo>
                <a:lnTo>
                  <a:pt x="462610" y="80010"/>
                </a:lnTo>
                <a:lnTo>
                  <a:pt x="469861" y="81280"/>
                </a:lnTo>
                <a:lnTo>
                  <a:pt x="475703" y="83820"/>
                </a:lnTo>
                <a:lnTo>
                  <a:pt x="475703" y="82156"/>
                </a:lnTo>
                <a:lnTo>
                  <a:pt x="469011" y="80010"/>
                </a:lnTo>
                <a:lnTo>
                  <a:pt x="461086" y="77470"/>
                </a:lnTo>
                <a:lnTo>
                  <a:pt x="463067" y="77470"/>
                </a:lnTo>
                <a:lnTo>
                  <a:pt x="474129" y="79400"/>
                </a:lnTo>
                <a:lnTo>
                  <a:pt x="468007" y="77470"/>
                </a:lnTo>
                <a:lnTo>
                  <a:pt x="463651" y="76200"/>
                </a:lnTo>
                <a:lnTo>
                  <a:pt x="459295" y="74930"/>
                </a:lnTo>
                <a:lnTo>
                  <a:pt x="445871" y="74930"/>
                </a:lnTo>
                <a:lnTo>
                  <a:pt x="436486" y="76200"/>
                </a:lnTo>
                <a:lnTo>
                  <a:pt x="431558" y="74930"/>
                </a:lnTo>
                <a:lnTo>
                  <a:pt x="430784" y="74930"/>
                </a:lnTo>
                <a:lnTo>
                  <a:pt x="430428" y="73660"/>
                </a:lnTo>
                <a:lnTo>
                  <a:pt x="437032" y="67310"/>
                </a:lnTo>
                <a:lnTo>
                  <a:pt x="442925" y="62230"/>
                </a:lnTo>
                <a:lnTo>
                  <a:pt x="449643" y="58420"/>
                </a:lnTo>
                <a:lnTo>
                  <a:pt x="458762" y="55880"/>
                </a:lnTo>
                <a:lnTo>
                  <a:pt x="462724" y="54610"/>
                </a:lnTo>
                <a:lnTo>
                  <a:pt x="473240" y="55880"/>
                </a:lnTo>
                <a:lnTo>
                  <a:pt x="476021" y="54610"/>
                </a:lnTo>
                <a:lnTo>
                  <a:pt x="492696" y="46990"/>
                </a:lnTo>
                <a:lnTo>
                  <a:pt x="491985" y="44640"/>
                </a:lnTo>
                <a:lnTo>
                  <a:pt x="488061" y="46990"/>
                </a:lnTo>
                <a:lnTo>
                  <a:pt x="485381" y="48260"/>
                </a:lnTo>
                <a:lnTo>
                  <a:pt x="482638" y="49530"/>
                </a:lnTo>
                <a:lnTo>
                  <a:pt x="471576" y="52070"/>
                </a:lnTo>
                <a:lnTo>
                  <a:pt x="450888" y="54610"/>
                </a:lnTo>
                <a:lnTo>
                  <a:pt x="440309" y="59690"/>
                </a:lnTo>
                <a:lnTo>
                  <a:pt x="435660" y="62230"/>
                </a:lnTo>
                <a:lnTo>
                  <a:pt x="429653" y="72390"/>
                </a:lnTo>
                <a:lnTo>
                  <a:pt x="423519" y="73660"/>
                </a:lnTo>
                <a:lnTo>
                  <a:pt x="409816" y="68580"/>
                </a:lnTo>
                <a:lnTo>
                  <a:pt x="406387" y="67310"/>
                </a:lnTo>
                <a:lnTo>
                  <a:pt x="401942" y="66040"/>
                </a:lnTo>
                <a:lnTo>
                  <a:pt x="389432" y="66040"/>
                </a:lnTo>
                <a:lnTo>
                  <a:pt x="355993" y="85090"/>
                </a:lnTo>
                <a:lnTo>
                  <a:pt x="351205" y="92710"/>
                </a:lnTo>
                <a:lnTo>
                  <a:pt x="347929" y="96520"/>
                </a:lnTo>
                <a:lnTo>
                  <a:pt x="334086" y="97790"/>
                </a:lnTo>
                <a:lnTo>
                  <a:pt x="319976" y="96520"/>
                </a:lnTo>
                <a:lnTo>
                  <a:pt x="306463" y="96520"/>
                </a:lnTo>
                <a:lnTo>
                  <a:pt x="294347" y="102870"/>
                </a:lnTo>
                <a:lnTo>
                  <a:pt x="290576" y="106680"/>
                </a:lnTo>
                <a:lnTo>
                  <a:pt x="290969" y="110490"/>
                </a:lnTo>
                <a:lnTo>
                  <a:pt x="286004" y="107950"/>
                </a:lnTo>
                <a:lnTo>
                  <a:pt x="283527" y="106680"/>
                </a:lnTo>
                <a:lnTo>
                  <a:pt x="281609" y="104140"/>
                </a:lnTo>
                <a:lnTo>
                  <a:pt x="277774" y="99060"/>
                </a:lnTo>
                <a:lnTo>
                  <a:pt x="271056" y="90170"/>
                </a:lnTo>
                <a:lnTo>
                  <a:pt x="269557" y="88900"/>
                </a:lnTo>
                <a:lnTo>
                  <a:pt x="263563" y="83820"/>
                </a:lnTo>
                <a:lnTo>
                  <a:pt x="261962" y="82550"/>
                </a:lnTo>
                <a:lnTo>
                  <a:pt x="255549" y="77470"/>
                </a:lnTo>
                <a:lnTo>
                  <a:pt x="246430" y="69850"/>
                </a:lnTo>
                <a:lnTo>
                  <a:pt x="241096" y="66040"/>
                </a:lnTo>
                <a:lnTo>
                  <a:pt x="235750" y="62230"/>
                </a:lnTo>
                <a:lnTo>
                  <a:pt x="234302" y="60960"/>
                </a:lnTo>
                <a:lnTo>
                  <a:pt x="229971" y="57150"/>
                </a:lnTo>
                <a:lnTo>
                  <a:pt x="228523" y="55880"/>
                </a:lnTo>
                <a:lnTo>
                  <a:pt x="225628" y="53340"/>
                </a:lnTo>
                <a:lnTo>
                  <a:pt x="223494" y="50800"/>
                </a:lnTo>
                <a:lnTo>
                  <a:pt x="222415" y="49530"/>
                </a:lnTo>
                <a:lnTo>
                  <a:pt x="218147" y="44450"/>
                </a:lnTo>
                <a:lnTo>
                  <a:pt x="203911" y="15240"/>
                </a:lnTo>
                <a:lnTo>
                  <a:pt x="202755" y="12700"/>
                </a:lnTo>
                <a:lnTo>
                  <a:pt x="201028" y="8890"/>
                </a:lnTo>
                <a:lnTo>
                  <a:pt x="200647" y="3810"/>
                </a:lnTo>
                <a:lnTo>
                  <a:pt x="200558" y="2540"/>
                </a:lnTo>
                <a:lnTo>
                  <a:pt x="200469" y="1270"/>
                </a:lnTo>
                <a:lnTo>
                  <a:pt x="200367" y="0"/>
                </a:lnTo>
                <a:lnTo>
                  <a:pt x="190944" y="0"/>
                </a:lnTo>
                <a:lnTo>
                  <a:pt x="180822" y="1270"/>
                </a:lnTo>
                <a:lnTo>
                  <a:pt x="173824" y="8890"/>
                </a:lnTo>
                <a:lnTo>
                  <a:pt x="169735" y="19050"/>
                </a:lnTo>
                <a:lnTo>
                  <a:pt x="168541" y="27940"/>
                </a:lnTo>
                <a:lnTo>
                  <a:pt x="168567" y="31750"/>
                </a:lnTo>
                <a:lnTo>
                  <a:pt x="169075" y="38100"/>
                </a:lnTo>
                <a:lnTo>
                  <a:pt x="169176" y="39370"/>
                </a:lnTo>
                <a:lnTo>
                  <a:pt x="171513" y="48260"/>
                </a:lnTo>
                <a:lnTo>
                  <a:pt x="174942" y="57150"/>
                </a:lnTo>
                <a:lnTo>
                  <a:pt x="178993" y="66040"/>
                </a:lnTo>
                <a:lnTo>
                  <a:pt x="181749" y="71120"/>
                </a:lnTo>
                <a:lnTo>
                  <a:pt x="184226" y="77470"/>
                </a:lnTo>
                <a:lnTo>
                  <a:pt x="187972" y="82550"/>
                </a:lnTo>
                <a:lnTo>
                  <a:pt x="176618" y="83820"/>
                </a:lnTo>
                <a:lnTo>
                  <a:pt x="154025" y="88900"/>
                </a:lnTo>
                <a:lnTo>
                  <a:pt x="142608" y="90170"/>
                </a:lnTo>
                <a:lnTo>
                  <a:pt x="104952" y="90170"/>
                </a:lnTo>
                <a:lnTo>
                  <a:pt x="49237" y="95250"/>
                </a:lnTo>
                <a:lnTo>
                  <a:pt x="39128" y="96520"/>
                </a:lnTo>
                <a:lnTo>
                  <a:pt x="29057" y="96520"/>
                </a:lnTo>
                <a:lnTo>
                  <a:pt x="19100" y="97790"/>
                </a:lnTo>
                <a:lnTo>
                  <a:pt x="9359" y="101600"/>
                </a:lnTo>
                <a:lnTo>
                  <a:pt x="2374" y="107950"/>
                </a:lnTo>
                <a:lnTo>
                  <a:pt x="0" y="116840"/>
                </a:lnTo>
                <a:lnTo>
                  <a:pt x="1943" y="123190"/>
                </a:lnTo>
                <a:lnTo>
                  <a:pt x="2400" y="124523"/>
                </a:lnTo>
                <a:lnTo>
                  <a:pt x="9436" y="130810"/>
                </a:lnTo>
                <a:lnTo>
                  <a:pt x="18796" y="134620"/>
                </a:lnTo>
                <a:lnTo>
                  <a:pt x="37693" y="134620"/>
                </a:lnTo>
                <a:lnTo>
                  <a:pt x="47332" y="133350"/>
                </a:lnTo>
                <a:lnTo>
                  <a:pt x="52552" y="134620"/>
                </a:lnTo>
                <a:lnTo>
                  <a:pt x="58242" y="135890"/>
                </a:lnTo>
                <a:lnTo>
                  <a:pt x="69253" y="135890"/>
                </a:lnTo>
                <a:lnTo>
                  <a:pt x="76517" y="134620"/>
                </a:lnTo>
                <a:lnTo>
                  <a:pt x="87007" y="135890"/>
                </a:lnTo>
                <a:lnTo>
                  <a:pt x="93738" y="138430"/>
                </a:lnTo>
                <a:lnTo>
                  <a:pt x="104267" y="139700"/>
                </a:lnTo>
                <a:lnTo>
                  <a:pt x="110197" y="140970"/>
                </a:lnTo>
                <a:lnTo>
                  <a:pt x="115303" y="139700"/>
                </a:lnTo>
                <a:lnTo>
                  <a:pt x="116052" y="140970"/>
                </a:lnTo>
                <a:lnTo>
                  <a:pt x="114871" y="140970"/>
                </a:lnTo>
                <a:lnTo>
                  <a:pt x="114325" y="142062"/>
                </a:lnTo>
                <a:lnTo>
                  <a:pt x="114236" y="142240"/>
                </a:lnTo>
                <a:lnTo>
                  <a:pt x="104343" y="152400"/>
                </a:lnTo>
                <a:lnTo>
                  <a:pt x="99771" y="157480"/>
                </a:lnTo>
                <a:lnTo>
                  <a:pt x="95935" y="162560"/>
                </a:lnTo>
                <a:lnTo>
                  <a:pt x="92849" y="175260"/>
                </a:lnTo>
                <a:lnTo>
                  <a:pt x="94665" y="186690"/>
                </a:lnTo>
                <a:lnTo>
                  <a:pt x="101282" y="196850"/>
                </a:lnTo>
                <a:lnTo>
                  <a:pt x="112636" y="201930"/>
                </a:lnTo>
                <a:lnTo>
                  <a:pt x="110705" y="213360"/>
                </a:lnTo>
                <a:lnTo>
                  <a:pt x="113893" y="226060"/>
                </a:lnTo>
                <a:lnTo>
                  <a:pt x="120319" y="233680"/>
                </a:lnTo>
                <a:lnTo>
                  <a:pt x="121437" y="234975"/>
                </a:lnTo>
                <a:lnTo>
                  <a:pt x="132384" y="240030"/>
                </a:lnTo>
                <a:lnTo>
                  <a:pt x="132321" y="241300"/>
                </a:lnTo>
                <a:lnTo>
                  <a:pt x="132245" y="242570"/>
                </a:lnTo>
                <a:lnTo>
                  <a:pt x="132143" y="244500"/>
                </a:lnTo>
                <a:lnTo>
                  <a:pt x="132054" y="246380"/>
                </a:lnTo>
                <a:lnTo>
                  <a:pt x="131953" y="248272"/>
                </a:lnTo>
                <a:lnTo>
                  <a:pt x="131838" y="250405"/>
                </a:lnTo>
                <a:lnTo>
                  <a:pt x="131711" y="252730"/>
                </a:lnTo>
                <a:lnTo>
                  <a:pt x="131622" y="254495"/>
                </a:lnTo>
                <a:lnTo>
                  <a:pt x="131508" y="256540"/>
                </a:lnTo>
                <a:lnTo>
                  <a:pt x="139636" y="269240"/>
                </a:lnTo>
                <a:lnTo>
                  <a:pt x="153695" y="275590"/>
                </a:lnTo>
                <a:lnTo>
                  <a:pt x="170586" y="274320"/>
                </a:lnTo>
                <a:lnTo>
                  <a:pt x="177812" y="271780"/>
                </a:lnTo>
                <a:lnTo>
                  <a:pt x="182410" y="266700"/>
                </a:lnTo>
                <a:lnTo>
                  <a:pt x="193319" y="261620"/>
                </a:lnTo>
                <a:lnTo>
                  <a:pt x="206044" y="261620"/>
                </a:lnTo>
                <a:lnTo>
                  <a:pt x="213233" y="260350"/>
                </a:lnTo>
                <a:lnTo>
                  <a:pt x="220408" y="259080"/>
                </a:lnTo>
                <a:lnTo>
                  <a:pt x="224688" y="257810"/>
                </a:lnTo>
                <a:lnTo>
                  <a:pt x="228955" y="256540"/>
                </a:lnTo>
                <a:lnTo>
                  <a:pt x="233172" y="255270"/>
                </a:lnTo>
                <a:lnTo>
                  <a:pt x="237388" y="254000"/>
                </a:lnTo>
                <a:lnTo>
                  <a:pt x="241198" y="252730"/>
                </a:lnTo>
                <a:lnTo>
                  <a:pt x="245008" y="251460"/>
                </a:lnTo>
                <a:lnTo>
                  <a:pt x="250431" y="248920"/>
                </a:lnTo>
                <a:lnTo>
                  <a:pt x="253987" y="247650"/>
                </a:lnTo>
                <a:lnTo>
                  <a:pt x="257530" y="246380"/>
                </a:lnTo>
                <a:lnTo>
                  <a:pt x="264388" y="242570"/>
                </a:lnTo>
                <a:lnTo>
                  <a:pt x="269062" y="241300"/>
                </a:lnTo>
                <a:lnTo>
                  <a:pt x="269976" y="241300"/>
                </a:lnTo>
                <a:lnTo>
                  <a:pt x="278574" y="243840"/>
                </a:lnTo>
                <a:lnTo>
                  <a:pt x="279019" y="243840"/>
                </a:lnTo>
                <a:lnTo>
                  <a:pt x="286473" y="262890"/>
                </a:lnTo>
                <a:lnTo>
                  <a:pt x="298792" y="280670"/>
                </a:lnTo>
                <a:lnTo>
                  <a:pt x="314426" y="294640"/>
                </a:lnTo>
                <a:lnTo>
                  <a:pt x="331749" y="303530"/>
                </a:lnTo>
                <a:lnTo>
                  <a:pt x="342455" y="303530"/>
                </a:lnTo>
                <a:lnTo>
                  <a:pt x="353098" y="302260"/>
                </a:lnTo>
                <a:lnTo>
                  <a:pt x="356628" y="300990"/>
                </a:lnTo>
                <a:lnTo>
                  <a:pt x="363702" y="298450"/>
                </a:lnTo>
                <a:lnTo>
                  <a:pt x="369023" y="297180"/>
                </a:lnTo>
                <a:lnTo>
                  <a:pt x="374332" y="295910"/>
                </a:lnTo>
                <a:lnTo>
                  <a:pt x="385127" y="294640"/>
                </a:lnTo>
                <a:lnTo>
                  <a:pt x="401383" y="297180"/>
                </a:lnTo>
                <a:lnTo>
                  <a:pt x="411022" y="299720"/>
                </a:lnTo>
                <a:lnTo>
                  <a:pt x="418985" y="300990"/>
                </a:lnTo>
                <a:lnTo>
                  <a:pt x="438073" y="303530"/>
                </a:lnTo>
                <a:lnTo>
                  <a:pt x="445947" y="303530"/>
                </a:lnTo>
                <a:lnTo>
                  <a:pt x="484746" y="290830"/>
                </a:lnTo>
                <a:lnTo>
                  <a:pt x="497116" y="284480"/>
                </a:lnTo>
                <a:lnTo>
                  <a:pt x="503618" y="281940"/>
                </a:lnTo>
                <a:lnTo>
                  <a:pt x="510273" y="280670"/>
                </a:lnTo>
                <a:lnTo>
                  <a:pt x="518731" y="278130"/>
                </a:lnTo>
                <a:lnTo>
                  <a:pt x="517969" y="276860"/>
                </a:lnTo>
                <a:lnTo>
                  <a:pt x="512648" y="276860"/>
                </a:lnTo>
                <a:lnTo>
                  <a:pt x="505460" y="279400"/>
                </a:lnTo>
                <a:lnTo>
                  <a:pt x="498005" y="281940"/>
                </a:lnTo>
                <a:lnTo>
                  <a:pt x="492480" y="283210"/>
                </a:lnTo>
                <a:lnTo>
                  <a:pt x="488670" y="283210"/>
                </a:lnTo>
                <a:lnTo>
                  <a:pt x="489699" y="284480"/>
                </a:lnTo>
                <a:lnTo>
                  <a:pt x="489407" y="284480"/>
                </a:lnTo>
                <a:lnTo>
                  <a:pt x="482434" y="287020"/>
                </a:lnTo>
                <a:lnTo>
                  <a:pt x="474065" y="292100"/>
                </a:lnTo>
                <a:lnTo>
                  <a:pt x="466991" y="293370"/>
                </a:lnTo>
                <a:lnTo>
                  <a:pt x="461187" y="294640"/>
                </a:lnTo>
                <a:lnTo>
                  <a:pt x="450684" y="296164"/>
                </a:lnTo>
                <a:lnTo>
                  <a:pt x="460717" y="296164"/>
                </a:lnTo>
                <a:lnTo>
                  <a:pt x="462064" y="295910"/>
                </a:lnTo>
                <a:lnTo>
                  <a:pt x="462495" y="297180"/>
                </a:lnTo>
                <a:lnTo>
                  <a:pt x="457873" y="298450"/>
                </a:lnTo>
                <a:lnTo>
                  <a:pt x="456565" y="298450"/>
                </a:lnTo>
                <a:lnTo>
                  <a:pt x="444881" y="299720"/>
                </a:lnTo>
                <a:lnTo>
                  <a:pt x="430999" y="299720"/>
                </a:lnTo>
                <a:lnTo>
                  <a:pt x="417093" y="298450"/>
                </a:lnTo>
                <a:lnTo>
                  <a:pt x="405320" y="295910"/>
                </a:lnTo>
                <a:lnTo>
                  <a:pt x="404329" y="294640"/>
                </a:lnTo>
                <a:lnTo>
                  <a:pt x="400189" y="293370"/>
                </a:lnTo>
                <a:lnTo>
                  <a:pt x="396049" y="292100"/>
                </a:lnTo>
                <a:lnTo>
                  <a:pt x="396227" y="292100"/>
                </a:lnTo>
                <a:lnTo>
                  <a:pt x="401688" y="288290"/>
                </a:lnTo>
                <a:lnTo>
                  <a:pt x="403313" y="292100"/>
                </a:lnTo>
                <a:lnTo>
                  <a:pt x="422808" y="297180"/>
                </a:lnTo>
                <a:lnTo>
                  <a:pt x="423938" y="294640"/>
                </a:lnTo>
                <a:lnTo>
                  <a:pt x="424510" y="293370"/>
                </a:lnTo>
                <a:lnTo>
                  <a:pt x="421754" y="294640"/>
                </a:lnTo>
                <a:lnTo>
                  <a:pt x="415328" y="293370"/>
                </a:lnTo>
                <a:lnTo>
                  <a:pt x="406628" y="292100"/>
                </a:lnTo>
                <a:lnTo>
                  <a:pt x="403250" y="288290"/>
                </a:lnTo>
                <a:lnTo>
                  <a:pt x="401002" y="285750"/>
                </a:lnTo>
                <a:lnTo>
                  <a:pt x="405206" y="281940"/>
                </a:lnTo>
                <a:lnTo>
                  <a:pt x="406285" y="281940"/>
                </a:lnTo>
                <a:lnTo>
                  <a:pt x="413308" y="284480"/>
                </a:lnTo>
                <a:lnTo>
                  <a:pt x="419760" y="288290"/>
                </a:lnTo>
                <a:lnTo>
                  <a:pt x="426059" y="293370"/>
                </a:lnTo>
                <a:lnTo>
                  <a:pt x="428244" y="294640"/>
                </a:lnTo>
                <a:lnTo>
                  <a:pt x="427151" y="293370"/>
                </a:lnTo>
                <a:lnTo>
                  <a:pt x="423164" y="288290"/>
                </a:lnTo>
                <a:lnTo>
                  <a:pt x="409232" y="279400"/>
                </a:lnTo>
                <a:lnTo>
                  <a:pt x="404241" y="281940"/>
                </a:lnTo>
                <a:lnTo>
                  <a:pt x="410464" y="271780"/>
                </a:lnTo>
                <a:lnTo>
                  <a:pt x="411721" y="271780"/>
                </a:lnTo>
                <a:lnTo>
                  <a:pt x="417144" y="274320"/>
                </a:lnTo>
                <a:lnTo>
                  <a:pt x="422656" y="278130"/>
                </a:lnTo>
                <a:lnTo>
                  <a:pt x="434047" y="280670"/>
                </a:lnTo>
                <a:lnTo>
                  <a:pt x="439356" y="279400"/>
                </a:lnTo>
                <a:lnTo>
                  <a:pt x="449529" y="281940"/>
                </a:lnTo>
                <a:lnTo>
                  <a:pt x="457327" y="284480"/>
                </a:lnTo>
                <a:lnTo>
                  <a:pt x="462699" y="285750"/>
                </a:lnTo>
                <a:lnTo>
                  <a:pt x="454723" y="288290"/>
                </a:lnTo>
                <a:lnTo>
                  <a:pt x="446074" y="288290"/>
                </a:lnTo>
                <a:lnTo>
                  <a:pt x="437908" y="287020"/>
                </a:lnTo>
                <a:lnTo>
                  <a:pt x="436981" y="288290"/>
                </a:lnTo>
                <a:lnTo>
                  <a:pt x="438975" y="288290"/>
                </a:lnTo>
                <a:lnTo>
                  <a:pt x="444093" y="289560"/>
                </a:lnTo>
                <a:lnTo>
                  <a:pt x="457949" y="289560"/>
                </a:lnTo>
                <a:lnTo>
                  <a:pt x="464985" y="288290"/>
                </a:lnTo>
                <a:lnTo>
                  <a:pt x="473430" y="285750"/>
                </a:lnTo>
                <a:lnTo>
                  <a:pt x="481685" y="284480"/>
                </a:lnTo>
                <a:lnTo>
                  <a:pt x="488162" y="283210"/>
                </a:lnTo>
                <a:lnTo>
                  <a:pt x="482371" y="283210"/>
                </a:lnTo>
                <a:lnTo>
                  <a:pt x="472478" y="284480"/>
                </a:lnTo>
                <a:lnTo>
                  <a:pt x="452640" y="281940"/>
                </a:lnTo>
                <a:lnTo>
                  <a:pt x="437337" y="276009"/>
                </a:lnTo>
                <a:lnTo>
                  <a:pt x="437337" y="278130"/>
                </a:lnTo>
                <a:lnTo>
                  <a:pt x="430517" y="279400"/>
                </a:lnTo>
                <a:lnTo>
                  <a:pt x="424192" y="276860"/>
                </a:lnTo>
                <a:lnTo>
                  <a:pt x="418287" y="273050"/>
                </a:lnTo>
                <a:lnTo>
                  <a:pt x="419150" y="271780"/>
                </a:lnTo>
                <a:lnTo>
                  <a:pt x="435406" y="276860"/>
                </a:lnTo>
                <a:lnTo>
                  <a:pt x="437337" y="278130"/>
                </a:lnTo>
                <a:lnTo>
                  <a:pt x="437337" y="276009"/>
                </a:lnTo>
                <a:lnTo>
                  <a:pt x="432993" y="274320"/>
                </a:lnTo>
                <a:lnTo>
                  <a:pt x="423024" y="271780"/>
                </a:lnTo>
                <a:lnTo>
                  <a:pt x="412572" y="269240"/>
                </a:lnTo>
                <a:lnTo>
                  <a:pt x="414502" y="264160"/>
                </a:lnTo>
                <a:lnTo>
                  <a:pt x="414337" y="264160"/>
                </a:lnTo>
                <a:lnTo>
                  <a:pt x="414997" y="262890"/>
                </a:lnTo>
                <a:lnTo>
                  <a:pt x="417182" y="261620"/>
                </a:lnTo>
                <a:lnTo>
                  <a:pt x="427469" y="264160"/>
                </a:lnTo>
                <a:lnTo>
                  <a:pt x="426859" y="266700"/>
                </a:lnTo>
                <a:lnTo>
                  <a:pt x="426643" y="267970"/>
                </a:lnTo>
                <a:lnTo>
                  <a:pt x="414604" y="264160"/>
                </a:lnTo>
                <a:lnTo>
                  <a:pt x="416750" y="265430"/>
                </a:lnTo>
                <a:lnTo>
                  <a:pt x="418998" y="266700"/>
                </a:lnTo>
                <a:lnTo>
                  <a:pt x="424281" y="269240"/>
                </a:lnTo>
                <a:lnTo>
                  <a:pt x="429615" y="267970"/>
                </a:lnTo>
                <a:lnTo>
                  <a:pt x="427875" y="262890"/>
                </a:lnTo>
                <a:lnTo>
                  <a:pt x="421195" y="261620"/>
                </a:lnTo>
                <a:lnTo>
                  <a:pt x="416026" y="260350"/>
                </a:lnTo>
                <a:lnTo>
                  <a:pt x="419773" y="247650"/>
                </a:lnTo>
                <a:lnTo>
                  <a:pt x="433514" y="256540"/>
                </a:lnTo>
                <a:lnTo>
                  <a:pt x="448830" y="261620"/>
                </a:lnTo>
                <a:lnTo>
                  <a:pt x="464972" y="264160"/>
                </a:lnTo>
                <a:lnTo>
                  <a:pt x="481164" y="265430"/>
                </a:lnTo>
                <a:lnTo>
                  <a:pt x="527570" y="266700"/>
                </a:lnTo>
                <a:close/>
              </a:path>
              <a:path w="532129" h="303529">
                <a:moveTo>
                  <a:pt x="532015" y="227139"/>
                </a:moveTo>
                <a:lnTo>
                  <a:pt x="525183" y="225793"/>
                </a:lnTo>
                <a:lnTo>
                  <a:pt x="513689" y="222605"/>
                </a:lnTo>
                <a:lnTo>
                  <a:pt x="503097" y="218782"/>
                </a:lnTo>
                <a:lnTo>
                  <a:pt x="498957" y="215480"/>
                </a:lnTo>
                <a:lnTo>
                  <a:pt x="506018" y="214617"/>
                </a:lnTo>
                <a:lnTo>
                  <a:pt x="520560" y="214185"/>
                </a:lnTo>
                <a:lnTo>
                  <a:pt x="530720" y="213283"/>
                </a:lnTo>
                <a:lnTo>
                  <a:pt x="529831" y="211912"/>
                </a:lnTo>
                <a:lnTo>
                  <a:pt x="525932" y="212585"/>
                </a:lnTo>
                <a:lnTo>
                  <a:pt x="524344" y="212178"/>
                </a:lnTo>
                <a:lnTo>
                  <a:pt x="482066" y="205016"/>
                </a:lnTo>
                <a:lnTo>
                  <a:pt x="463600" y="204292"/>
                </a:lnTo>
                <a:lnTo>
                  <a:pt x="445985" y="202311"/>
                </a:lnTo>
                <a:lnTo>
                  <a:pt x="433209" y="197599"/>
                </a:lnTo>
                <a:lnTo>
                  <a:pt x="429590" y="194957"/>
                </a:lnTo>
                <a:lnTo>
                  <a:pt x="426224" y="191020"/>
                </a:lnTo>
                <a:lnTo>
                  <a:pt x="422948" y="187921"/>
                </a:lnTo>
                <a:lnTo>
                  <a:pt x="469214" y="206019"/>
                </a:lnTo>
                <a:lnTo>
                  <a:pt x="486752" y="206489"/>
                </a:lnTo>
                <a:lnTo>
                  <a:pt x="504177" y="208000"/>
                </a:lnTo>
                <a:lnTo>
                  <a:pt x="521030" y="212064"/>
                </a:lnTo>
                <a:lnTo>
                  <a:pt x="520306" y="213410"/>
                </a:lnTo>
                <a:lnTo>
                  <a:pt x="502589" y="212902"/>
                </a:lnTo>
                <a:lnTo>
                  <a:pt x="496900" y="214553"/>
                </a:lnTo>
                <a:lnTo>
                  <a:pt x="529983" y="227876"/>
                </a:lnTo>
                <a:lnTo>
                  <a:pt x="531952" y="228638"/>
                </a:lnTo>
                <a:lnTo>
                  <a:pt x="532015" y="227139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068472" y="9223740"/>
            <a:ext cx="4918349" cy="1643979"/>
          </a:xfrm>
          <a:custGeom>
            <a:avLst/>
            <a:gdLst/>
            <a:ahLst/>
            <a:cxnLst/>
            <a:rect l="l" t="t" r="r" b="b"/>
            <a:pathLst>
              <a:path w="919479" h="307340">
                <a:moveTo>
                  <a:pt x="36931" y="63500"/>
                </a:moveTo>
                <a:lnTo>
                  <a:pt x="35648" y="60960"/>
                </a:lnTo>
                <a:lnTo>
                  <a:pt x="35217" y="59753"/>
                </a:lnTo>
                <a:lnTo>
                  <a:pt x="33947" y="60960"/>
                </a:lnTo>
                <a:lnTo>
                  <a:pt x="30187" y="64770"/>
                </a:lnTo>
                <a:lnTo>
                  <a:pt x="36931" y="63500"/>
                </a:lnTo>
                <a:close/>
              </a:path>
              <a:path w="919479" h="307340">
                <a:moveTo>
                  <a:pt x="58508" y="60960"/>
                </a:moveTo>
                <a:lnTo>
                  <a:pt x="57543" y="58420"/>
                </a:lnTo>
                <a:lnTo>
                  <a:pt x="54330" y="60960"/>
                </a:lnTo>
                <a:lnTo>
                  <a:pt x="53162" y="62293"/>
                </a:lnTo>
                <a:lnTo>
                  <a:pt x="58508" y="60960"/>
                </a:lnTo>
                <a:close/>
              </a:path>
              <a:path w="919479" h="307340">
                <a:moveTo>
                  <a:pt x="139306" y="20764"/>
                </a:moveTo>
                <a:lnTo>
                  <a:pt x="133057" y="26111"/>
                </a:lnTo>
                <a:lnTo>
                  <a:pt x="132600" y="20751"/>
                </a:lnTo>
                <a:lnTo>
                  <a:pt x="130619" y="26352"/>
                </a:lnTo>
                <a:lnTo>
                  <a:pt x="132765" y="27774"/>
                </a:lnTo>
                <a:lnTo>
                  <a:pt x="136512" y="25679"/>
                </a:lnTo>
                <a:lnTo>
                  <a:pt x="139306" y="20764"/>
                </a:lnTo>
                <a:close/>
              </a:path>
              <a:path w="919479" h="307340">
                <a:moveTo>
                  <a:pt x="188175" y="88417"/>
                </a:moveTo>
                <a:lnTo>
                  <a:pt x="187769" y="88900"/>
                </a:lnTo>
                <a:lnTo>
                  <a:pt x="180441" y="100330"/>
                </a:lnTo>
                <a:lnTo>
                  <a:pt x="182181" y="101600"/>
                </a:lnTo>
                <a:lnTo>
                  <a:pt x="183908" y="96520"/>
                </a:lnTo>
                <a:lnTo>
                  <a:pt x="188175" y="88417"/>
                </a:lnTo>
                <a:close/>
              </a:path>
              <a:path w="919479" h="307340">
                <a:moveTo>
                  <a:pt x="193217" y="89154"/>
                </a:moveTo>
                <a:lnTo>
                  <a:pt x="192786" y="89649"/>
                </a:lnTo>
                <a:lnTo>
                  <a:pt x="187312" y="97790"/>
                </a:lnTo>
                <a:lnTo>
                  <a:pt x="185458" y="101600"/>
                </a:lnTo>
                <a:lnTo>
                  <a:pt x="187083" y="101600"/>
                </a:lnTo>
                <a:lnTo>
                  <a:pt x="190601" y="96520"/>
                </a:lnTo>
                <a:lnTo>
                  <a:pt x="193217" y="89154"/>
                </a:lnTo>
                <a:close/>
              </a:path>
              <a:path w="919479" h="307340">
                <a:moveTo>
                  <a:pt x="200279" y="133350"/>
                </a:moveTo>
                <a:lnTo>
                  <a:pt x="195757" y="133350"/>
                </a:lnTo>
                <a:lnTo>
                  <a:pt x="196494" y="137160"/>
                </a:lnTo>
                <a:lnTo>
                  <a:pt x="199097" y="137160"/>
                </a:lnTo>
                <a:lnTo>
                  <a:pt x="200279" y="133350"/>
                </a:lnTo>
                <a:close/>
              </a:path>
              <a:path w="919479" h="307340">
                <a:moveTo>
                  <a:pt x="200863" y="131826"/>
                </a:moveTo>
                <a:lnTo>
                  <a:pt x="200672" y="132080"/>
                </a:lnTo>
                <a:lnTo>
                  <a:pt x="200279" y="133350"/>
                </a:lnTo>
                <a:lnTo>
                  <a:pt x="200799" y="133350"/>
                </a:lnTo>
                <a:lnTo>
                  <a:pt x="200863" y="131826"/>
                </a:lnTo>
                <a:close/>
              </a:path>
              <a:path w="919479" h="307340">
                <a:moveTo>
                  <a:pt x="210769" y="177025"/>
                </a:moveTo>
                <a:lnTo>
                  <a:pt x="202717" y="158280"/>
                </a:lnTo>
                <a:lnTo>
                  <a:pt x="201447" y="158216"/>
                </a:lnTo>
                <a:lnTo>
                  <a:pt x="200571" y="157835"/>
                </a:lnTo>
                <a:lnTo>
                  <a:pt x="202069" y="163271"/>
                </a:lnTo>
                <a:lnTo>
                  <a:pt x="206184" y="172135"/>
                </a:lnTo>
                <a:lnTo>
                  <a:pt x="209207" y="176403"/>
                </a:lnTo>
                <a:lnTo>
                  <a:pt x="208483" y="177546"/>
                </a:lnTo>
                <a:lnTo>
                  <a:pt x="210769" y="177025"/>
                </a:lnTo>
                <a:close/>
              </a:path>
              <a:path w="919479" h="307340">
                <a:moveTo>
                  <a:pt x="212229" y="180505"/>
                </a:moveTo>
                <a:lnTo>
                  <a:pt x="207619" y="179082"/>
                </a:lnTo>
                <a:lnTo>
                  <a:pt x="203123" y="173570"/>
                </a:lnTo>
                <a:lnTo>
                  <a:pt x="201028" y="168732"/>
                </a:lnTo>
                <a:lnTo>
                  <a:pt x="200939" y="163626"/>
                </a:lnTo>
                <a:lnTo>
                  <a:pt x="199313" y="163576"/>
                </a:lnTo>
                <a:lnTo>
                  <a:pt x="199059" y="163182"/>
                </a:lnTo>
                <a:lnTo>
                  <a:pt x="199529" y="172504"/>
                </a:lnTo>
                <a:lnTo>
                  <a:pt x="204101" y="177647"/>
                </a:lnTo>
                <a:lnTo>
                  <a:pt x="209435" y="182359"/>
                </a:lnTo>
                <a:lnTo>
                  <a:pt x="212229" y="180505"/>
                </a:lnTo>
                <a:close/>
              </a:path>
              <a:path w="919479" h="307340">
                <a:moveTo>
                  <a:pt x="212229" y="56921"/>
                </a:moveTo>
                <a:lnTo>
                  <a:pt x="210261" y="58420"/>
                </a:lnTo>
                <a:lnTo>
                  <a:pt x="211848" y="59499"/>
                </a:lnTo>
                <a:lnTo>
                  <a:pt x="212191" y="57150"/>
                </a:lnTo>
                <a:lnTo>
                  <a:pt x="212229" y="56921"/>
                </a:lnTo>
                <a:close/>
              </a:path>
              <a:path w="919479" h="307340">
                <a:moveTo>
                  <a:pt x="212826" y="185420"/>
                </a:moveTo>
                <a:lnTo>
                  <a:pt x="212737" y="183756"/>
                </a:lnTo>
                <a:lnTo>
                  <a:pt x="210426" y="185420"/>
                </a:lnTo>
                <a:lnTo>
                  <a:pt x="211175" y="186563"/>
                </a:lnTo>
                <a:lnTo>
                  <a:pt x="212826" y="185420"/>
                </a:lnTo>
                <a:close/>
              </a:path>
              <a:path w="919479" h="307340">
                <a:moveTo>
                  <a:pt x="219240" y="179070"/>
                </a:moveTo>
                <a:lnTo>
                  <a:pt x="212572" y="180340"/>
                </a:lnTo>
                <a:lnTo>
                  <a:pt x="212636" y="181724"/>
                </a:lnTo>
                <a:lnTo>
                  <a:pt x="212737" y="183756"/>
                </a:lnTo>
                <a:lnTo>
                  <a:pt x="219240" y="179070"/>
                </a:lnTo>
                <a:close/>
              </a:path>
              <a:path w="919479" h="307340">
                <a:moveTo>
                  <a:pt x="219837" y="176149"/>
                </a:moveTo>
                <a:lnTo>
                  <a:pt x="218109" y="173050"/>
                </a:lnTo>
                <a:lnTo>
                  <a:pt x="215544" y="164592"/>
                </a:lnTo>
                <a:lnTo>
                  <a:pt x="211607" y="161239"/>
                </a:lnTo>
                <a:lnTo>
                  <a:pt x="208978" y="155600"/>
                </a:lnTo>
                <a:lnTo>
                  <a:pt x="207251" y="156883"/>
                </a:lnTo>
                <a:lnTo>
                  <a:pt x="212775" y="163055"/>
                </a:lnTo>
                <a:lnTo>
                  <a:pt x="215912" y="169786"/>
                </a:lnTo>
                <a:lnTo>
                  <a:pt x="217474" y="177914"/>
                </a:lnTo>
                <a:lnTo>
                  <a:pt x="219837" y="176149"/>
                </a:lnTo>
                <a:close/>
              </a:path>
              <a:path w="919479" h="307340">
                <a:moveTo>
                  <a:pt x="220129" y="180340"/>
                </a:moveTo>
                <a:lnTo>
                  <a:pt x="218262" y="181724"/>
                </a:lnTo>
                <a:lnTo>
                  <a:pt x="218465" y="181724"/>
                </a:lnTo>
                <a:lnTo>
                  <a:pt x="220129" y="180340"/>
                </a:lnTo>
                <a:close/>
              </a:path>
              <a:path w="919479" h="307340">
                <a:moveTo>
                  <a:pt x="220611" y="54610"/>
                </a:moveTo>
                <a:lnTo>
                  <a:pt x="218389" y="52222"/>
                </a:lnTo>
                <a:lnTo>
                  <a:pt x="218592" y="52070"/>
                </a:lnTo>
                <a:lnTo>
                  <a:pt x="218249" y="52070"/>
                </a:lnTo>
                <a:lnTo>
                  <a:pt x="212940" y="52070"/>
                </a:lnTo>
                <a:lnTo>
                  <a:pt x="212229" y="56921"/>
                </a:lnTo>
                <a:lnTo>
                  <a:pt x="218097" y="52451"/>
                </a:lnTo>
                <a:lnTo>
                  <a:pt x="218186" y="52222"/>
                </a:lnTo>
                <a:lnTo>
                  <a:pt x="218109" y="52451"/>
                </a:lnTo>
                <a:lnTo>
                  <a:pt x="215925" y="58420"/>
                </a:lnTo>
                <a:lnTo>
                  <a:pt x="217424" y="57150"/>
                </a:lnTo>
                <a:lnTo>
                  <a:pt x="220611" y="54610"/>
                </a:lnTo>
                <a:close/>
              </a:path>
              <a:path w="919479" h="307340">
                <a:moveTo>
                  <a:pt x="221119" y="167551"/>
                </a:moveTo>
                <a:lnTo>
                  <a:pt x="218008" y="162064"/>
                </a:lnTo>
                <a:lnTo>
                  <a:pt x="214795" y="157391"/>
                </a:lnTo>
                <a:lnTo>
                  <a:pt x="214731" y="160121"/>
                </a:lnTo>
                <a:lnTo>
                  <a:pt x="220599" y="173443"/>
                </a:lnTo>
                <a:lnTo>
                  <a:pt x="221119" y="167551"/>
                </a:lnTo>
                <a:close/>
              </a:path>
              <a:path w="919479" h="307340">
                <a:moveTo>
                  <a:pt x="226644" y="175260"/>
                </a:moveTo>
                <a:lnTo>
                  <a:pt x="221513" y="175260"/>
                </a:lnTo>
                <a:lnTo>
                  <a:pt x="220103" y="180340"/>
                </a:lnTo>
                <a:lnTo>
                  <a:pt x="221373" y="179324"/>
                </a:lnTo>
                <a:lnTo>
                  <a:pt x="226644" y="175260"/>
                </a:lnTo>
                <a:close/>
              </a:path>
              <a:path w="919479" h="307340">
                <a:moveTo>
                  <a:pt x="234416" y="14376"/>
                </a:moveTo>
                <a:lnTo>
                  <a:pt x="233997" y="11836"/>
                </a:lnTo>
                <a:lnTo>
                  <a:pt x="229552" y="13042"/>
                </a:lnTo>
                <a:lnTo>
                  <a:pt x="223939" y="12877"/>
                </a:lnTo>
                <a:lnTo>
                  <a:pt x="218071" y="14503"/>
                </a:lnTo>
                <a:lnTo>
                  <a:pt x="217576" y="14312"/>
                </a:lnTo>
                <a:lnTo>
                  <a:pt x="217932" y="16294"/>
                </a:lnTo>
                <a:lnTo>
                  <a:pt x="222389" y="14605"/>
                </a:lnTo>
                <a:lnTo>
                  <a:pt x="227380" y="14960"/>
                </a:lnTo>
                <a:lnTo>
                  <a:pt x="233476" y="13335"/>
                </a:lnTo>
                <a:lnTo>
                  <a:pt x="234416" y="14376"/>
                </a:lnTo>
                <a:close/>
              </a:path>
              <a:path w="919479" h="307340">
                <a:moveTo>
                  <a:pt x="264439" y="183984"/>
                </a:moveTo>
                <a:lnTo>
                  <a:pt x="264261" y="183984"/>
                </a:lnTo>
                <a:lnTo>
                  <a:pt x="264236" y="184150"/>
                </a:lnTo>
                <a:lnTo>
                  <a:pt x="263537" y="184150"/>
                </a:lnTo>
                <a:lnTo>
                  <a:pt x="264350" y="186118"/>
                </a:lnTo>
                <a:lnTo>
                  <a:pt x="264439" y="183984"/>
                </a:lnTo>
                <a:close/>
              </a:path>
              <a:path w="919479" h="307340">
                <a:moveTo>
                  <a:pt x="265023" y="166370"/>
                </a:moveTo>
                <a:lnTo>
                  <a:pt x="264020" y="167220"/>
                </a:lnTo>
                <a:lnTo>
                  <a:pt x="263575" y="167640"/>
                </a:lnTo>
                <a:lnTo>
                  <a:pt x="264871" y="167220"/>
                </a:lnTo>
                <a:lnTo>
                  <a:pt x="265023" y="166370"/>
                </a:lnTo>
                <a:close/>
              </a:path>
              <a:path w="919479" h="307340">
                <a:moveTo>
                  <a:pt x="267258" y="193052"/>
                </a:moveTo>
                <a:lnTo>
                  <a:pt x="266661" y="191770"/>
                </a:lnTo>
                <a:lnTo>
                  <a:pt x="264350" y="186118"/>
                </a:lnTo>
                <a:lnTo>
                  <a:pt x="264261" y="188226"/>
                </a:lnTo>
                <a:lnTo>
                  <a:pt x="264134" y="189331"/>
                </a:lnTo>
                <a:lnTo>
                  <a:pt x="261912" y="191770"/>
                </a:lnTo>
                <a:lnTo>
                  <a:pt x="261988" y="193052"/>
                </a:lnTo>
                <a:lnTo>
                  <a:pt x="262064" y="194310"/>
                </a:lnTo>
                <a:lnTo>
                  <a:pt x="262153" y="195580"/>
                </a:lnTo>
                <a:lnTo>
                  <a:pt x="267258" y="193052"/>
                </a:lnTo>
                <a:close/>
              </a:path>
              <a:path w="919479" h="307340">
                <a:moveTo>
                  <a:pt x="270637" y="160020"/>
                </a:moveTo>
                <a:lnTo>
                  <a:pt x="266179" y="160020"/>
                </a:lnTo>
                <a:lnTo>
                  <a:pt x="265023" y="166370"/>
                </a:lnTo>
                <a:lnTo>
                  <a:pt x="266280" y="165100"/>
                </a:lnTo>
                <a:lnTo>
                  <a:pt x="270357" y="161290"/>
                </a:lnTo>
                <a:lnTo>
                  <a:pt x="270637" y="160020"/>
                </a:lnTo>
                <a:close/>
              </a:path>
              <a:path w="919479" h="307340">
                <a:moveTo>
                  <a:pt x="278676" y="18973"/>
                </a:moveTo>
                <a:lnTo>
                  <a:pt x="259918" y="15392"/>
                </a:lnTo>
                <a:lnTo>
                  <a:pt x="259448" y="18072"/>
                </a:lnTo>
                <a:lnTo>
                  <a:pt x="260642" y="16802"/>
                </a:lnTo>
                <a:lnTo>
                  <a:pt x="266128" y="18669"/>
                </a:lnTo>
                <a:lnTo>
                  <a:pt x="271894" y="20053"/>
                </a:lnTo>
                <a:lnTo>
                  <a:pt x="277431" y="20218"/>
                </a:lnTo>
                <a:lnTo>
                  <a:pt x="278193" y="20904"/>
                </a:lnTo>
                <a:lnTo>
                  <a:pt x="278676" y="18973"/>
                </a:lnTo>
                <a:close/>
              </a:path>
              <a:path w="919479" h="307340">
                <a:moveTo>
                  <a:pt x="283146" y="196850"/>
                </a:moveTo>
                <a:lnTo>
                  <a:pt x="283070" y="195580"/>
                </a:lnTo>
                <a:lnTo>
                  <a:pt x="282994" y="194310"/>
                </a:lnTo>
                <a:lnTo>
                  <a:pt x="282905" y="193052"/>
                </a:lnTo>
                <a:lnTo>
                  <a:pt x="282829" y="191770"/>
                </a:lnTo>
                <a:lnTo>
                  <a:pt x="282752" y="190500"/>
                </a:lnTo>
                <a:lnTo>
                  <a:pt x="282689" y="189331"/>
                </a:lnTo>
                <a:lnTo>
                  <a:pt x="279869" y="191770"/>
                </a:lnTo>
                <a:lnTo>
                  <a:pt x="280479" y="196850"/>
                </a:lnTo>
                <a:lnTo>
                  <a:pt x="283146" y="196850"/>
                </a:lnTo>
                <a:close/>
              </a:path>
              <a:path w="919479" h="307340">
                <a:moveTo>
                  <a:pt x="286918" y="91452"/>
                </a:moveTo>
                <a:lnTo>
                  <a:pt x="283654" y="92151"/>
                </a:lnTo>
                <a:lnTo>
                  <a:pt x="280784" y="93014"/>
                </a:lnTo>
                <a:lnTo>
                  <a:pt x="279908" y="94869"/>
                </a:lnTo>
                <a:lnTo>
                  <a:pt x="277787" y="94869"/>
                </a:lnTo>
                <a:lnTo>
                  <a:pt x="277266" y="94322"/>
                </a:lnTo>
                <a:lnTo>
                  <a:pt x="281241" y="86893"/>
                </a:lnTo>
                <a:lnTo>
                  <a:pt x="279133" y="85051"/>
                </a:lnTo>
                <a:lnTo>
                  <a:pt x="274218" y="97548"/>
                </a:lnTo>
                <a:lnTo>
                  <a:pt x="275996" y="79692"/>
                </a:lnTo>
                <a:lnTo>
                  <a:pt x="274916" y="78282"/>
                </a:lnTo>
                <a:lnTo>
                  <a:pt x="274370" y="79679"/>
                </a:lnTo>
                <a:lnTo>
                  <a:pt x="273342" y="88404"/>
                </a:lnTo>
                <a:lnTo>
                  <a:pt x="273570" y="95885"/>
                </a:lnTo>
                <a:lnTo>
                  <a:pt x="270649" y="102895"/>
                </a:lnTo>
                <a:lnTo>
                  <a:pt x="271729" y="103911"/>
                </a:lnTo>
                <a:lnTo>
                  <a:pt x="270421" y="104940"/>
                </a:lnTo>
                <a:lnTo>
                  <a:pt x="272427" y="107378"/>
                </a:lnTo>
                <a:lnTo>
                  <a:pt x="286715" y="96672"/>
                </a:lnTo>
                <a:lnTo>
                  <a:pt x="283248" y="94907"/>
                </a:lnTo>
                <a:lnTo>
                  <a:pt x="275539" y="100939"/>
                </a:lnTo>
                <a:lnTo>
                  <a:pt x="282841" y="92532"/>
                </a:lnTo>
                <a:lnTo>
                  <a:pt x="286715" y="93065"/>
                </a:lnTo>
                <a:lnTo>
                  <a:pt x="286918" y="91452"/>
                </a:lnTo>
                <a:close/>
              </a:path>
              <a:path w="919479" h="307340">
                <a:moveTo>
                  <a:pt x="323557" y="19646"/>
                </a:moveTo>
                <a:lnTo>
                  <a:pt x="323354" y="18084"/>
                </a:lnTo>
                <a:lnTo>
                  <a:pt x="296557" y="15405"/>
                </a:lnTo>
                <a:lnTo>
                  <a:pt x="296164" y="17716"/>
                </a:lnTo>
                <a:lnTo>
                  <a:pt x="296913" y="17005"/>
                </a:lnTo>
                <a:lnTo>
                  <a:pt x="303834" y="18910"/>
                </a:lnTo>
                <a:lnTo>
                  <a:pt x="314528" y="19202"/>
                </a:lnTo>
                <a:lnTo>
                  <a:pt x="321322" y="18923"/>
                </a:lnTo>
                <a:lnTo>
                  <a:pt x="323557" y="19646"/>
                </a:lnTo>
                <a:close/>
              </a:path>
              <a:path w="919479" h="307340">
                <a:moveTo>
                  <a:pt x="394208" y="127469"/>
                </a:moveTo>
                <a:lnTo>
                  <a:pt x="393052" y="124333"/>
                </a:lnTo>
                <a:lnTo>
                  <a:pt x="380555" y="141300"/>
                </a:lnTo>
                <a:lnTo>
                  <a:pt x="382117" y="142900"/>
                </a:lnTo>
                <a:lnTo>
                  <a:pt x="394208" y="127469"/>
                </a:lnTo>
                <a:close/>
              </a:path>
              <a:path w="919479" h="307340">
                <a:moveTo>
                  <a:pt x="463626" y="89522"/>
                </a:moveTo>
                <a:lnTo>
                  <a:pt x="456907" y="88887"/>
                </a:lnTo>
                <a:lnTo>
                  <a:pt x="449986" y="89560"/>
                </a:lnTo>
                <a:lnTo>
                  <a:pt x="436257" y="92062"/>
                </a:lnTo>
                <a:lnTo>
                  <a:pt x="431571" y="92722"/>
                </a:lnTo>
                <a:lnTo>
                  <a:pt x="426504" y="92544"/>
                </a:lnTo>
                <a:lnTo>
                  <a:pt x="420738" y="93243"/>
                </a:lnTo>
                <a:lnTo>
                  <a:pt x="419328" y="93776"/>
                </a:lnTo>
                <a:lnTo>
                  <a:pt x="420751" y="94869"/>
                </a:lnTo>
                <a:lnTo>
                  <a:pt x="463626" y="89522"/>
                </a:lnTo>
                <a:close/>
              </a:path>
              <a:path w="919479" h="307340">
                <a:moveTo>
                  <a:pt x="496760" y="126492"/>
                </a:moveTo>
                <a:lnTo>
                  <a:pt x="495604" y="127000"/>
                </a:lnTo>
                <a:lnTo>
                  <a:pt x="493572" y="128270"/>
                </a:lnTo>
                <a:lnTo>
                  <a:pt x="496760" y="126492"/>
                </a:lnTo>
                <a:close/>
              </a:path>
              <a:path w="919479" h="307340">
                <a:moveTo>
                  <a:pt x="500786" y="116636"/>
                </a:moveTo>
                <a:lnTo>
                  <a:pt x="500278" y="116840"/>
                </a:lnTo>
                <a:lnTo>
                  <a:pt x="500468" y="117195"/>
                </a:lnTo>
                <a:lnTo>
                  <a:pt x="500672" y="116840"/>
                </a:lnTo>
                <a:lnTo>
                  <a:pt x="500786" y="116636"/>
                </a:lnTo>
                <a:close/>
              </a:path>
              <a:path w="919479" h="307340">
                <a:moveTo>
                  <a:pt x="502056" y="31483"/>
                </a:moveTo>
                <a:lnTo>
                  <a:pt x="483184" y="28460"/>
                </a:lnTo>
                <a:lnTo>
                  <a:pt x="464235" y="25628"/>
                </a:lnTo>
                <a:lnTo>
                  <a:pt x="445211" y="23482"/>
                </a:lnTo>
                <a:lnTo>
                  <a:pt x="426123" y="22542"/>
                </a:lnTo>
                <a:lnTo>
                  <a:pt x="424662" y="23647"/>
                </a:lnTo>
                <a:lnTo>
                  <a:pt x="426135" y="24168"/>
                </a:lnTo>
                <a:lnTo>
                  <a:pt x="433793" y="25146"/>
                </a:lnTo>
                <a:lnTo>
                  <a:pt x="442061" y="24523"/>
                </a:lnTo>
                <a:lnTo>
                  <a:pt x="461467" y="26733"/>
                </a:lnTo>
                <a:lnTo>
                  <a:pt x="486625" y="30391"/>
                </a:lnTo>
                <a:lnTo>
                  <a:pt x="499198" y="32105"/>
                </a:lnTo>
                <a:lnTo>
                  <a:pt x="502056" y="31483"/>
                </a:lnTo>
                <a:close/>
              </a:path>
              <a:path w="919479" h="307340">
                <a:moveTo>
                  <a:pt x="503110" y="98259"/>
                </a:moveTo>
                <a:lnTo>
                  <a:pt x="502945" y="96672"/>
                </a:lnTo>
                <a:lnTo>
                  <a:pt x="494957" y="95516"/>
                </a:lnTo>
                <a:lnTo>
                  <a:pt x="487222" y="92163"/>
                </a:lnTo>
                <a:lnTo>
                  <a:pt x="479158" y="91414"/>
                </a:lnTo>
                <a:lnTo>
                  <a:pt x="466559" y="91274"/>
                </a:lnTo>
                <a:lnTo>
                  <a:pt x="454088" y="92659"/>
                </a:lnTo>
                <a:lnTo>
                  <a:pt x="441680" y="94729"/>
                </a:lnTo>
                <a:lnTo>
                  <a:pt x="428015" y="96824"/>
                </a:lnTo>
                <a:lnTo>
                  <a:pt x="426389" y="97294"/>
                </a:lnTo>
                <a:lnTo>
                  <a:pt x="427901" y="98437"/>
                </a:lnTo>
                <a:lnTo>
                  <a:pt x="441591" y="96685"/>
                </a:lnTo>
                <a:lnTo>
                  <a:pt x="454723" y="94665"/>
                </a:lnTo>
                <a:lnTo>
                  <a:pt x="467918" y="93446"/>
                </a:lnTo>
                <a:lnTo>
                  <a:pt x="481838" y="94107"/>
                </a:lnTo>
                <a:lnTo>
                  <a:pt x="487400" y="94856"/>
                </a:lnTo>
                <a:lnTo>
                  <a:pt x="493445" y="97053"/>
                </a:lnTo>
                <a:lnTo>
                  <a:pt x="499922" y="97624"/>
                </a:lnTo>
                <a:lnTo>
                  <a:pt x="503110" y="98259"/>
                </a:lnTo>
                <a:close/>
              </a:path>
              <a:path w="919479" h="307340">
                <a:moveTo>
                  <a:pt x="509206" y="111760"/>
                </a:moveTo>
                <a:lnTo>
                  <a:pt x="503555" y="111760"/>
                </a:lnTo>
                <a:lnTo>
                  <a:pt x="500786" y="116636"/>
                </a:lnTo>
                <a:lnTo>
                  <a:pt x="503428" y="115570"/>
                </a:lnTo>
                <a:lnTo>
                  <a:pt x="507504" y="114300"/>
                </a:lnTo>
                <a:lnTo>
                  <a:pt x="509206" y="111760"/>
                </a:lnTo>
                <a:close/>
              </a:path>
              <a:path w="919479" h="307340">
                <a:moveTo>
                  <a:pt x="512787" y="116840"/>
                </a:moveTo>
                <a:lnTo>
                  <a:pt x="510108" y="118110"/>
                </a:lnTo>
                <a:lnTo>
                  <a:pt x="510463" y="118465"/>
                </a:lnTo>
                <a:lnTo>
                  <a:pt x="511975" y="118110"/>
                </a:lnTo>
                <a:lnTo>
                  <a:pt x="512787" y="116840"/>
                </a:lnTo>
                <a:close/>
              </a:path>
              <a:path w="919479" h="307340">
                <a:moveTo>
                  <a:pt x="518134" y="114300"/>
                </a:moveTo>
                <a:lnTo>
                  <a:pt x="514413" y="114300"/>
                </a:lnTo>
                <a:lnTo>
                  <a:pt x="512787" y="116840"/>
                </a:lnTo>
                <a:lnTo>
                  <a:pt x="518134" y="114300"/>
                </a:lnTo>
                <a:close/>
              </a:path>
              <a:path w="919479" h="307340">
                <a:moveTo>
                  <a:pt x="520814" y="36817"/>
                </a:moveTo>
                <a:lnTo>
                  <a:pt x="520534" y="35179"/>
                </a:lnTo>
                <a:lnTo>
                  <a:pt x="518972" y="35318"/>
                </a:lnTo>
                <a:lnTo>
                  <a:pt x="513626" y="33502"/>
                </a:lnTo>
                <a:lnTo>
                  <a:pt x="508241" y="32385"/>
                </a:lnTo>
                <a:lnTo>
                  <a:pt x="503847" y="32372"/>
                </a:lnTo>
                <a:lnTo>
                  <a:pt x="520814" y="36817"/>
                </a:lnTo>
                <a:close/>
              </a:path>
              <a:path w="919479" h="307340">
                <a:moveTo>
                  <a:pt x="561022" y="226060"/>
                </a:moveTo>
                <a:lnTo>
                  <a:pt x="559638" y="226555"/>
                </a:lnTo>
                <a:lnTo>
                  <a:pt x="560539" y="227863"/>
                </a:lnTo>
                <a:lnTo>
                  <a:pt x="561022" y="226060"/>
                </a:lnTo>
                <a:close/>
              </a:path>
              <a:path w="919479" h="307340">
                <a:moveTo>
                  <a:pt x="567918" y="248793"/>
                </a:moveTo>
                <a:lnTo>
                  <a:pt x="567664" y="248983"/>
                </a:lnTo>
                <a:lnTo>
                  <a:pt x="567880" y="248983"/>
                </a:lnTo>
                <a:lnTo>
                  <a:pt x="567918" y="248793"/>
                </a:lnTo>
                <a:close/>
              </a:path>
              <a:path w="919479" h="307340">
                <a:moveTo>
                  <a:pt x="577113" y="202031"/>
                </a:moveTo>
                <a:lnTo>
                  <a:pt x="574979" y="202438"/>
                </a:lnTo>
                <a:lnTo>
                  <a:pt x="572490" y="204622"/>
                </a:lnTo>
                <a:lnTo>
                  <a:pt x="566356" y="209867"/>
                </a:lnTo>
                <a:lnTo>
                  <a:pt x="562368" y="214668"/>
                </a:lnTo>
                <a:lnTo>
                  <a:pt x="558355" y="218986"/>
                </a:lnTo>
                <a:lnTo>
                  <a:pt x="562864" y="216801"/>
                </a:lnTo>
                <a:lnTo>
                  <a:pt x="577113" y="202031"/>
                </a:lnTo>
                <a:close/>
              </a:path>
              <a:path w="919479" h="307340">
                <a:moveTo>
                  <a:pt x="581533" y="44513"/>
                </a:moveTo>
                <a:lnTo>
                  <a:pt x="580428" y="38138"/>
                </a:lnTo>
                <a:lnTo>
                  <a:pt x="579780" y="32359"/>
                </a:lnTo>
                <a:lnTo>
                  <a:pt x="578002" y="34582"/>
                </a:lnTo>
                <a:lnTo>
                  <a:pt x="580669" y="50215"/>
                </a:lnTo>
                <a:lnTo>
                  <a:pt x="581533" y="44513"/>
                </a:lnTo>
                <a:close/>
              </a:path>
              <a:path w="919479" h="307340">
                <a:moveTo>
                  <a:pt x="582460" y="67195"/>
                </a:moveTo>
                <a:lnTo>
                  <a:pt x="581367" y="65760"/>
                </a:lnTo>
                <a:lnTo>
                  <a:pt x="580834" y="67208"/>
                </a:lnTo>
                <a:lnTo>
                  <a:pt x="579704" y="76225"/>
                </a:lnTo>
                <a:lnTo>
                  <a:pt x="580161" y="84924"/>
                </a:lnTo>
                <a:lnTo>
                  <a:pt x="579729" y="94792"/>
                </a:lnTo>
                <a:lnTo>
                  <a:pt x="578916" y="96748"/>
                </a:lnTo>
                <a:lnTo>
                  <a:pt x="578777" y="105892"/>
                </a:lnTo>
                <a:lnTo>
                  <a:pt x="578954" y="119976"/>
                </a:lnTo>
                <a:lnTo>
                  <a:pt x="578904" y="127012"/>
                </a:lnTo>
                <a:lnTo>
                  <a:pt x="580707" y="113207"/>
                </a:lnTo>
                <a:lnTo>
                  <a:pt x="582460" y="67195"/>
                </a:lnTo>
                <a:close/>
              </a:path>
              <a:path w="919479" h="307340">
                <a:moveTo>
                  <a:pt x="588721" y="200660"/>
                </a:moveTo>
                <a:lnTo>
                  <a:pt x="586943" y="200660"/>
                </a:lnTo>
                <a:lnTo>
                  <a:pt x="586054" y="201930"/>
                </a:lnTo>
                <a:lnTo>
                  <a:pt x="582028" y="204470"/>
                </a:lnTo>
                <a:lnTo>
                  <a:pt x="563308" y="220980"/>
                </a:lnTo>
                <a:lnTo>
                  <a:pt x="560501" y="224790"/>
                </a:lnTo>
                <a:lnTo>
                  <a:pt x="557453" y="227330"/>
                </a:lnTo>
                <a:lnTo>
                  <a:pt x="559638" y="226555"/>
                </a:lnTo>
                <a:lnTo>
                  <a:pt x="559308" y="226060"/>
                </a:lnTo>
                <a:lnTo>
                  <a:pt x="570331" y="217170"/>
                </a:lnTo>
                <a:lnTo>
                  <a:pt x="577761" y="209550"/>
                </a:lnTo>
                <a:lnTo>
                  <a:pt x="583831" y="205816"/>
                </a:lnTo>
                <a:lnTo>
                  <a:pt x="585139" y="204470"/>
                </a:lnTo>
                <a:lnTo>
                  <a:pt x="588721" y="200660"/>
                </a:lnTo>
                <a:close/>
              </a:path>
              <a:path w="919479" h="307340">
                <a:moveTo>
                  <a:pt x="600494" y="236283"/>
                </a:moveTo>
                <a:lnTo>
                  <a:pt x="600316" y="236283"/>
                </a:lnTo>
                <a:lnTo>
                  <a:pt x="599211" y="237007"/>
                </a:lnTo>
                <a:lnTo>
                  <a:pt x="600494" y="236283"/>
                </a:lnTo>
                <a:close/>
              </a:path>
              <a:path w="919479" h="307340">
                <a:moveTo>
                  <a:pt x="605510" y="240030"/>
                </a:moveTo>
                <a:lnTo>
                  <a:pt x="604964" y="239166"/>
                </a:lnTo>
                <a:lnTo>
                  <a:pt x="603211" y="240880"/>
                </a:lnTo>
                <a:lnTo>
                  <a:pt x="605510" y="240030"/>
                </a:lnTo>
                <a:close/>
              </a:path>
              <a:path w="919479" h="307340">
                <a:moveTo>
                  <a:pt x="613321" y="224320"/>
                </a:moveTo>
                <a:lnTo>
                  <a:pt x="610946" y="223139"/>
                </a:lnTo>
                <a:lnTo>
                  <a:pt x="607415" y="220370"/>
                </a:lnTo>
                <a:lnTo>
                  <a:pt x="605028" y="222796"/>
                </a:lnTo>
                <a:lnTo>
                  <a:pt x="600379" y="227533"/>
                </a:lnTo>
                <a:lnTo>
                  <a:pt x="607783" y="233946"/>
                </a:lnTo>
                <a:lnTo>
                  <a:pt x="612927" y="229362"/>
                </a:lnTo>
                <a:lnTo>
                  <a:pt x="613321" y="224320"/>
                </a:lnTo>
                <a:close/>
              </a:path>
              <a:path w="919479" h="307340">
                <a:moveTo>
                  <a:pt x="621436" y="189331"/>
                </a:moveTo>
                <a:lnTo>
                  <a:pt x="621284" y="188226"/>
                </a:lnTo>
                <a:lnTo>
                  <a:pt x="621245" y="187960"/>
                </a:lnTo>
                <a:lnTo>
                  <a:pt x="621144" y="187223"/>
                </a:lnTo>
                <a:lnTo>
                  <a:pt x="621068" y="186740"/>
                </a:lnTo>
                <a:lnTo>
                  <a:pt x="620979" y="186118"/>
                </a:lnTo>
                <a:lnTo>
                  <a:pt x="620890" y="185420"/>
                </a:lnTo>
                <a:lnTo>
                  <a:pt x="618972" y="182880"/>
                </a:lnTo>
                <a:lnTo>
                  <a:pt x="616331" y="194310"/>
                </a:lnTo>
                <a:lnTo>
                  <a:pt x="615391" y="195580"/>
                </a:lnTo>
                <a:lnTo>
                  <a:pt x="616623" y="195580"/>
                </a:lnTo>
                <a:lnTo>
                  <a:pt x="617715" y="191770"/>
                </a:lnTo>
                <a:lnTo>
                  <a:pt x="621271" y="189331"/>
                </a:lnTo>
                <a:lnTo>
                  <a:pt x="621436" y="189331"/>
                </a:lnTo>
                <a:close/>
              </a:path>
              <a:path w="919479" h="307340">
                <a:moveTo>
                  <a:pt x="644105" y="193535"/>
                </a:moveTo>
                <a:lnTo>
                  <a:pt x="642493" y="191541"/>
                </a:lnTo>
                <a:lnTo>
                  <a:pt x="642848" y="192417"/>
                </a:lnTo>
                <a:lnTo>
                  <a:pt x="636435" y="197612"/>
                </a:lnTo>
                <a:lnTo>
                  <a:pt x="630910" y="202272"/>
                </a:lnTo>
                <a:lnTo>
                  <a:pt x="625538" y="207060"/>
                </a:lnTo>
                <a:lnTo>
                  <a:pt x="620496" y="211963"/>
                </a:lnTo>
                <a:lnTo>
                  <a:pt x="618845" y="214261"/>
                </a:lnTo>
                <a:lnTo>
                  <a:pt x="619099" y="214515"/>
                </a:lnTo>
                <a:lnTo>
                  <a:pt x="644105" y="193535"/>
                </a:lnTo>
                <a:close/>
              </a:path>
              <a:path w="919479" h="307340">
                <a:moveTo>
                  <a:pt x="666788" y="204139"/>
                </a:moveTo>
                <a:lnTo>
                  <a:pt x="666457" y="203822"/>
                </a:lnTo>
                <a:lnTo>
                  <a:pt x="621779" y="240411"/>
                </a:lnTo>
                <a:lnTo>
                  <a:pt x="623849" y="240334"/>
                </a:lnTo>
                <a:lnTo>
                  <a:pt x="654100" y="215811"/>
                </a:lnTo>
                <a:lnTo>
                  <a:pt x="666788" y="204139"/>
                </a:lnTo>
                <a:close/>
              </a:path>
              <a:path w="919479" h="307340">
                <a:moveTo>
                  <a:pt x="681164" y="130467"/>
                </a:moveTo>
                <a:lnTo>
                  <a:pt x="679399" y="128803"/>
                </a:lnTo>
                <a:lnTo>
                  <a:pt x="677430" y="140614"/>
                </a:lnTo>
                <a:lnTo>
                  <a:pt x="674789" y="152717"/>
                </a:lnTo>
                <a:lnTo>
                  <a:pt x="672338" y="164795"/>
                </a:lnTo>
                <a:lnTo>
                  <a:pt x="670890" y="176542"/>
                </a:lnTo>
                <a:lnTo>
                  <a:pt x="670826" y="177520"/>
                </a:lnTo>
                <a:lnTo>
                  <a:pt x="670306" y="179933"/>
                </a:lnTo>
                <a:lnTo>
                  <a:pt x="671804" y="179692"/>
                </a:lnTo>
                <a:lnTo>
                  <a:pt x="673442" y="169011"/>
                </a:lnTo>
                <a:lnTo>
                  <a:pt x="677951" y="147815"/>
                </a:lnTo>
                <a:lnTo>
                  <a:pt x="679729" y="137160"/>
                </a:lnTo>
                <a:lnTo>
                  <a:pt x="680021" y="134823"/>
                </a:lnTo>
                <a:lnTo>
                  <a:pt x="681164" y="130467"/>
                </a:lnTo>
                <a:close/>
              </a:path>
              <a:path w="919479" h="307340">
                <a:moveTo>
                  <a:pt x="681558" y="41338"/>
                </a:moveTo>
                <a:lnTo>
                  <a:pt x="681443" y="40970"/>
                </a:lnTo>
                <a:lnTo>
                  <a:pt x="681355" y="40640"/>
                </a:lnTo>
                <a:lnTo>
                  <a:pt x="680808" y="40970"/>
                </a:lnTo>
                <a:lnTo>
                  <a:pt x="681558" y="41338"/>
                </a:lnTo>
                <a:close/>
              </a:path>
              <a:path w="919479" h="307340">
                <a:moveTo>
                  <a:pt x="683577" y="83502"/>
                </a:moveTo>
                <a:lnTo>
                  <a:pt x="682523" y="64947"/>
                </a:lnTo>
                <a:lnTo>
                  <a:pt x="678942" y="46659"/>
                </a:lnTo>
                <a:lnTo>
                  <a:pt x="676300" y="47091"/>
                </a:lnTo>
                <a:lnTo>
                  <a:pt x="679983" y="60401"/>
                </a:lnTo>
                <a:lnTo>
                  <a:pt x="681647" y="74371"/>
                </a:lnTo>
                <a:lnTo>
                  <a:pt x="681990" y="88557"/>
                </a:lnTo>
                <a:lnTo>
                  <a:pt x="681545" y="107454"/>
                </a:lnTo>
                <a:lnTo>
                  <a:pt x="680491" y="113055"/>
                </a:lnTo>
                <a:lnTo>
                  <a:pt x="680427" y="119481"/>
                </a:lnTo>
                <a:lnTo>
                  <a:pt x="679653" y="120281"/>
                </a:lnTo>
                <a:lnTo>
                  <a:pt x="681634" y="120764"/>
                </a:lnTo>
                <a:lnTo>
                  <a:pt x="682980" y="102158"/>
                </a:lnTo>
                <a:lnTo>
                  <a:pt x="683577" y="83502"/>
                </a:lnTo>
                <a:close/>
              </a:path>
              <a:path w="919479" h="307340">
                <a:moveTo>
                  <a:pt x="695172" y="215531"/>
                </a:moveTo>
                <a:lnTo>
                  <a:pt x="692581" y="217170"/>
                </a:lnTo>
                <a:lnTo>
                  <a:pt x="693267" y="217170"/>
                </a:lnTo>
                <a:lnTo>
                  <a:pt x="695172" y="215531"/>
                </a:lnTo>
                <a:close/>
              </a:path>
              <a:path w="919479" h="307340">
                <a:moveTo>
                  <a:pt x="714197" y="146088"/>
                </a:moveTo>
                <a:lnTo>
                  <a:pt x="713511" y="145796"/>
                </a:lnTo>
                <a:lnTo>
                  <a:pt x="713219" y="146088"/>
                </a:lnTo>
                <a:lnTo>
                  <a:pt x="714197" y="146088"/>
                </a:lnTo>
                <a:close/>
              </a:path>
              <a:path w="919479" h="307340">
                <a:moveTo>
                  <a:pt x="729221" y="149618"/>
                </a:moveTo>
                <a:lnTo>
                  <a:pt x="728408" y="149860"/>
                </a:lnTo>
                <a:lnTo>
                  <a:pt x="728903" y="150291"/>
                </a:lnTo>
                <a:lnTo>
                  <a:pt x="729107" y="149860"/>
                </a:lnTo>
                <a:lnTo>
                  <a:pt x="729221" y="149618"/>
                </a:lnTo>
                <a:close/>
              </a:path>
              <a:path w="919479" h="307340">
                <a:moveTo>
                  <a:pt x="737031" y="144868"/>
                </a:moveTo>
                <a:lnTo>
                  <a:pt x="732878" y="144868"/>
                </a:lnTo>
                <a:lnTo>
                  <a:pt x="730326" y="147320"/>
                </a:lnTo>
                <a:lnTo>
                  <a:pt x="729221" y="149618"/>
                </a:lnTo>
                <a:lnTo>
                  <a:pt x="736803" y="147320"/>
                </a:lnTo>
                <a:lnTo>
                  <a:pt x="736917" y="146088"/>
                </a:lnTo>
                <a:lnTo>
                  <a:pt x="737031" y="144868"/>
                </a:lnTo>
                <a:close/>
              </a:path>
              <a:path w="919479" h="307340">
                <a:moveTo>
                  <a:pt x="742657" y="242570"/>
                </a:moveTo>
                <a:lnTo>
                  <a:pt x="741883" y="242570"/>
                </a:lnTo>
                <a:lnTo>
                  <a:pt x="740943" y="243027"/>
                </a:lnTo>
                <a:lnTo>
                  <a:pt x="741629" y="243840"/>
                </a:lnTo>
                <a:lnTo>
                  <a:pt x="742657" y="242570"/>
                </a:lnTo>
                <a:close/>
              </a:path>
              <a:path w="919479" h="307340">
                <a:moveTo>
                  <a:pt x="749833" y="182575"/>
                </a:moveTo>
                <a:lnTo>
                  <a:pt x="749350" y="181724"/>
                </a:lnTo>
                <a:lnTo>
                  <a:pt x="749185" y="181724"/>
                </a:lnTo>
                <a:lnTo>
                  <a:pt x="748639" y="182321"/>
                </a:lnTo>
                <a:lnTo>
                  <a:pt x="749833" y="182575"/>
                </a:lnTo>
                <a:close/>
              </a:path>
              <a:path w="919479" h="307340">
                <a:moveTo>
                  <a:pt x="755637" y="158750"/>
                </a:moveTo>
                <a:lnTo>
                  <a:pt x="754062" y="156210"/>
                </a:lnTo>
                <a:lnTo>
                  <a:pt x="751700" y="152400"/>
                </a:lnTo>
                <a:lnTo>
                  <a:pt x="746874" y="153670"/>
                </a:lnTo>
                <a:lnTo>
                  <a:pt x="749554" y="156210"/>
                </a:lnTo>
                <a:lnTo>
                  <a:pt x="729907" y="151130"/>
                </a:lnTo>
                <a:lnTo>
                  <a:pt x="728903" y="150291"/>
                </a:lnTo>
                <a:lnTo>
                  <a:pt x="728497" y="151130"/>
                </a:lnTo>
                <a:lnTo>
                  <a:pt x="721868" y="148590"/>
                </a:lnTo>
                <a:lnTo>
                  <a:pt x="723506" y="147320"/>
                </a:lnTo>
                <a:lnTo>
                  <a:pt x="731685" y="140970"/>
                </a:lnTo>
                <a:lnTo>
                  <a:pt x="727151" y="140970"/>
                </a:lnTo>
                <a:lnTo>
                  <a:pt x="723430" y="144868"/>
                </a:lnTo>
                <a:lnTo>
                  <a:pt x="720394" y="147320"/>
                </a:lnTo>
                <a:lnTo>
                  <a:pt x="718515" y="146088"/>
                </a:lnTo>
                <a:lnTo>
                  <a:pt x="714197" y="146088"/>
                </a:lnTo>
                <a:lnTo>
                  <a:pt x="717105" y="147320"/>
                </a:lnTo>
                <a:lnTo>
                  <a:pt x="732116" y="154940"/>
                </a:lnTo>
                <a:lnTo>
                  <a:pt x="747318" y="157480"/>
                </a:lnTo>
                <a:lnTo>
                  <a:pt x="755637" y="158750"/>
                </a:lnTo>
                <a:close/>
              </a:path>
              <a:path w="919479" h="307340">
                <a:moveTo>
                  <a:pt x="757847" y="45720"/>
                </a:moveTo>
                <a:lnTo>
                  <a:pt x="754621" y="43180"/>
                </a:lnTo>
                <a:lnTo>
                  <a:pt x="753021" y="41910"/>
                </a:lnTo>
                <a:lnTo>
                  <a:pt x="746658" y="41910"/>
                </a:lnTo>
                <a:lnTo>
                  <a:pt x="734847" y="44450"/>
                </a:lnTo>
                <a:lnTo>
                  <a:pt x="709803" y="52070"/>
                </a:lnTo>
                <a:lnTo>
                  <a:pt x="697776" y="54610"/>
                </a:lnTo>
                <a:lnTo>
                  <a:pt x="715594" y="54610"/>
                </a:lnTo>
                <a:lnTo>
                  <a:pt x="716902" y="53340"/>
                </a:lnTo>
                <a:lnTo>
                  <a:pt x="721398" y="52070"/>
                </a:lnTo>
                <a:lnTo>
                  <a:pt x="727544" y="49530"/>
                </a:lnTo>
                <a:lnTo>
                  <a:pt x="744855" y="44450"/>
                </a:lnTo>
                <a:lnTo>
                  <a:pt x="750900" y="43180"/>
                </a:lnTo>
                <a:lnTo>
                  <a:pt x="755116" y="44450"/>
                </a:lnTo>
                <a:lnTo>
                  <a:pt x="754037" y="46990"/>
                </a:lnTo>
                <a:lnTo>
                  <a:pt x="756437" y="48260"/>
                </a:lnTo>
                <a:lnTo>
                  <a:pt x="757847" y="45720"/>
                </a:lnTo>
                <a:close/>
              </a:path>
              <a:path w="919479" h="307340">
                <a:moveTo>
                  <a:pt x="758278" y="184531"/>
                </a:moveTo>
                <a:lnTo>
                  <a:pt x="757745" y="182880"/>
                </a:lnTo>
                <a:lnTo>
                  <a:pt x="756259" y="183934"/>
                </a:lnTo>
                <a:lnTo>
                  <a:pt x="749833" y="182575"/>
                </a:lnTo>
                <a:lnTo>
                  <a:pt x="752259" y="186740"/>
                </a:lnTo>
                <a:lnTo>
                  <a:pt x="756183" y="183984"/>
                </a:lnTo>
                <a:lnTo>
                  <a:pt x="756564" y="183984"/>
                </a:lnTo>
                <a:lnTo>
                  <a:pt x="757402" y="184150"/>
                </a:lnTo>
                <a:lnTo>
                  <a:pt x="758278" y="184531"/>
                </a:lnTo>
                <a:close/>
              </a:path>
              <a:path w="919479" h="307340">
                <a:moveTo>
                  <a:pt x="758418" y="187960"/>
                </a:moveTo>
                <a:lnTo>
                  <a:pt x="757656" y="187960"/>
                </a:lnTo>
                <a:lnTo>
                  <a:pt x="745909" y="194310"/>
                </a:lnTo>
                <a:lnTo>
                  <a:pt x="747776" y="196850"/>
                </a:lnTo>
                <a:lnTo>
                  <a:pt x="753694" y="194310"/>
                </a:lnTo>
                <a:lnTo>
                  <a:pt x="758418" y="187960"/>
                </a:lnTo>
                <a:close/>
              </a:path>
              <a:path w="919479" h="307340">
                <a:moveTo>
                  <a:pt x="759383" y="187960"/>
                </a:moveTo>
                <a:lnTo>
                  <a:pt x="759142" y="187223"/>
                </a:lnTo>
                <a:lnTo>
                  <a:pt x="759091" y="187058"/>
                </a:lnTo>
                <a:lnTo>
                  <a:pt x="758418" y="187960"/>
                </a:lnTo>
                <a:lnTo>
                  <a:pt x="759383" y="187960"/>
                </a:lnTo>
                <a:close/>
              </a:path>
              <a:path w="919479" h="307340">
                <a:moveTo>
                  <a:pt x="760298" y="185420"/>
                </a:moveTo>
                <a:lnTo>
                  <a:pt x="758278" y="184531"/>
                </a:lnTo>
                <a:lnTo>
                  <a:pt x="758990" y="186740"/>
                </a:lnTo>
                <a:lnTo>
                  <a:pt x="759091" y="187058"/>
                </a:lnTo>
                <a:lnTo>
                  <a:pt x="760298" y="185420"/>
                </a:lnTo>
                <a:close/>
              </a:path>
              <a:path w="919479" h="307340">
                <a:moveTo>
                  <a:pt x="791121" y="220624"/>
                </a:moveTo>
                <a:lnTo>
                  <a:pt x="790282" y="220980"/>
                </a:lnTo>
                <a:lnTo>
                  <a:pt x="790130" y="221640"/>
                </a:lnTo>
                <a:lnTo>
                  <a:pt x="791121" y="220624"/>
                </a:lnTo>
                <a:close/>
              </a:path>
              <a:path w="919479" h="307340">
                <a:moveTo>
                  <a:pt x="792441" y="198120"/>
                </a:moveTo>
                <a:lnTo>
                  <a:pt x="789546" y="196850"/>
                </a:lnTo>
                <a:lnTo>
                  <a:pt x="783755" y="194310"/>
                </a:lnTo>
                <a:lnTo>
                  <a:pt x="780897" y="193052"/>
                </a:lnTo>
                <a:lnTo>
                  <a:pt x="773099" y="190500"/>
                </a:lnTo>
                <a:lnTo>
                  <a:pt x="769518" y="189331"/>
                </a:lnTo>
                <a:lnTo>
                  <a:pt x="766864" y="188226"/>
                </a:lnTo>
                <a:lnTo>
                  <a:pt x="760361" y="185420"/>
                </a:lnTo>
                <a:lnTo>
                  <a:pt x="766686" y="189331"/>
                </a:lnTo>
                <a:lnTo>
                  <a:pt x="766457" y="189331"/>
                </a:lnTo>
                <a:lnTo>
                  <a:pt x="765644" y="190500"/>
                </a:lnTo>
                <a:lnTo>
                  <a:pt x="749896" y="196850"/>
                </a:lnTo>
                <a:lnTo>
                  <a:pt x="752246" y="199390"/>
                </a:lnTo>
                <a:lnTo>
                  <a:pt x="757694" y="196850"/>
                </a:lnTo>
                <a:lnTo>
                  <a:pt x="763638" y="193052"/>
                </a:lnTo>
                <a:lnTo>
                  <a:pt x="769480" y="190500"/>
                </a:lnTo>
                <a:lnTo>
                  <a:pt x="774573" y="194310"/>
                </a:lnTo>
                <a:lnTo>
                  <a:pt x="770813" y="195580"/>
                </a:lnTo>
                <a:lnTo>
                  <a:pt x="766178" y="196850"/>
                </a:lnTo>
                <a:lnTo>
                  <a:pt x="763016" y="199390"/>
                </a:lnTo>
                <a:lnTo>
                  <a:pt x="759536" y="201930"/>
                </a:lnTo>
                <a:lnTo>
                  <a:pt x="759675" y="202552"/>
                </a:lnTo>
                <a:lnTo>
                  <a:pt x="759802" y="203073"/>
                </a:lnTo>
                <a:lnTo>
                  <a:pt x="759841" y="203200"/>
                </a:lnTo>
                <a:lnTo>
                  <a:pt x="764578" y="200660"/>
                </a:lnTo>
                <a:lnTo>
                  <a:pt x="770331" y="196850"/>
                </a:lnTo>
                <a:lnTo>
                  <a:pt x="776084" y="194310"/>
                </a:lnTo>
                <a:lnTo>
                  <a:pt x="780846" y="195580"/>
                </a:lnTo>
                <a:lnTo>
                  <a:pt x="782320" y="195580"/>
                </a:lnTo>
                <a:lnTo>
                  <a:pt x="781342" y="196850"/>
                </a:lnTo>
                <a:lnTo>
                  <a:pt x="779195" y="198120"/>
                </a:lnTo>
                <a:lnTo>
                  <a:pt x="763219" y="204470"/>
                </a:lnTo>
                <a:lnTo>
                  <a:pt x="765644" y="207010"/>
                </a:lnTo>
                <a:lnTo>
                  <a:pt x="784098" y="196850"/>
                </a:lnTo>
                <a:lnTo>
                  <a:pt x="789762" y="198120"/>
                </a:lnTo>
                <a:lnTo>
                  <a:pt x="773353" y="208280"/>
                </a:lnTo>
                <a:lnTo>
                  <a:pt x="771906" y="212090"/>
                </a:lnTo>
                <a:lnTo>
                  <a:pt x="792441" y="198120"/>
                </a:lnTo>
                <a:close/>
              </a:path>
              <a:path w="919479" h="307340">
                <a:moveTo>
                  <a:pt x="798690" y="203200"/>
                </a:moveTo>
                <a:lnTo>
                  <a:pt x="792632" y="205816"/>
                </a:lnTo>
                <a:lnTo>
                  <a:pt x="784910" y="208280"/>
                </a:lnTo>
                <a:lnTo>
                  <a:pt x="778306" y="213461"/>
                </a:lnTo>
                <a:lnTo>
                  <a:pt x="776935" y="214630"/>
                </a:lnTo>
                <a:lnTo>
                  <a:pt x="777151" y="215531"/>
                </a:lnTo>
                <a:lnTo>
                  <a:pt x="777240" y="215912"/>
                </a:lnTo>
                <a:lnTo>
                  <a:pt x="795261" y="205816"/>
                </a:lnTo>
                <a:lnTo>
                  <a:pt x="798690" y="203200"/>
                </a:lnTo>
                <a:close/>
              </a:path>
              <a:path w="919479" h="307340">
                <a:moveTo>
                  <a:pt x="801382" y="80594"/>
                </a:moveTo>
                <a:lnTo>
                  <a:pt x="799858" y="80289"/>
                </a:lnTo>
                <a:lnTo>
                  <a:pt x="798791" y="81013"/>
                </a:lnTo>
                <a:lnTo>
                  <a:pt x="791641" y="84607"/>
                </a:lnTo>
                <a:lnTo>
                  <a:pt x="785571" y="88049"/>
                </a:lnTo>
                <a:lnTo>
                  <a:pt x="779741" y="91808"/>
                </a:lnTo>
                <a:lnTo>
                  <a:pt x="774573" y="95758"/>
                </a:lnTo>
                <a:lnTo>
                  <a:pt x="801382" y="80594"/>
                </a:lnTo>
                <a:close/>
              </a:path>
              <a:path w="919479" h="307340">
                <a:moveTo>
                  <a:pt x="802271" y="88620"/>
                </a:moveTo>
                <a:lnTo>
                  <a:pt x="791311" y="94830"/>
                </a:lnTo>
                <a:lnTo>
                  <a:pt x="789762" y="97536"/>
                </a:lnTo>
                <a:lnTo>
                  <a:pt x="794854" y="96380"/>
                </a:lnTo>
                <a:lnTo>
                  <a:pt x="802271" y="88620"/>
                </a:lnTo>
                <a:close/>
              </a:path>
              <a:path w="919479" h="307340">
                <a:moveTo>
                  <a:pt x="810717" y="212090"/>
                </a:moveTo>
                <a:lnTo>
                  <a:pt x="810310" y="209550"/>
                </a:lnTo>
                <a:lnTo>
                  <a:pt x="804430" y="212090"/>
                </a:lnTo>
                <a:lnTo>
                  <a:pt x="799261" y="215531"/>
                </a:lnTo>
                <a:lnTo>
                  <a:pt x="798525" y="215976"/>
                </a:lnTo>
                <a:lnTo>
                  <a:pt x="793254" y="218440"/>
                </a:lnTo>
                <a:lnTo>
                  <a:pt x="791121" y="220624"/>
                </a:lnTo>
                <a:lnTo>
                  <a:pt x="805230" y="214630"/>
                </a:lnTo>
                <a:lnTo>
                  <a:pt x="809358" y="212090"/>
                </a:lnTo>
                <a:lnTo>
                  <a:pt x="810717" y="212090"/>
                </a:lnTo>
                <a:close/>
              </a:path>
              <a:path w="919479" h="307340">
                <a:moveTo>
                  <a:pt x="829525" y="224053"/>
                </a:moveTo>
                <a:lnTo>
                  <a:pt x="829068" y="221678"/>
                </a:lnTo>
                <a:lnTo>
                  <a:pt x="828116" y="220891"/>
                </a:lnTo>
                <a:lnTo>
                  <a:pt x="808558" y="229438"/>
                </a:lnTo>
                <a:lnTo>
                  <a:pt x="807631" y="233273"/>
                </a:lnTo>
                <a:lnTo>
                  <a:pt x="811403" y="232829"/>
                </a:lnTo>
                <a:lnTo>
                  <a:pt x="814400" y="229450"/>
                </a:lnTo>
                <a:lnTo>
                  <a:pt x="820635" y="226314"/>
                </a:lnTo>
                <a:lnTo>
                  <a:pt x="824344" y="225298"/>
                </a:lnTo>
                <a:lnTo>
                  <a:pt x="828573" y="223227"/>
                </a:lnTo>
                <a:lnTo>
                  <a:pt x="829525" y="224053"/>
                </a:lnTo>
                <a:close/>
              </a:path>
              <a:path w="919479" h="307340">
                <a:moveTo>
                  <a:pt x="835685" y="256679"/>
                </a:moveTo>
                <a:lnTo>
                  <a:pt x="828192" y="260350"/>
                </a:lnTo>
                <a:lnTo>
                  <a:pt x="833208" y="260350"/>
                </a:lnTo>
                <a:lnTo>
                  <a:pt x="835685" y="256679"/>
                </a:lnTo>
                <a:close/>
              </a:path>
              <a:path w="919479" h="307340">
                <a:moveTo>
                  <a:pt x="836345" y="255701"/>
                </a:moveTo>
                <a:lnTo>
                  <a:pt x="835888" y="256374"/>
                </a:lnTo>
                <a:lnTo>
                  <a:pt x="835774" y="256540"/>
                </a:lnTo>
                <a:lnTo>
                  <a:pt x="835685" y="256679"/>
                </a:lnTo>
                <a:lnTo>
                  <a:pt x="835964" y="256540"/>
                </a:lnTo>
                <a:lnTo>
                  <a:pt x="836345" y="255701"/>
                </a:lnTo>
                <a:close/>
              </a:path>
              <a:path w="919479" h="307340">
                <a:moveTo>
                  <a:pt x="838708" y="259753"/>
                </a:moveTo>
                <a:lnTo>
                  <a:pt x="837501" y="260350"/>
                </a:lnTo>
                <a:lnTo>
                  <a:pt x="833678" y="262890"/>
                </a:lnTo>
                <a:lnTo>
                  <a:pt x="835888" y="262890"/>
                </a:lnTo>
                <a:lnTo>
                  <a:pt x="838708" y="259753"/>
                </a:lnTo>
                <a:close/>
              </a:path>
              <a:path w="919479" h="307340">
                <a:moveTo>
                  <a:pt x="841590" y="256540"/>
                </a:moveTo>
                <a:lnTo>
                  <a:pt x="840943" y="256374"/>
                </a:lnTo>
                <a:lnTo>
                  <a:pt x="840905" y="256540"/>
                </a:lnTo>
                <a:lnTo>
                  <a:pt x="841590" y="256540"/>
                </a:lnTo>
                <a:close/>
              </a:path>
              <a:path w="919479" h="307340">
                <a:moveTo>
                  <a:pt x="850658" y="230581"/>
                </a:moveTo>
                <a:lnTo>
                  <a:pt x="816305" y="244703"/>
                </a:lnTo>
                <a:lnTo>
                  <a:pt x="816571" y="246672"/>
                </a:lnTo>
                <a:lnTo>
                  <a:pt x="847877" y="231952"/>
                </a:lnTo>
                <a:lnTo>
                  <a:pt x="848855" y="232168"/>
                </a:lnTo>
                <a:lnTo>
                  <a:pt x="850658" y="230581"/>
                </a:lnTo>
                <a:close/>
              </a:path>
              <a:path w="919479" h="307340">
                <a:moveTo>
                  <a:pt x="861669" y="232930"/>
                </a:moveTo>
                <a:lnTo>
                  <a:pt x="861237" y="230606"/>
                </a:lnTo>
                <a:lnTo>
                  <a:pt x="855027" y="232371"/>
                </a:lnTo>
                <a:lnTo>
                  <a:pt x="842657" y="237718"/>
                </a:lnTo>
                <a:lnTo>
                  <a:pt x="829856" y="243751"/>
                </a:lnTo>
                <a:lnTo>
                  <a:pt x="822337" y="247535"/>
                </a:lnTo>
                <a:lnTo>
                  <a:pt x="821118" y="248221"/>
                </a:lnTo>
                <a:lnTo>
                  <a:pt x="819746" y="248272"/>
                </a:lnTo>
                <a:lnTo>
                  <a:pt x="820153" y="250240"/>
                </a:lnTo>
                <a:lnTo>
                  <a:pt x="825665" y="249389"/>
                </a:lnTo>
                <a:lnTo>
                  <a:pt x="829830" y="245300"/>
                </a:lnTo>
                <a:lnTo>
                  <a:pt x="834720" y="242938"/>
                </a:lnTo>
                <a:lnTo>
                  <a:pt x="840828" y="240245"/>
                </a:lnTo>
                <a:lnTo>
                  <a:pt x="853363" y="235394"/>
                </a:lnTo>
                <a:lnTo>
                  <a:pt x="860806" y="232181"/>
                </a:lnTo>
                <a:lnTo>
                  <a:pt x="861669" y="232930"/>
                </a:lnTo>
                <a:close/>
              </a:path>
              <a:path w="919479" h="307340">
                <a:moveTo>
                  <a:pt x="880897" y="238760"/>
                </a:moveTo>
                <a:lnTo>
                  <a:pt x="875792" y="238760"/>
                </a:lnTo>
                <a:lnTo>
                  <a:pt x="870394" y="241300"/>
                </a:lnTo>
                <a:lnTo>
                  <a:pt x="865492" y="242570"/>
                </a:lnTo>
                <a:lnTo>
                  <a:pt x="851128" y="248983"/>
                </a:lnTo>
                <a:lnTo>
                  <a:pt x="843127" y="252730"/>
                </a:lnTo>
                <a:lnTo>
                  <a:pt x="838822" y="254000"/>
                </a:lnTo>
                <a:lnTo>
                  <a:pt x="838085" y="254000"/>
                </a:lnTo>
                <a:lnTo>
                  <a:pt x="836079" y="252730"/>
                </a:lnTo>
                <a:lnTo>
                  <a:pt x="835329" y="252730"/>
                </a:lnTo>
                <a:lnTo>
                  <a:pt x="871067" y="237490"/>
                </a:lnTo>
                <a:lnTo>
                  <a:pt x="872274" y="236283"/>
                </a:lnTo>
                <a:lnTo>
                  <a:pt x="873315" y="237490"/>
                </a:lnTo>
                <a:lnTo>
                  <a:pt x="873086" y="236283"/>
                </a:lnTo>
                <a:lnTo>
                  <a:pt x="872845" y="234950"/>
                </a:lnTo>
                <a:lnTo>
                  <a:pt x="824611" y="254000"/>
                </a:lnTo>
                <a:lnTo>
                  <a:pt x="824623" y="256540"/>
                </a:lnTo>
                <a:lnTo>
                  <a:pt x="829513" y="254000"/>
                </a:lnTo>
                <a:lnTo>
                  <a:pt x="831875" y="251460"/>
                </a:lnTo>
                <a:lnTo>
                  <a:pt x="837120" y="254000"/>
                </a:lnTo>
                <a:lnTo>
                  <a:pt x="836637" y="255270"/>
                </a:lnTo>
                <a:lnTo>
                  <a:pt x="840943" y="256374"/>
                </a:lnTo>
                <a:lnTo>
                  <a:pt x="841590" y="254000"/>
                </a:lnTo>
                <a:lnTo>
                  <a:pt x="880897" y="238760"/>
                </a:lnTo>
                <a:close/>
              </a:path>
              <a:path w="919479" h="307340">
                <a:moveTo>
                  <a:pt x="887552" y="243840"/>
                </a:moveTo>
                <a:lnTo>
                  <a:pt x="887425" y="243027"/>
                </a:lnTo>
                <a:lnTo>
                  <a:pt x="887349" y="242570"/>
                </a:lnTo>
                <a:lnTo>
                  <a:pt x="887145" y="241300"/>
                </a:lnTo>
                <a:lnTo>
                  <a:pt x="880529" y="242570"/>
                </a:lnTo>
                <a:lnTo>
                  <a:pt x="873785" y="245110"/>
                </a:lnTo>
                <a:lnTo>
                  <a:pt x="861377" y="250190"/>
                </a:lnTo>
                <a:lnTo>
                  <a:pt x="850315" y="255270"/>
                </a:lnTo>
                <a:lnTo>
                  <a:pt x="843610" y="256540"/>
                </a:lnTo>
                <a:lnTo>
                  <a:pt x="841590" y="256540"/>
                </a:lnTo>
                <a:lnTo>
                  <a:pt x="838708" y="259753"/>
                </a:lnTo>
                <a:lnTo>
                  <a:pt x="842606" y="257810"/>
                </a:lnTo>
                <a:lnTo>
                  <a:pt x="844473" y="259372"/>
                </a:lnTo>
                <a:lnTo>
                  <a:pt x="846061" y="257810"/>
                </a:lnTo>
                <a:lnTo>
                  <a:pt x="853414" y="255270"/>
                </a:lnTo>
                <a:lnTo>
                  <a:pt x="860755" y="251460"/>
                </a:lnTo>
                <a:lnTo>
                  <a:pt x="875576" y="246380"/>
                </a:lnTo>
                <a:lnTo>
                  <a:pt x="878636" y="245110"/>
                </a:lnTo>
                <a:lnTo>
                  <a:pt x="882421" y="243840"/>
                </a:lnTo>
                <a:lnTo>
                  <a:pt x="886790" y="242570"/>
                </a:lnTo>
                <a:lnTo>
                  <a:pt x="887552" y="243840"/>
                </a:lnTo>
                <a:close/>
              </a:path>
              <a:path w="919479" h="307340">
                <a:moveTo>
                  <a:pt x="890727" y="219875"/>
                </a:moveTo>
                <a:lnTo>
                  <a:pt x="857415" y="190957"/>
                </a:lnTo>
                <a:lnTo>
                  <a:pt x="825931" y="160070"/>
                </a:lnTo>
                <a:lnTo>
                  <a:pt x="812634" y="143878"/>
                </a:lnTo>
                <a:lnTo>
                  <a:pt x="808088" y="138607"/>
                </a:lnTo>
                <a:lnTo>
                  <a:pt x="803173" y="133311"/>
                </a:lnTo>
                <a:lnTo>
                  <a:pt x="796937" y="127533"/>
                </a:lnTo>
                <a:lnTo>
                  <a:pt x="790054" y="123329"/>
                </a:lnTo>
                <a:lnTo>
                  <a:pt x="783247" y="122732"/>
                </a:lnTo>
                <a:lnTo>
                  <a:pt x="780122" y="126530"/>
                </a:lnTo>
                <a:lnTo>
                  <a:pt x="779805" y="133362"/>
                </a:lnTo>
                <a:lnTo>
                  <a:pt x="781050" y="140754"/>
                </a:lnTo>
                <a:lnTo>
                  <a:pt x="782574" y="146253"/>
                </a:lnTo>
                <a:lnTo>
                  <a:pt x="787514" y="158178"/>
                </a:lnTo>
                <a:lnTo>
                  <a:pt x="799312" y="181127"/>
                </a:lnTo>
                <a:lnTo>
                  <a:pt x="804075" y="193090"/>
                </a:lnTo>
                <a:lnTo>
                  <a:pt x="805738" y="193294"/>
                </a:lnTo>
                <a:lnTo>
                  <a:pt x="804773" y="191274"/>
                </a:lnTo>
                <a:lnTo>
                  <a:pt x="801827" y="182575"/>
                </a:lnTo>
                <a:lnTo>
                  <a:pt x="797775" y="174218"/>
                </a:lnTo>
                <a:lnTo>
                  <a:pt x="793381" y="165849"/>
                </a:lnTo>
                <a:lnTo>
                  <a:pt x="789597" y="157988"/>
                </a:lnTo>
                <a:lnTo>
                  <a:pt x="786384" y="150317"/>
                </a:lnTo>
                <a:lnTo>
                  <a:pt x="783577" y="142214"/>
                </a:lnTo>
                <a:lnTo>
                  <a:pt x="781989" y="133946"/>
                </a:lnTo>
                <a:lnTo>
                  <a:pt x="782510" y="125755"/>
                </a:lnTo>
                <a:lnTo>
                  <a:pt x="783272" y="124688"/>
                </a:lnTo>
                <a:lnTo>
                  <a:pt x="787717" y="125133"/>
                </a:lnTo>
                <a:lnTo>
                  <a:pt x="789114" y="125437"/>
                </a:lnTo>
                <a:lnTo>
                  <a:pt x="797687" y="131229"/>
                </a:lnTo>
                <a:lnTo>
                  <a:pt x="808469" y="142684"/>
                </a:lnTo>
                <a:lnTo>
                  <a:pt x="826833" y="164528"/>
                </a:lnTo>
                <a:lnTo>
                  <a:pt x="838212" y="176212"/>
                </a:lnTo>
                <a:lnTo>
                  <a:pt x="850658" y="188087"/>
                </a:lnTo>
                <a:lnTo>
                  <a:pt x="863485" y="199555"/>
                </a:lnTo>
                <a:lnTo>
                  <a:pt x="880402" y="213588"/>
                </a:lnTo>
                <a:lnTo>
                  <a:pt x="885393" y="218071"/>
                </a:lnTo>
                <a:lnTo>
                  <a:pt x="890727" y="219875"/>
                </a:lnTo>
                <a:close/>
              </a:path>
              <a:path w="919479" h="307340">
                <a:moveTo>
                  <a:pt x="902335" y="245110"/>
                </a:moveTo>
                <a:lnTo>
                  <a:pt x="900290" y="245110"/>
                </a:lnTo>
                <a:lnTo>
                  <a:pt x="850201" y="262890"/>
                </a:lnTo>
                <a:lnTo>
                  <a:pt x="849452" y="261620"/>
                </a:lnTo>
                <a:lnTo>
                  <a:pt x="845248" y="259372"/>
                </a:lnTo>
                <a:lnTo>
                  <a:pt x="844473" y="259372"/>
                </a:lnTo>
                <a:lnTo>
                  <a:pt x="848728" y="262890"/>
                </a:lnTo>
                <a:lnTo>
                  <a:pt x="844270" y="266700"/>
                </a:lnTo>
                <a:lnTo>
                  <a:pt x="854290" y="262890"/>
                </a:lnTo>
                <a:lnTo>
                  <a:pt x="884415" y="251460"/>
                </a:lnTo>
                <a:lnTo>
                  <a:pt x="887145" y="251460"/>
                </a:lnTo>
                <a:lnTo>
                  <a:pt x="879170" y="255270"/>
                </a:lnTo>
                <a:lnTo>
                  <a:pt x="863320" y="261620"/>
                </a:lnTo>
                <a:lnTo>
                  <a:pt x="855421" y="265430"/>
                </a:lnTo>
                <a:lnTo>
                  <a:pt x="852322" y="265430"/>
                </a:lnTo>
                <a:lnTo>
                  <a:pt x="854379" y="267970"/>
                </a:lnTo>
                <a:lnTo>
                  <a:pt x="892149" y="251460"/>
                </a:lnTo>
                <a:lnTo>
                  <a:pt x="900874" y="247650"/>
                </a:lnTo>
                <a:lnTo>
                  <a:pt x="902335" y="245110"/>
                </a:lnTo>
                <a:close/>
              </a:path>
              <a:path w="919479" h="307340">
                <a:moveTo>
                  <a:pt x="907707" y="218986"/>
                </a:moveTo>
                <a:lnTo>
                  <a:pt x="880097" y="200596"/>
                </a:lnTo>
                <a:lnTo>
                  <a:pt x="868387" y="189534"/>
                </a:lnTo>
                <a:lnTo>
                  <a:pt x="876058" y="199047"/>
                </a:lnTo>
                <a:lnTo>
                  <a:pt x="885786" y="206984"/>
                </a:lnTo>
                <a:lnTo>
                  <a:pt x="896645" y="213550"/>
                </a:lnTo>
                <a:lnTo>
                  <a:pt x="907707" y="218986"/>
                </a:lnTo>
                <a:close/>
              </a:path>
              <a:path w="919479" h="307340">
                <a:moveTo>
                  <a:pt x="919302" y="48260"/>
                </a:moveTo>
                <a:lnTo>
                  <a:pt x="918870" y="48260"/>
                </a:lnTo>
                <a:lnTo>
                  <a:pt x="918489" y="46990"/>
                </a:lnTo>
                <a:lnTo>
                  <a:pt x="881138" y="46990"/>
                </a:lnTo>
                <a:lnTo>
                  <a:pt x="856361" y="43180"/>
                </a:lnTo>
                <a:lnTo>
                  <a:pt x="844511" y="43180"/>
                </a:lnTo>
                <a:lnTo>
                  <a:pt x="833234" y="44450"/>
                </a:lnTo>
                <a:lnTo>
                  <a:pt x="822007" y="43180"/>
                </a:lnTo>
                <a:lnTo>
                  <a:pt x="810323" y="40640"/>
                </a:lnTo>
                <a:lnTo>
                  <a:pt x="803414" y="38100"/>
                </a:lnTo>
                <a:lnTo>
                  <a:pt x="797737" y="33020"/>
                </a:lnTo>
                <a:lnTo>
                  <a:pt x="791133" y="30480"/>
                </a:lnTo>
                <a:lnTo>
                  <a:pt x="781672" y="27940"/>
                </a:lnTo>
                <a:lnTo>
                  <a:pt x="772210" y="25400"/>
                </a:lnTo>
                <a:lnTo>
                  <a:pt x="754113" y="24130"/>
                </a:lnTo>
                <a:lnTo>
                  <a:pt x="736003" y="26670"/>
                </a:lnTo>
                <a:lnTo>
                  <a:pt x="717016" y="31750"/>
                </a:lnTo>
                <a:lnTo>
                  <a:pt x="709955" y="33020"/>
                </a:lnTo>
                <a:lnTo>
                  <a:pt x="699947" y="36830"/>
                </a:lnTo>
                <a:lnTo>
                  <a:pt x="690410" y="40640"/>
                </a:lnTo>
                <a:lnTo>
                  <a:pt x="684745" y="41910"/>
                </a:lnTo>
                <a:lnTo>
                  <a:pt x="682726" y="41910"/>
                </a:lnTo>
                <a:lnTo>
                  <a:pt x="681558" y="41338"/>
                </a:lnTo>
                <a:lnTo>
                  <a:pt x="684276" y="50800"/>
                </a:lnTo>
                <a:lnTo>
                  <a:pt x="687692" y="74930"/>
                </a:lnTo>
                <a:lnTo>
                  <a:pt x="687641" y="88417"/>
                </a:lnTo>
                <a:lnTo>
                  <a:pt x="687514" y="95250"/>
                </a:lnTo>
                <a:lnTo>
                  <a:pt x="687400" y="101600"/>
                </a:lnTo>
                <a:lnTo>
                  <a:pt x="687285" y="107950"/>
                </a:lnTo>
                <a:lnTo>
                  <a:pt x="685825" y="123329"/>
                </a:lnTo>
                <a:lnTo>
                  <a:pt x="685723" y="124460"/>
                </a:lnTo>
                <a:lnTo>
                  <a:pt x="685596" y="125730"/>
                </a:lnTo>
                <a:lnTo>
                  <a:pt x="685482" y="127000"/>
                </a:lnTo>
                <a:lnTo>
                  <a:pt x="685355" y="128270"/>
                </a:lnTo>
                <a:lnTo>
                  <a:pt x="685241" y="129603"/>
                </a:lnTo>
                <a:lnTo>
                  <a:pt x="685114" y="130810"/>
                </a:lnTo>
                <a:lnTo>
                  <a:pt x="684999" y="132080"/>
                </a:lnTo>
                <a:lnTo>
                  <a:pt x="684885" y="133350"/>
                </a:lnTo>
                <a:lnTo>
                  <a:pt x="684758" y="134620"/>
                </a:lnTo>
                <a:lnTo>
                  <a:pt x="684644" y="135890"/>
                </a:lnTo>
                <a:lnTo>
                  <a:pt x="684517" y="137160"/>
                </a:lnTo>
                <a:lnTo>
                  <a:pt x="684403" y="138430"/>
                </a:lnTo>
                <a:lnTo>
                  <a:pt x="684276" y="139700"/>
                </a:lnTo>
                <a:lnTo>
                  <a:pt x="680631" y="166370"/>
                </a:lnTo>
                <a:lnTo>
                  <a:pt x="678599" y="177800"/>
                </a:lnTo>
                <a:lnTo>
                  <a:pt x="673747" y="200660"/>
                </a:lnTo>
                <a:lnTo>
                  <a:pt x="671842" y="212090"/>
                </a:lnTo>
                <a:lnTo>
                  <a:pt x="671499" y="213461"/>
                </a:lnTo>
                <a:lnTo>
                  <a:pt x="664057" y="219710"/>
                </a:lnTo>
                <a:lnTo>
                  <a:pt x="648487" y="232410"/>
                </a:lnTo>
                <a:lnTo>
                  <a:pt x="640969" y="238760"/>
                </a:lnTo>
                <a:lnTo>
                  <a:pt x="638035" y="242570"/>
                </a:lnTo>
                <a:lnTo>
                  <a:pt x="632929" y="246380"/>
                </a:lnTo>
                <a:lnTo>
                  <a:pt x="632523" y="250190"/>
                </a:lnTo>
                <a:lnTo>
                  <a:pt x="670826" y="215976"/>
                </a:lnTo>
                <a:lnTo>
                  <a:pt x="669213" y="222072"/>
                </a:lnTo>
                <a:lnTo>
                  <a:pt x="669213" y="231140"/>
                </a:lnTo>
                <a:lnTo>
                  <a:pt x="648169" y="250190"/>
                </a:lnTo>
                <a:lnTo>
                  <a:pt x="649922" y="250190"/>
                </a:lnTo>
                <a:lnTo>
                  <a:pt x="666457" y="232410"/>
                </a:lnTo>
                <a:lnTo>
                  <a:pt x="667296" y="237007"/>
                </a:lnTo>
                <a:lnTo>
                  <a:pt x="667385" y="237490"/>
                </a:lnTo>
                <a:lnTo>
                  <a:pt x="665568" y="237896"/>
                </a:lnTo>
                <a:lnTo>
                  <a:pt x="665568" y="240030"/>
                </a:lnTo>
                <a:lnTo>
                  <a:pt x="663879" y="243840"/>
                </a:lnTo>
                <a:lnTo>
                  <a:pt x="656628" y="248932"/>
                </a:lnTo>
                <a:lnTo>
                  <a:pt x="655675" y="247650"/>
                </a:lnTo>
                <a:lnTo>
                  <a:pt x="664489" y="238760"/>
                </a:lnTo>
                <a:lnTo>
                  <a:pt x="665568" y="240030"/>
                </a:lnTo>
                <a:lnTo>
                  <a:pt x="665568" y="237896"/>
                </a:lnTo>
                <a:lnTo>
                  <a:pt x="661606" y="238760"/>
                </a:lnTo>
                <a:lnTo>
                  <a:pt x="657161" y="243840"/>
                </a:lnTo>
                <a:lnTo>
                  <a:pt x="656031" y="246380"/>
                </a:lnTo>
                <a:lnTo>
                  <a:pt x="654202" y="247650"/>
                </a:lnTo>
                <a:lnTo>
                  <a:pt x="657072" y="250190"/>
                </a:lnTo>
                <a:lnTo>
                  <a:pt x="658914" y="248983"/>
                </a:lnTo>
                <a:lnTo>
                  <a:pt x="662876" y="246380"/>
                </a:lnTo>
                <a:lnTo>
                  <a:pt x="659053" y="251460"/>
                </a:lnTo>
                <a:lnTo>
                  <a:pt x="642670" y="250952"/>
                </a:lnTo>
                <a:lnTo>
                  <a:pt x="642327" y="251460"/>
                </a:lnTo>
                <a:lnTo>
                  <a:pt x="642658" y="250952"/>
                </a:lnTo>
                <a:lnTo>
                  <a:pt x="647407" y="243840"/>
                </a:lnTo>
                <a:lnTo>
                  <a:pt x="653973" y="237490"/>
                </a:lnTo>
                <a:lnTo>
                  <a:pt x="668235" y="226060"/>
                </a:lnTo>
                <a:lnTo>
                  <a:pt x="669213" y="231140"/>
                </a:lnTo>
                <a:lnTo>
                  <a:pt x="669213" y="222072"/>
                </a:lnTo>
                <a:lnTo>
                  <a:pt x="669163" y="222250"/>
                </a:lnTo>
                <a:lnTo>
                  <a:pt x="662749" y="228600"/>
                </a:lnTo>
                <a:lnTo>
                  <a:pt x="654138" y="234950"/>
                </a:lnTo>
                <a:lnTo>
                  <a:pt x="646163" y="242570"/>
                </a:lnTo>
                <a:lnTo>
                  <a:pt x="641654" y="247650"/>
                </a:lnTo>
                <a:lnTo>
                  <a:pt x="640892" y="250901"/>
                </a:lnTo>
                <a:lnTo>
                  <a:pt x="618210" y="250190"/>
                </a:lnTo>
                <a:lnTo>
                  <a:pt x="661428" y="213461"/>
                </a:lnTo>
                <a:lnTo>
                  <a:pt x="662774" y="213461"/>
                </a:lnTo>
                <a:lnTo>
                  <a:pt x="657898" y="218440"/>
                </a:lnTo>
                <a:lnTo>
                  <a:pt x="652475" y="223520"/>
                </a:lnTo>
                <a:lnTo>
                  <a:pt x="646887" y="228600"/>
                </a:lnTo>
                <a:lnTo>
                  <a:pt x="641426" y="232410"/>
                </a:lnTo>
                <a:lnTo>
                  <a:pt x="637425" y="236283"/>
                </a:lnTo>
                <a:lnTo>
                  <a:pt x="628929" y="242570"/>
                </a:lnTo>
                <a:lnTo>
                  <a:pt x="625919" y="247650"/>
                </a:lnTo>
                <a:lnTo>
                  <a:pt x="624674" y="248793"/>
                </a:lnTo>
                <a:lnTo>
                  <a:pt x="624586" y="248983"/>
                </a:lnTo>
                <a:lnTo>
                  <a:pt x="625805" y="250190"/>
                </a:lnTo>
                <a:lnTo>
                  <a:pt x="636892" y="238760"/>
                </a:lnTo>
                <a:lnTo>
                  <a:pt x="648716" y="228600"/>
                </a:lnTo>
                <a:lnTo>
                  <a:pt x="660361" y="218440"/>
                </a:lnTo>
                <a:lnTo>
                  <a:pt x="664959" y="213461"/>
                </a:lnTo>
                <a:lnTo>
                  <a:pt x="670928" y="207010"/>
                </a:lnTo>
                <a:lnTo>
                  <a:pt x="668528" y="207010"/>
                </a:lnTo>
                <a:lnTo>
                  <a:pt x="667308" y="208280"/>
                </a:lnTo>
                <a:lnTo>
                  <a:pt x="656285" y="215976"/>
                </a:lnTo>
                <a:lnTo>
                  <a:pt x="633844" y="233680"/>
                </a:lnTo>
                <a:lnTo>
                  <a:pt x="623150" y="242570"/>
                </a:lnTo>
                <a:lnTo>
                  <a:pt x="619074" y="246380"/>
                </a:lnTo>
                <a:lnTo>
                  <a:pt x="616343" y="254000"/>
                </a:lnTo>
                <a:lnTo>
                  <a:pt x="612394" y="250190"/>
                </a:lnTo>
                <a:lnTo>
                  <a:pt x="611124" y="248983"/>
                </a:lnTo>
                <a:lnTo>
                  <a:pt x="611174" y="248793"/>
                </a:lnTo>
                <a:lnTo>
                  <a:pt x="618782" y="239166"/>
                </a:lnTo>
                <a:lnTo>
                  <a:pt x="617931" y="240030"/>
                </a:lnTo>
                <a:lnTo>
                  <a:pt x="615594" y="242570"/>
                </a:lnTo>
                <a:lnTo>
                  <a:pt x="611466" y="245110"/>
                </a:lnTo>
                <a:lnTo>
                  <a:pt x="610031" y="250190"/>
                </a:lnTo>
                <a:lnTo>
                  <a:pt x="601230" y="250190"/>
                </a:lnTo>
                <a:lnTo>
                  <a:pt x="603986" y="247650"/>
                </a:lnTo>
                <a:lnTo>
                  <a:pt x="608507" y="242570"/>
                </a:lnTo>
                <a:lnTo>
                  <a:pt x="613435" y="238760"/>
                </a:lnTo>
                <a:lnTo>
                  <a:pt x="618375" y="234950"/>
                </a:lnTo>
                <a:lnTo>
                  <a:pt x="620255" y="235585"/>
                </a:lnTo>
                <a:lnTo>
                  <a:pt x="619061" y="236677"/>
                </a:lnTo>
                <a:lnTo>
                  <a:pt x="620001" y="237756"/>
                </a:lnTo>
                <a:lnTo>
                  <a:pt x="621880" y="236118"/>
                </a:lnTo>
                <a:lnTo>
                  <a:pt x="622236" y="236232"/>
                </a:lnTo>
                <a:lnTo>
                  <a:pt x="622363" y="235699"/>
                </a:lnTo>
                <a:lnTo>
                  <a:pt x="667346" y="196684"/>
                </a:lnTo>
                <a:lnTo>
                  <a:pt x="664959" y="196164"/>
                </a:lnTo>
                <a:lnTo>
                  <a:pt x="665378" y="196875"/>
                </a:lnTo>
                <a:lnTo>
                  <a:pt x="655193" y="205803"/>
                </a:lnTo>
                <a:lnTo>
                  <a:pt x="636308" y="221259"/>
                </a:lnTo>
                <a:lnTo>
                  <a:pt x="627126" y="229260"/>
                </a:lnTo>
                <a:lnTo>
                  <a:pt x="623074" y="232981"/>
                </a:lnTo>
                <a:lnTo>
                  <a:pt x="624878" y="226060"/>
                </a:lnTo>
                <a:lnTo>
                  <a:pt x="626325" y="224790"/>
                </a:lnTo>
                <a:lnTo>
                  <a:pt x="661098" y="194310"/>
                </a:lnTo>
                <a:lnTo>
                  <a:pt x="622681" y="224790"/>
                </a:lnTo>
                <a:lnTo>
                  <a:pt x="622490" y="223520"/>
                </a:lnTo>
                <a:lnTo>
                  <a:pt x="622541" y="222250"/>
                </a:lnTo>
                <a:lnTo>
                  <a:pt x="623519" y="219710"/>
                </a:lnTo>
                <a:lnTo>
                  <a:pt x="627837" y="215976"/>
                </a:lnTo>
                <a:lnTo>
                  <a:pt x="635533" y="209550"/>
                </a:lnTo>
                <a:lnTo>
                  <a:pt x="643610" y="203200"/>
                </a:lnTo>
                <a:lnTo>
                  <a:pt x="649503" y="198120"/>
                </a:lnTo>
                <a:lnTo>
                  <a:pt x="650176" y="196850"/>
                </a:lnTo>
                <a:lnTo>
                  <a:pt x="655180" y="191770"/>
                </a:lnTo>
                <a:lnTo>
                  <a:pt x="654850" y="191770"/>
                </a:lnTo>
                <a:lnTo>
                  <a:pt x="636066" y="207010"/>
                </a:lnTo>
                <a:lnTo>
                  <a:pt x="622211" y="219710"/>
                </a:lnTo>
                <a:lnTo>
                  <a:pt x="620903" y="219710"/>
                </a:lnTo>
                <a:lnTo>
                  <a:pt x="620826" y="218440"/>
                </a:lnTo>
                <a:lnTo>
                  <a:pt x="620750" y="217170"/>
                </a:lnTo>
                <a:lnTo>
                  <a:pt x="620687" y="215976"/>
                </a:lnTo>
                <a:lnTo>
                  <a:pt x="618705" y="215976"/>
                </a:lnTo>
                <a:lnTo>
                  <a:pt x="618705" y="224790"/>
                </a:lnTo>
                <a:lnTo>
                  <a:pt x="616432" y="231140"/>
                </a:lnTo>
                <a:lnTo>
                  <a:pt x="610171" y="234823"/>
                </a:lnTo>
                <a:lnTo>
                  <a:pt x="610171" y="238760"/>
                </a:lnTo>
                <a:lnTo>
                  <a:pt x="599186" y="248793"/>
                </a:lnTo>
                <a:lnTo>
                  <a:pt x="598868" y="248983"/>
                </a:lnTo>
                <a:lnTo>
                  <a:pt x="594982" y="250190"/>
                </a:lnTo>
                <a:lnTo>
                  <a:pt x="594677" y="248983"/>
                </a:lnTo>
                <a:lnTo>
                  <a:pt x="594779" y="248793"/>
                </a:lnTo>
                <a:lnTo>
                  <a:pt x="595795" y="247650"/>
                </a:lnTo>
                <a:lnTo>
                  <a:pt x="600163" y="243840"/>
                </a:lnTo>
                <a:lnTo>
                  <a:pt x="603211" y="240880"/>
                </a:lnTo>
                <a:lnTo>
                  <a:pt x="591680" y="245110"/>
                </a:lnTo>
                <a:lnTo>
                  <a:pt x="594055" y="250190"/>
                </a:lnTo>
                <a:lnTo>
                  <a:pt x="587248" y="248983"/>
                </a:lnTo>
                <a:lnTo>
                  <a:pt x="586359" y="248983"/>
                </a:lnTo>
                <a:lnTo>
                  <a:pt x="599211" y="237007"/>
                </a:lnTo>
                <a:lnTo>
                  <a:pt x="590384" y="242570"/>
                </a:lnTo>
                <a:lnTo>
                  <a:pt x="586117" y="246380"/>
                </a:lnTo>
                <a:lnTo>
                  <a:pt x="584974" y="250190"/>
                </a:lnTo>
                <a:lnTo>
                  <a:pt x="581723" y="248983"/>
                </a:lnTo>
                <a:lnTo>
                  <a:pt x="581533" y="248983"/>
                </a:lnTo>
                <a:lnTo>
                  <a:pt x="589610" y="240030"/>
                </a:lnTo>
                <a:lnTo>
                  <a:pt x="598551" y="233680"/>
                </a:lnTo>
                <a:lnTo>
                  <a:pt x="600557" y="236283"/>
                </a:lnTo>
                <a:lnTo>
                  <a:pt x="600722" y="236283"/>
                </a:lnTo>
                <a:lnTo>
                  <a:pt x="603631" y="237490"/>
                </a:lnTo>
                <a:lnTo>
                  <a:pt x="603910" y="237490"/>
                </a:lnTo>
                <a:lnTo>
                  <a:pt x="604964" y="239166"/>
                </a:lnTo>
                <a:lnTo>
                  <a:pt x="605383" y="238760"/>
                </a:lnTo>
                <a:lnTo>
                  <a:pt x="610171" y="238760"/>
                </a:lnTo>
                <a:lnTo>
                  <a:pt x="610171" y="234823"/>
                </a:lnTo>
                <a:lnTo>
                  <a:pt x="609942" y="234950"/>
                </a:lnTo>
                <a:lnTo>
                  <a:pt x="606767" y="233680"/>
                </a:lnTo>
                <a:lnTo>
                  <a:pt x="603580" y="232410"/>
                </a:lnTo>
                <a:lnTo>
                  <a:pt x="601002" y="228600"/>
                </a:lnTo>
                <a:lnTo>
                  <a:pt x="600151" y="227330"/>
                </a:lnTo>
                <a:lnTo>
                  <a:pt x="601522" y="223520"/>
                </a:lnTo>
                <a:lnTo>
                  <a:pt x="602437" y="220980"/>
                </a:lnTo>
                <a:lnTo>
                  <a:pt x="608952" y="218440"/>
                </a:lnTo>
                <a:lnTo>
                  <a:pt x="615302" y="219710"/>
                </a:lnTo>
                <a:lnTo>
                  <a:pt x="618705" y="224790"/>
                </a:lnTo>
                <a:lnTo>
                  <a:pt x="618705" y="215976"/>
                </a:lnTo>
                <a:lnTo>
                  <a:pt x="617689" y="215976"/>
                </a:lnTo>
                <a:lnTo>
                  <a:pt x="615454" y="214630"/>
                </a:lnTo>
                <a:lnTo>
                  <a:pt x="618007" y="209550"/>
                </a:lnTo>
                <a:lnTo>
                  <a:pt x="621118" y="207111"/>
                </a:lnTo>
                <a:lnTo>
                  <a:pt x="627367" y="201536"/>
                </a:lnTo>
                <a:lnTo>
                  <a:pt x="633056" y="195986"/>
                </a:lnTo>
                <a:lnTo>
                  <a:pt x="635190" y="193103"/>
                </a:lnTo>
                <a:lnTo>
                  <a:pt x="625348" y="200672"/>
                </a:lnTo>
                <a:lnTo>
                  <a:pt x="624395" y="202107"/>
                </a:lnTo>
                <a:lnTo>
                  <a:pt x="617524" y="207632"/>
                </a:lnTo>
                <a:lnTo>
                  <a:pt x="616762" y="204470"/>
                </a:lnTo>
                <a:lnTo>
                  <a:pt x="615645" y="199859"/>
                </a:lnTo>
                <a:lnTo>
                  <a:pt x="615530" y="199390"/>
                </a:lnTo>
                <a:lnTo>
                  <a:pt x="615886" y="198120"/>
                </a:lnTo>
                <a:lnTo>
                  <a:pt x="615937" y="197980"/>
                </a:lnTo>
                <a:lnTo>
                  <a:pt x="616254" y="196850"/>
                </a:lnTo>
                <a:lnTo>
                  <a:pt x="614451" y="196850"/>
                </a:lnTo>
                <a:lnTo>
                  <a:pt x="611924" y="196850"/>
                </a:lnTo>
                <a:lnTo>
                  <a:pt x="612457" y="197980"/>
                </a:lnTo>
                <a:lnTo>
                  <a:pt x="612533" y="198120"/>
                </a:lnTo>
                <a:lnTo>
                  <a:pt x="611149" y="199885"/>
                </a:lnTo>
                <a:lnTo>
                  <a:pt x="611149" y="205816"/>
                </a:lnTo>
                <a:lnTo>
                  <a:pt x="610984" y="205816"/>
                </a:lnTo>
                <a:lnTo>
                  <a:pt x="609828" y="207010"/>
                </a:lnTo>
                <a:lnTo>
                  <a:pt x="607999" y="212090"/>
                </a:lnTo>
                <a:lnTo>
                  <a:pt x="606285" y="213461"/>
                </a:lnTo>
                <a:lnTo>
                  <a:pt x="602081" y="215531"/>
                </a:lnTo>
                <a:lnTo>
                  <a:pt x="601243" y="215976"/>
                </a:lnTo>
                <a:lnTo>
                  <a:pt x="599020" y="218440"/>
                </a:lnTo>
                <a:lnTo>
                  <a:pt x="596379" y="220497"/>
                </a:lnTo>
                <a:lnTo>
                  <a:pt x="596379" y="232410"/>
                </a:lnTo>
                <a:lnTo>
                  <a:pt x="593344" y="234950"/>
                </a:lnTo>
                <a:lnTo>
                  <a:pt x="589737" y="237490"/>
                </a:lnTo>
                <a:lnTo>
                  <a:pt x="585254" y="242570"/>
                </a:lnTo>
                <a:lnTo>
                  <a:pt x="580186" y="248793"/>
                </a:lnTo>
                <a:lnTo>
                  <a:pt x="580009" y="248983"/>
                </a:lnTo>
                <a:lnTo>
                  <a:pt x="578396" y="250190"/>
                </a:lnTo>
                <a:lnTo>
                  <a:pt x="576033" y="248983"/>
                </a:lnTo>
                <a:lnTo>
                  <a:pt x="574382" y="248983"/>
                </a:lnTo>
                <a:lnTo>
                  <a:pt x="578827" y="243840"/>
                </a:lnTo>
                <a:lnTo>
                  <a:pt x="583463" y="240030"/>
                </a:lnTo>
                <a:lnTo>
                  <a:pt x="588264" y="234950"/>
                </a:lnTo>
                <a:lnTo>
                  <a:pt x="593191" y="231140"/>
                </a:lnTo>
                <a:lnTo>
                  <a:pt x="594080" y="229870"/>
                </a:lnTo>
                <a:lnTo>
                  <a:pt x="594334" y="228600"/>
                </a:lnTo>
                <a:lnTo>
                  <a:pt x="595871" y="229870"/>
                </a:lnTo>
                <a:lnTo>
                  <a:pt x="596379" y="232410"/>
                </a:lnTo>
                <a:lnTo>
                  <a:pt x="596379" y="220497"/>
                </a:lnTo>
                <a:lnTo>
                  <a:pt x="592480" y="223520"/>
                </a:lnTo>
                <a:lnTo>
                  <a:pt x="585990" y="229870"/>
                </a:lnTo>
                <a:lnTo>
                  <a:pt x="579412" y="234950"/>
                </a:lnTo>
                <a:lnTo>
                  <a:pt x="572630" y="241300"/>
                </a:lnTo>
                <a:lnTo>
                  <a:pt x="568794" y="245110"/>
                </a:lnTo>
                <a:lnTo>
                  <a:pt x="567918" y="248793"/>
                </a:lnTo>
                <a:lnTo>
                  <a:pt x="569506" y="247650"/>
                </a:lnTo>
                <a:lnTo>
                  <a:pt x="595871" y="223520"/>
                </a:lnTo>
                <a:lnTo>
                  <a:pt x="596239" y="226060"/>
                </a:lnTo>
                <a:lnTo>
                  <a:pt x="595464" y="226060"/>
                </a:lnTo>
                <a:lnTo>
                  <a:pt x="591883" y="231140"/>
                </a:lnTo>
                <a:lnTo>
                  <a:pt x="583933" y="236283"/>
                </a:lnTo>
                <a:lnTo>
                  <a:pt x="578485" y="241300"/>
                </a:lnTo>
                <a:lnTo>
                  <a:pt x="572935" y="248983"/>
                </a:lnTo>
                <a:lnTo>
                  <a:pt x="572376" y="248983"/>
                </a:lnTo>
                <a:lnTo>
                  <a:pt x="570852" y="250190"/>
                </a:lnTo>
                <a:lnTo>
                  <a:pt x="567880" y="248983"/>
                </a:lnTo>
                <a:lnTo>
                  <a:pt x="567588" y="250190"/>
                </a:lnTo>
                <a:lnTo>
                  <a:pt x="564883" y="248983"/>
                </a:lnTo>
                <a:lnTo>
                  <a:pt x="561924" y="247650"/>
                </a:lnTo>
                <a:lnTo>
                  <a:pt x="572884" y="237490"/>
                </a:lnTo>
                <a:lnTo>
                  <a:pt x="584365" y="227330"/>
                </a:lnTo>
                <a:lnTo>
                  <a:pt x="596112" y="217170"/>
                </a:lnTo>
                <a:lnTo>
                  <a:pt x="608850" y="205816"/>
                </a:lnTo>
                <a:lnTo>
                  <a:pt x="609396" y="204470"/>
                </a:lnTo>
                <a:lnTo>
                  <a:pt x="611149" y="205816"/>
                </a:lnTo>
                <a:lnTo>
                  <a:pt x="611149" y="199885"/>
                </a:lnTo>
                <a:lnTo>
                  <a:pt x="605536" y="207010"/>
                </a:lnTo>
                <a:lnTo>
                  <a:pt x="591794" y="219710"/>
                </a:lnTo>
                <a:lnTo>
                  <a:pt x="576884" y="232410"/>
                </a:lnTo>
                <a:lnTo>
                  <a:pt x="566381" y="240030"/>
                </a:lnTo>
                <a:lnTo>
                  <a:pt x="564807" y="242570"/>
                </a:lnTo>
                <a:lnTo>
                  <a:pt x="560705" y="247650"/>
                </a:lnTo>
                <a:lnTo>
                  <a:pt x="557771" y="248932"/>
                </a:lnTo>
                <a:lnTo>
                  <a:pt x="555866" y="247650"/>
                </a:lnTo>
                <a:lnTo>
                  <a:pt x="553961" y="246380"/>
                </a:lnTo>
                <a:lnTo>
                  <a:pt x="551192" y="247650"/>
                </a:lnTo>
                <a:lnTo>
                  <a:pt x="551256" y="241300"/>
                </a:lnTo>
                <a:lnTo>
                  <a:pt x="554736" y="238760"/>
                </a:lnTo>
                <a:lnTo>
                  <a:pt x="556983" y="237490"/>
                </a:lnTo>
                <a:lnTo>
                  <a:pt x="559117" y="236283"/>
                </a:lnTo>
                <a:lnTo>
                  <a:pt x="557898" y="245110"/>
                </a:lnTo>
                <a:lnTo>
                  <a:pt x="563359" y="238760"/>
                </a:lnTo>
                <a:lnTo>
                  <a:pt x="567728" y="233680"/>
                </a:lnTo>
                <a:lnTo>
                  <a:pt x="578345" y="224790"/>
                </a:lnTo>
                <a:lnTo>
                  <a:pt x="600240" y="205816"/>
                </a:lnTo>
                <a:lnTo>
                  <a:pt x="599897" y="204470"/>
                </a:lnTo>
                <a:lnTo>
                  <a:pt x="561035" y="238760"/>
                </a:lnTo>
                <a:lnTo>
                  <a:pt x="561733" y="236283"/>
                </a:lnTo>
                <a:lnTo>
                  <a:pt x="563206" y="231140"/>
                </a:lnTo>
                <a:lnTo>
                  <a:pt x="564680" y="229870"/>
                </a:lnTo>
                <a:lnTo>
                  <a:pt x="594080" y="204470"/>
                </a:lnTo>
                <a:lnTo>
                  <a:pt x="593648" y="203200"/>
                </a:lnTo>
                <a:lnTo>
                  <a:pt x="561924" y="229870"/>
                </a:lnTo>
                <a:lnTo>
                  <a:pt x="560539" y="227863"/>
                </a:lnTo>
                <a:lnTo>
                  <a:pt x="558965" y="233680"/>
                </a:lnTo>
                <a:lnTo>
                  <a:pt x="553885" y="237490"/>
                </a:lnTo>
                <a:lnTo>
                  <a:pt x="553377" y="236283"/>
                </a:lnTo>
                <a:lnTo>
                  <a:pt x="553999" y="234950"/>
                </a:lnTo>
                <a:lnTo>
                  <a:pt x="555955" y="231140"/>
                </a:lnTo>
                <a:lnTo>
                  <a:pt x="556895" y="226555"/>
                </a:lnTo>
                <a:lnTo>
                  <a:pt x="556945" y="217170"/>
                </a:lnTo>
                <a:lnTo>
                  <a:pt x="559752" y="212090"/>
                </a:lnTo>
                <a:lnTo>
                  <a:pt x="561479" y="210820"/>
                </a:lnTo>
                <a:lnTo>
                  <a:pt x="568299" y="205816"/>
                </a:lnTo>
                <a:lnTo>
                  <a:pt x="568921" y="204470"/>
                </a:lnTo>
                <a:lnTo>
                  <a:pt x="577126" y="153670"/>
                </a:lnTo>
                <a:lnTo>
                  <a:pt x="575335" y="153670"/>
                </a:lnTo>
                <a:lnTo>
                  <a:pt x="571169" y="177800"/>
                </a:lnTo>
                <a:lnTo>
                  <a:pt x="569226" y="190500"/>
                </a:lnTo>
                <a:lnTo>
                  <a:pt x="569112" y="191770"/>
                </a:lnTo>
                <a:lnTo>
                  <a:pt x="568985" y="193052"/>
                </a:lnTo>
                <a:lnTo>
                  <a:pt x="568871" y="194310"/>
                </a:lnTo>
                <a:lnTo>
                  <a:pt x="568744" y="195580"/>
                </a:lnTo>
                <a:lnTo>
                  <a:pt x="568629" y="196850"/>
                </a:lnTo>
                <a:lnTo>
                  <a:pt x="568515" y="198120"/>
                </a:lnTo>
                <a:lnTo>
                  <a:pt x="568388" y="199390"/>
                </a:lnTo>
                <a:lnTo>
                  <a:pt x="568274" y="200660"/>
                </a:lnTo>
                <a:lnTo>
                  <a:pt x="568147" y="201930"/>
                </a:lnTo>
                <a:lnTo>
                  <a:pt x="568032" y="203200"/>
                </a:lnTo>
                <a:lnTo>
                  <a:pt x="559244" y="210820"/>
                </a:lnTo>
                <a:lnTo>
                  <a:pt x="563587" y="179324"/>
                </a:lnTo>
                <a:lnTo>
                  <a:pt x="565162" y="167640"/>
                </a:lnTo>
                <a:lnTo>
                  <a:pt x="565213" y="167220"/>
                </a:lnTo>
                <a:lnTo>
                  <a:pt x="565327" y="166370"/>
                </a:lnTo>
                <a:lnTo>
                  <a:pt x="566178" y="160020"/>
                </a:lnTo>
                <a:lnTo>
                  <a:pt x="566864" y="154940"/>
                </a:lnTo>
                <a:lnTo>
                  <a:pt x="567042" y="153670"/>
                </a:lnTo>
                <a:lnTo>
                  <a:pt x="567321" y="151130"/>
                </a:lnTo>
                <a:lnTo>
                  <a:pt x="567867" y="146088"/>
                </a:lnTo>
                <a:lnTo>
                  <a:pt x="568439" y="140970"/>
                </a:lnTo>
                <a:lnTo>
                  <a:pt x="570255" y="124460"/>
                </a:lnTo>
                <a:lnTo>
                  <a:pt x="570344" y="123329"/>
                </a:lnTo>
                <a:lnTo>
                  <a:pt x="570471" y="121920"/>
                </a:lnTo>
                <a:lnTo>
                  <a:pt x="570572" y="120650"/>
                </a:lnTo>
                <a:lnTo>
                  <a:pt x="570687" y="119380"/>
                </a:lnTo>
                <a:lnTo>
                  <a:pt x="570788" y="118110"/>
                </a:lnTo>
                <a:lnTo>
                  <a:pt x="570915" y="116636"/>
                </a:lnTo>
                <a:lnTo>
                  <a:pt x="571004" y="115570"/>
                </a:lnTo>
                <a:lnTo>
                  <a:pt x="571119" y="114300"/>
                </a:lnTo>
                <a:lnTo>
                  <a:pt x="571220" y="113030"/>
                </a:lnTo>
                <a:lnTo>
                  <a:pt x="571334" y="111760"/>
                </a:lnTo>
                <a:lnTo>
                  <a:pt x="571436" y="110490"/>
                </a:lnTo>
                <a:lnTo>
                  <a:pt x="571550" y="109220"/>
                </a:lnTo>
                <a:lnTo>
                  <a:pt x="571652" y="107950"/>
                </a:lnTo>
                <a:lnTo>
                  <a:pt x="571766" y="106680"/>
                </a:lnTo>
                <a:lnTo>
                  <a:pt x="571868" y="105410"/>
                </a:lnTo>
                <a:lnTo>
                  <a:pt x="571982" y="104140"/>
                </a:lnTo>
                <a:lnTo>
                  <a:pt x="572084" y="102870"/>
                </a:lnTo>
                <a:lnTo>
                  <a:pt x="572198" y="101600"/>
                </a:lnTo>
                <a:lnTo>
                  <a:pt x="572300" y="100330"/>
                </a:lnTo>
                <a:lnTo>
                  <a:pt x="572414" y="99060"/>
                </a:lnTo>
                <a:lnTo>
                  <a:pt x="572516" y="97790"/>
                </a:lnTo>
                <a:lnTo>
                  <a:pt x="572630" y="96520"/>
                </a:lnTo>
                <a:lnTo>
                  <a:pt x="572744" y="94678"/>
                </a:lnTo>
                <a:lnTo>
                  <a:pt x="572795" y="94018"/>
                </a:lnTo>
                <a:lnTo>
                  <a:pt x="572871" y="92710"/>
                </a:lnTo>
                <a:lnTo>
                  <a:pt x="572960" y="91440"/>
                </a:lnTo>
                <a:lnTo>
                  <a:pt x="573074" y="89649"/>
                </a:lnTo>
                <a:lnTo>
                  <a:pt x="573201" y="87807"/>
                </a:lnTo>
                <a:lnTo>
                  <a:pt x="573290" y="86360"/>
                </a:lnTo>
                <a:lnTo>
                  <a:pt x="573366" y="85090"/>
                </a:lnTo>
                <a:lnTo>
                  <a:pt x="573430" y="39370"/>
                </a:lnTo>
                <a:lnTo>
                  <a:pt x="573011" y="35560"/>
                </a:lnTo>
                <a:lnTo>
                  <a:pt x="572871" y="34290"/>
                </a:lnTo>
                <a:lnTo>
                  <a:pt x="571373" y="31750"/>
                </a:lnTo>
                <a:lnTo>
                  <a:pt x="569963" y="27940"/>
                </a:lnTo>
                <a:lnTo>
                  <a:pt x="668426" y="40640"/>
                </a:lnTo>
                <a:lnTo>
                  <a:pt x="677125" y="43180"/>
                </a:lnTo>
                <a:lnTo>
                  <a:pt x="680808" y="40970"/>
                </a:lnTo>
                <a:lnTo>
                  <a:pt x="672388" y="36830"/>
                </a:lnTo>
                <a:lnTo>
                  <a:pt x="668451" y="36830"/>
                </a:lnTo>
                <a:lnTo>
                  <a:pt x="599795" y="27940"/>
                </a:lnTo>
                <a:lnTo>
                  <a:pt x="570369" y="24130"/>
                </a:lnTo>
                <a:lnTo>
                  <a:pt x="569214" y="24130"/>
                </a:lnTo>
                <a:lnTo>
                  <a:pt x="569214" y="77470"/>
                </a:lnTo>
                <a:lnTo>
                  <a:pt x="568985" y="80010"/>
                </a:lnTo>
                <a:lnTo>
                  <a:pt x="568883" y="81280"/>
                </a:lnTo>
                <a:lnTo>
                  <a:pt x="568769" y="82550"/>
                </a:lnTo>
                <a:lnTo>
                  <a:pt x="568655" y="83820"/>
                </a:lnTo>
                <a:lnTo>
                  <a:pt x="568540" y="85090"/>
                </a:lnTo>
                <a:lnTo>
                  <a:pt x="568426" y="86360"/>
                </a:lnTo>
                <a:lnTo>
                  <a:pt x="568312" y="87630"/>
                </a:lnTo>
                <a:lnTo>
                  <a:pt x="568210" y="88900"/>
                </a:lnTo>
                <a:lnTo>
                  <a:pt x="568096" y="90170"/>
                </a:lnTo>
                <a:lnTo>
                  <a:pt x="567982" y="91440"/>
                </a:lnTo>
                <a:lnTo>
                  <a:pt x="567867" y="92710"/>
                </a:lnTo>
                <a:lnTo>
                  <a:pt x="567753" y="94018"/>
                </a:lnTo>
                <a:lnTo>
                  <a:pt x="567651" y="95250"/>
                </a:lnTo>
                <a:lnTo>
                  <a:pt x="567537" y="96520"/>
                </a:lnTo>
                <a:lnTo>
                  <a:pt x="567423" y="97790"/>
                </a:lnTo>
                <a:lnTo>
                  <a:pt x="567309" y="99060"/>
                </a:lnTo>
                <a:lnTo>
                  <a:pt x="567194" y="100330"/>
                </a:lnTo>
                <a:lnTo>
                  <a:pt x="567080" y="101600"/>
                </a:lnTo>
                <a:lnTo>
                  <a:pt x="566978" y="102870"/>
                </a:lnTo>
                <a:lnTo>
                  <a:pt x="566864" y="104140"/>
                </a:lnTo>
                <a:lnTo>
                  <a:pt x="566750" y="105410"/>
                </a:lnTo>
                <a:lnTo>
                  <a:pt x="566635" y="106680"/>
                </a:lnTo>
                <a:lnTo>
                  <a:pt x="566521" y="107950"/>
                </a:lnTo>
                <a:lnTo>
                  <a:pt x="566420" y="109220"/>
                </a:lnTo>
                <a:lnTo>
                  <a:pt x="565848" y="115570"/>
                </a:lnTo>
                <a:lnTo>
                  <a:pt x="565746" y="116840"/>
                </a:lnTo>
                <a:lnTo>
                  <a:pt x="565632" y="118110"/>
                </a:lnTo>
                <a:lnTo>
                  <a:pt x="565518" y="119380"/>
                </a:lnTo>
                <a:lnTo>
                  <a:pt x="565404" y="120650"/>
                </a:lnTo>
                <a:lnTo>
                  <a:pt x="565289" y="121920"/>
                </a:lnTo>
                <a:lnTo>
                  <a:pt x="565188" y="123177"/>
                </a:lnTo>
                <a:lnTo>
                  <a:pt x="565188" y="157480"/>
                </a:lnTo>
                <a:lnTo>
                  <a:pt x="561924" y="158546"/>
                </a:lnTo>
                <a:lnTo>
                  <a:pt x="561924" y="160020"/>
                </a:lnTo>
                <a:lnTo>
                  <a:pt x="557212" y="163830"/>
                </a:lnTo>
                <a:lnTo>
                  <a:pt x="549160" y="166370"/>
                </a:lnTo>
                <a:lnTo>
                  <a:pt x="543166" y="166370"/>
                </a:lnTo>
                <a:lnTo>
                  <a:pt x="542709" y="163830"/>
                </a:lnTo>
                <a:lnTo>
                  <a:pt x="543915" y="165100"/>
                </a:lnTo>
                <a:lnTo>
                  <a:pt x="551014" y="163830"/>
                </a:lnTo>
                <a:lnTo>
                  <a:pt x="553694" y="162560"/>
                </a:lnTo>
                <a:lnTo>
                  <a:pt x="556374" y="161290"/>
                </a:lnTo>
                <a:lnTo>
                  <a:pt x="561924" y="160020"/>
                </a:lnTo>
                <a:lnTo>
                  <a:pt x="561924" y="158546"/>
                </a:lnTo>
                <a:lnTo>
                  <a:pt x="549592" y="162560"/>
                </a:lnTo>
                <a:lnTo>
                  <a:pt x="547636" y="161290"/>
                </a:lnTo>
                <a:lnTo>
                  <a:pt x="550316" y="160020"/>
                </a:lnTo>
                <a:lnTo>
                  <a:pt x="555701" y="157480"/>
                </a:lnTo>
                <a:lnTo>
                  <a:pt x="562813" y="154940"/>
                </a:lnTo>
                <a:lnTo>
                  <a:pt x="565188" y="157480"/>
                </a:lnTo>
                <a:lnTo>
                  <a:pt x="565188" y="123177"/>
                </a:lnTo>
                <a:lnTo>
                  <a:pt x="565175" y="123329"/>
                </a:lnTo>
                <a:lnTo>
                  <a:pt x="565073" y="124460"/>
                </a:lnTo>
                <a:lnTo>
                  <a:pt x="564959" y="125730"/>
                </a:lnTo>
                <a:lnTo>
                  <a:pt x="564845" y="127000"/>
                </a:lnTo>
                <a:lnTo>
                  <a:pt x="564730" y="128270"/>
                </a:lnTo>
                <a:lnTo>
                  <a:pt x="564616" y="129603"/>
                </a:lnTo>
                <a:lnTo>
                  <a:pt x="564515" y="130810"/>
                </a:lnTo>
                <a:lnTo>
                  <a:pt x="564400" y="132080"/>
                </a:lnTo>
                <a:lnTo>
                  <a:pt x="564286" y="133350"/>
                </a:lnTo>
                <a:lnTo>
                  <a:pt x="564172" y="134620"/>
                </a:lnTo>
                <a:lnTo>
                  <a:pt x="564057" y="135890"/>
                </a:lnTo>
                <a:lnTo>
                  <a:pt x="564057" y="148590"/>
                </a:lnTo>
                <a:lnTo>
                  <a:pt x="563156" y="148590"/>
                </a:lnTo>
                <a:lnTo>
                  <a:pt x="563156" y="152400"/>
                </a:lnTo>
                <a:lnTo>
                  <a:pt x="561530" y="153670"/>
                </a:lnTo>
                <a:lnTo>
                  <a:pt x="555078" y="156210"/>
                </a:lnTo>
                <a:lnTo>
                  <a:pt x="546976" y="158750"/>
                </a:lnTo>
                <a:lnTo>
                  <a:pt x="541375" y="160020"/>
                </a:lnTo>
                <a:lnTo>
                  <a:pt x="547497" y="157480"/>
                </a:lnTo>
                <a:lnTo>
                  <a:pt x="562813" y="151130"/>
                </a:lnTo>
                <a:lnTo>
                  <a:pt x="563156" y="152400"/>
                </a:lnTo>
                <a:lnTo>
                  <a:pt x="563156" y="148590"/>
                </a:lnTo>
                <a:lnTo>
                  <a:pt x="562876" y="148590"/>
                </a:lnTo>
                <a:lnTo>
                  <a:pt x="561657" y="149860"/>
                </a:lnTo>
                <a:lnTo>
                  <a:pt x="556336" y="152400"/>
                </a:lnTo>
                <a:lnTo>
                  <a:pt x="550037" y="153670"/>
                </a:lnTo>
                <a:lnTo>
                  <a:pt x="543572" y="156210"/>
                </a:lnTo>
                <a:lnTo>
                  <a:pt x="537794" y="157480"/>
                </a:lnTo>
                <a:lnTo>
                  <a:pt x="538048" y="156210"/>
                </a:lnTo>
                <a:lnTo>
                  <a:pt x="539280" y="156210"/>
                </a:lnTo>
                <a:lnTo>
                  <a:pt x="540258" y="154940"/>
                </a:lnTo>
                <a:lnTo>
                  <a:pt x="544868" y="153670"/>
                </a:lnTo>
                <a:lnTo>
                  <a:pt x="552513" y="149860"/>
                </a:lnTo>
                <a:lnTo>
                  <a:pt x="559892" y="147320"/>
                </a:lnTo>
                <a:lnTo>
                  <a:pt x="563587" y="146088"/>
                </a:lnTo>
                <a:lnTo>
                  <a:pt x="564057" y="148590"/>
                </a:lnTo>
                <a:lnTo>
                  <a:pt x="564057" y="135890"/>
                </a:lnTo>
                <a:lnTo>
                  <a:pt x="563943" y="137160"/>
                </a:lnTo>
                <a:lnTo>
                  <a:pt x="563841" y="138430"/>
                </a:lnTo>
                <a:lnTo>
                  <a:pt x="563727" y="139700"/>
                </a:lnTo>
                <a:lnTo>
                  <a:pt x="563702" y="140970"/>
                </a:lnTo>
                <a:lnTo>
                  <a:pt x="563613" y="144868"/>
                </a:lnTo>
                <a:lnTo>
                  <a:pt x="563359" y="144868"/>
                </a:lnTo>
                <a:lnTo>
                  <a:pt x="531545" y="156210"/>
                </a:lnTo>
                <a:lnTo>
                  <a:pt x="535178" y="153670"/>
                </a:lnTo>
                <a:lnTo>
                  <a:pt x="538822" y="151130"/>
                </a:lnTo>
                <a:lnTo>
                  <a:pt x="547001" y="147320"/>
                </a:lnTo>
                <a:lnTo>
                  <a:pt x="555205" y="144868"/>
                </a:lnTo>
                <a:lnTo>
                  <a:pt x="558228" y="143510"/>
                </a:lnTo>
                <a:lnTo>
                  <a:pt x="563702" y="140970"/>
                </a:lnTo>
                <a:lnTo>
                  <a:pt x="563702" y="139712"/>
                </a:lnTo>
                <a:lnTo>
                  <a:pt x="554659" y="142240"/>
                </a:lnTo>
                <a:lnTo>
                  <a:pt x="545198" y="147320"/>
                </a:lnTo>
                <a:lnTo>
                  <a:pt x="535736" y="151130"/>
                </a:lnTo>
                <a:lnTo>
                  <a:pt x="526656" y="152400"/>
                </a:lnTo>
                <a:lnTo>
                  <a:pt x="525665" y="152400"/>
                </a:lnTo>
                <a:lnTo>
                  <a:pt x="523265" y="153670"/>
                </a:lnTo>
                <a:lnTo>
                  <a:pt x="523506" y="152400"/>
                </a:lnTo>
                <a:lnTo>
                  <a:pt x="525614" y="151130"/>
                </a:lnTo>
                <a:lnTo>
                  <a:pt x="527723" y="149860"/>
                </a:lnTo>
                <a:lnTo>
                  <a:pt x="531939" y="147320"/>
                </a:lnTo>
                <a:lnTo>
                  <a:pt x="540854" y="143510"/>
                </a:lnTo>
                <a:lnTo>
                  <a:pt x="549808" y="140970"/>
                </a:lnTo>
                <a:lnTo>
                  <a:pt x="558330" y="137160"/>
                </a:lnTo>
                <a:lnTo>
                  <a:pt x="559358" y="135890"/>
                </a:lnTo>
                <a:lnTo>
                  <a:pt x="560806" y="135890"/>
                </a:lnTo>
                <a:lnTo>
                  <a:pt x="561022" y="134620"/>
                </a:lnTo>
                <a:lnTo>
                  <a:pt x="549440" y="138430"/>
                </a:lnTo>
                <a:lnTo>
                  <a:pt x="538010" y="143510"/>
                </a:lnTo>
                <a:lnTo>
                  <a:pt x="526478" y="147320"/>
                </a:lnTo>
                <a:lnTo>
                  <a:pt x="514565" y="149860"/>
                </a:lnTo>
                <a:lnTo>
                  <a:pt x="515632" y="148590"/>
                </a:lnTo>
                <a:lnTo>
                  <a:pt x="516712" y="147320"/>
                </a:lnTo>
                <a:lnTo>
                  <a:pt x="520661" y="146088"/>
                </a:lnTo>
                <a:lnTo>
                  <a:pt x="523570" y="144868"/>
                </a:lnTo>
                <a:lnTo>
                  <a:pt x="530047" y="142240"/>
                </a:lnTo>
                <a:lnTo>
                  <a:pt x="537235" y="139700"/>
                </a:lnTo>
                <a:lnTo>
                  <a:pt x="544182" y="137160"/>
                </a:lnTo>
                <a:lnTo>
                  <a:pt x="549744" y="133350"/>
                </a:lnTo>
                <a:lnTo>
                  <a:pt x="550621" y="133350"/>
                </a:lnTo>
                <a:lnTo>
                  <a:pt x="552170" y="132080"/>
                </a:lnTo>
                <a:lnTo>
                  <a:pt x="550760" y="130810"/>
                </a:lnTo>
                <a:lnTo>
                  <a:pt x="517118" y="145796"/>
                </a:lnTo>
                <a:lnTo>
                  <a:pt x="516369" y="146088"/>
                </a:lnTo>
                <a:lnTo>
                  <a:pt x="504748" y="148590"/>
                </a:lnTo>
                <a:lnTo>
                  <a:pt x="511035" y="144868"/>
                </a:lnTo>
                <a:lnTo>
                  <a:pt x="513334" y="143510"/>
                </a:lnTo>
                <a:lnTo>
                  <a:pt x="521335" y="140970"/>
                </a:lnTo>
                <a:lnTo>
                  <a:pt x="529539" y="137160"/>
                </a:lnTo>
                <a:lnTo>
                  <a:pt x="537552" y="133350"/>
                </a:lnTo>
                <a:lnTo>
                  <a:pt x="544830" y="129603"/>
                </a:lnTo>
                <a:lnTo>
                  <a:pt x="509409" y="143510"/>
                </a:lnTo>
                <a:lnTo>
                  <a:pt x="506349" y="142684"/>
                </a:lnTo>
                <a:lnTo>
                  <a:pt x="506349" y="144868"/>
                </a:lnTo>
                <a:lnTo>
                  <a:pt x="496303" y="149860"/>
                </a:lnTo>
                <a:lnTo>
                  <a:pt x="492239" y="151130"/>
                </a:lnTo>
                <a:lnTo>
                  <a:pt x="493890" y="149860"/>
                </a:lnTo>
                <a:lnTo>
                  <a:pt x="500392" y="144868"/>
                </a:lnTo>
                <a:lnTo>
                  <a:pt x="506349" y="144868"/>
                </a:lnTo>
                <a:lnTo>
                  <a:pt x="506349" y="142684"/>
                </a:lnTo>
                <a:lnTo>
                  <a:pt x="504736" y="142240"/>
                </a:lnTo>
                <a:lnTo>
                  <a:pt x="505244" y="142240"/>
                </a:lnTo>
                <a:lnTo>
                  <a:pt x="505650" y="140970"/>
                </a:lnTo>
                <a:lnTo>
                  <a:pt x="511670" y="138430"/>
                </a:lnTo>
                <a:lnTo>
                  <a:pt x="526008" y="133350"/>
                </a:lnTo>
                <a:lnTo>
                  <a:pt x="532384" y="129603"/>
                </a:lnTo>
                <a:lnTo>
                  <a:pt x="535901" y="129603"/>
                </a:lnTo>
                <a:lnTo>
                  <a:pt x="534212" y="128270"/>
                </a:lnTo>
                <a:lnTo>
                  <a:pt x="529361" y="129603"/>
                </a:lnTo>
                <a:lnTo>
                  <a:pt x="520077" y="133350"/>
                </a:lnTo>
                <a:lnTo>
                  <a:pt x="510133" y="138430"/>
                </a:lnTo>
                <a:lnTo>
                  <a:pt x="503859" y="140970"/>
                </a:lnTo>
                <a:lnTo>
                  <a:pt x="498487" y="140970"/>
                </a:lnTo>
                <a:lnTo>
                  <a:pt x="498487" y="143510"/>
                </a:lnTo>
                <a:lnTo>
                  <a:pt x="494639" y="146088"/>
                </a:lnTo>
                <a:lnTo>
                  <a:pt x="489966" y="149860"/>
                </a:lnTo>
                <a:lnTo>
                  <a:pt x="485089" y="148590"/>
                </a:lnTo>
                <a:lnTo>
                  <a:pt x="484593" y="147320"/>
                </a:lnTo>
                <a:lnTo>
                  <a:pt x="485686" y="147320"/>
                </a:lnTo>
                <a:lnTo>
                  <a:pt x="490169" y="144868"/>
                </a:lnTo>
                <a:lnTo>
                  <a:pt x="494322" y="143510"/>
                </a:lnTo>
                <a:lnTo>
                  <a:pt x="498487" y="143510"/>
                </a:lnTo>
                <a:lnTo>
                  <a:pt x="498487" y="140970"/>
                </a:lnTo>
                <a:lnTo>
                  <a:pt x="497586" y="140970"/>
                </a:lnTo>
                <a:lnTo>
                  <a:pt x="499986" y="139700"/>
                </a:lnTo>
                <a:lnTo>
                  <a:pt x="528853" y="124460"/>
                </a:lnTo>
                <a:lnTo>
                  <a:pt x="526110" y="124460"/>
                </a:lnTo>
                <a:lnTo>
                  <a:pt x="522008" y="125730"/>
                </a:lnTo>
                <a:lnTo>
                  <a:pt x="519328" y="127000"/>
                </a:lnTo>
                <a:lnTo>
                  <a:pt x="513600" y="130810"/>
                </a:lnTo>
                <a:lnTo>
                  <a:pt x="506120" y="134620"/>
                </a:lnTo>
                <a:lnTo>
                  <a:pt x="498817" y="138430"/>
                </a:lnTo>
                <a:lnTo>
                  <a:pt x="493623" y="139700"/>
                </a:lnTo>
                <a:lnTo>
                  <a:pt x="491998" y="139700"/>
                </a:lnTo>
                <a:lnTo>
                  <a:pt x="490435" y="138518"/>
                </a:lnTo>
                <a:lnTo>
                  <a:pt x="490435" y="142240"/>
                </a:lnTo>
                <a:lnTo>
                  <a:pt x="483616" y="145796"/>
                </a:lnTo>
                <a:lnTo>
                  <a:pt x="482968" y="146088"/>
                </a:lnTo>
                <a:lnTo>
                  <a:pt x="477050" y="147320"/>
                </a:lnTo>
                <a:lnTo>
                  <a:pt x="476592" y="144868"/>
                </a:lnTo>
                <a:lnTo>
                  <a:pt x="477583" y="146088"/>
                </a:lnTo>
                <a:lnTo>
                  <a:pt x="478053" y="145796"/>
                </a:lnTo>
                <a:lnTo>
                  <a:pt x="479869" y="144868"/>
                </a:lnTo>
                <a:lnTo>
                  <a:pt x="482523" y="143510"/>
                </a:lnTo>
                <a:lnTo>
                  <a:pt x="486181" y="142240"/>
                </a:lnTo>
                <a:lnTo>
                  <a:pt x="490435" y="142240"/>
                </a:lnTo>
                <a:lnTo>
                  <a:pt x="490435" y="138518"/>
                </a:lnTo>
                <a:lnTo>
                  <a:pt x="488657" y="138430"/>
                </a:lnTo>
                <a:lnTo>
                  <a:pt x="490956" y="137160"/>
                </a:lnTo>
                <a:lnTo>
                  <a:pt x="513969" y="124460"/>
                </a:lnTo>
                <a:lnTo>
                  <a:pt x="517245" y="121920"/>
                </a:lnTo>
                <a:lnTo>
                  <a:pt x="514883" y="121920"/>
                </a:lnTo>
                <a:lnTo>
                  <a:pt x="511467" y="124460"/>
                </a:lnTo>
                <a:lnTo>
                  <a:pt x="501929" y="129603"/>
                </a:lnTo>
                <a:lnTo>
                  <a:pt x="494703" y="133350"/>
                </a:lnTo>
                <a:lnTo>
                  <a:pt x="487172" y="135890"/>
                </a:lnTo>
                <a:lnTo>
                  <a:pt x="480212" y="137083"/>
                </a:lnTo>
                <a:lnTo>
                  <a:pt x="480212" y="143510"/>
                </a:lnTo>
                <a:lnTo>
                  <a:pt x="479082" y="142240"/>
                </a:lnTo>
                <a:lnTo>
                  <a:pt x="471589" y="147320"/>
                </a:lnTo>
                <a:lnTo>
                  <a:pt x="470331" y="146088"/>
                </a:lnTo>
                <a:lnTo>
                  <a:pt x="469087" y="144868"/>
                </a:lnTo>
                <a:lnTo>
                  <a:pt x="468731" y="143510"/>
                </a:lnTo>
                <a:lnTo>
                  <a:pt x="473456" y="142240"/>
                </a:lnTo>
                <a:lnTo>
                  <a:pt x="478193" y="140970"/>
                </a:lnTo>
                <a:lnTo>
                  <a:pt x="479717" y="140970"/>
                </a:lnTo>
                <a:lnTo>
                  <a:pt x="480212" y="143510"/>
                </a:lnTo>
                <a:lnTo>
                  <a:pt x="480212" y="137083"/>
                </a:lnTo>
                <a:lnTo>
                  <a:pt x="479717" y="137160"/>
                </a:lnTo>
                <a:lnTo>
                  <a:pt x="487438" y="132080"/>
                </a:lnTo>
                <a:lnTo>
                  <a:pt x="492175" y="129146"/>
                </a:lnTo>
                <a:lnTo>
                  <a:pt x="484047" y="133350"/>
                </a:lnTo>
                <a:lnTo>
                  <a:pt x="476478" y="135890"/>
                </a:lnTo>
                <a:lnTo>
                  <a:pt x="468998" y="137160"/>
                </a:lnTo>
                <a:lnTo>
                  <a:pt x="468731" y="135890"/>
                </a:lnTo>
                <a:lnTo>
                  <a:pt x="468464" y="134620"/>
                </a:lnTo>
                <a:lnTo>
                  <a:pt x="470776" y="134620"/>
                </a:lnTo>
                <a:lnTo>
                  <a:pt x="475919" y="130810"/>
                </a:lnTo>
                <a:lnTo>
                  <a:pt x="489737" y="123329"/>
                </a:lnTo>
                <a:lnTo>
                  <a:pt x="489407" y="123329"/>
                </a:lnTo>
                <a:lnTo>
                  <a:pt x="495312" y="121920"/>
                </a:lnTo>
                <a:lnTo>
                  <a:pt x="498551" y="120650"/>
                </a:lnTo>
                <a:lnTo>
                  <a:pt x="504736" y="120650"/>
                </a:lnTo>
                <a:lnTo>
                  <a:pt x="503301" y="121920"/>
                </a:lnTo>
                <a:lnTo>
                  <a:pt x="500316" y="124460"/>
                </a:lnTo>
                <a:lnTo>
                  <a:pt x="496760" y="126492"/>
                </a:lnTo>
                <a:lnTo>
                  <a:pt x="503783" y="123329"/>
                </a:lnTo>
                <a:lnTo>
                  <a:pt x="503618" y="123329"/>
                </a:lnTo>
                <a:lnTo>
                  <a:pt x="512775" y="120650"/>
                </a:lnTo>
                <a:lnTo>
                  <a:pt x="511441" y="119380"/>
                </a:lnTo>
                <a:lnTo>
                  <a:pt x="510463" y="118465"/>
                </a:lnTo>
                <a:lnTo>
                  <a:pt x="506476" y="119380"/>
                </a:lnTo>
                <a:lnTo>
                  <a:pt x="501624" y="119380"/>
                </a:lnTo>
                <a:lnTo>
                  <a:pt x="500951" y="118110"/>
                </a:lnTo>
                <a:lnTo>
                  <a:pt x="500468" y="117195"/>
                </a:lnTo>
                <a:lnTo>
                  <a:pt x="499948" y="118110"/>
                </a:lnTo>
                <a:lnTo>
                  <a:pt x="494017" y="116840"/>
                </a:lnTo>
                <a:lnTo>
                  <a:pt x="497586" y="113030"/>
                </a:lnTo>
                <a:lnTo>
                  <a:pt x="501167" y="109220"/>
                </a:lnTo>
                <a:lnTo>
                  <a:pt x="493115" y="111366"/>
                </a:lnTo>
                <a:lnTo>
                  <a:pt x="493115" y="120650"/>
                </a:lnTo>
                <a:lnTo>
                  <a:pt x="463118" y="135890"/>
                </a:lnTo>
                <a:lnTo>
                  <a:pt x="457390" y="135890"/>
                </a:lnTo>
                <a:lnTo>
                  <a:pt x="482409" y="121920"/>
                </a:lnTo>
                <a:lnTo>
                  <a:pt x="493115" y="120650"/>
                </a:lnTo>
                <a:lnTo>
                  <a:pt x="493115" y="111366"/>
                </a:lnTo>
                <a:lnTo>
                  <a:pt x="486867" y="113030"/>
                </a:lnTo>
                <a:lnTo>
                  <a:pt x="487934" y="111760"/>
                </a:lnTo>
                <a:lnTo>
                  <a:pt x="492226" y="106680"/>
                </a:lnTo>
                <a:lnTo>
                  <a:pt x="487857" y="107950"/>
                </a:lnTo>
                <a:lnTo>
                  <a:pt x="484035" y="111760"/>
                </a:lnTo>
                <a:lnTo>
                  <a:pt x="477926" y="111760"/>
                </a:lnTo>
                <a:lnTo>
                  <a:pt x="477926" y="121920"/>
                </a:lnTo>
                <a:lnTo>
                  <a:pt x="456209" y="134620"/>
                </a:lnTo>
                <a:lnTo>
                  <a:pt x="449338" y="135890"/>
                </a:lnTo>
                <a:lnTo>
                  <a:pt x="455866" y="130810"/>
                </a:lnTo>
                <a:lnTo>
                  <a:pt x="462876" y="127000"/>
                </a:lnTo>
                <a:lnTo>
                  <a:pt x="470001" y="123329"/>
                </a:lnTo>
                <a:lnTo>
                  <a:pt x="469430" y="123329"/>
                </a:lnTo>
                <a:lnTo>
                  <a:pt x="477926" y="121920"/>
                </a:lnTo>
                <a:lnTo>
                  <a:pt x="477926" y="111760"/>
                </a:lnTo>
                <a:lnTo>
                  <a:pt x="476808" y="111760"/>
                </a:lnTo>
                <a:lnTo>
                  <a:pt x="477050" y="110490"/>
                </a:lnTo>
                <a:lnTo>
                  <a:pt x="478218" y="110490"/>
                </a:lnTo>
                <a:lnTo>
                  <a:pt x="484746" y="106680"/>
                </a:lnTo>
                <a:lnTo>
                  <a:pt x="476554" y="107950"/>
                </a:lnTo>
                <a:lnTo>
                  <a:pt x="470877" y="113030"/>
                </a:lnTo>
                <a:lnTo>
                  <a:pt x="468096" y="113030"/>
                </a:lnTo>
                <a:lnTo>
                  <a:pt x="468096" y="121920"/>
                </a:lnTo>
                <a:lnTo>
                  <a:pt x="449262" y="133350"/>
                </a:lnTo>
                <a:lnTo>
                  <a:pt x="442188" y="135890"/>
                </a:lnTo>
                <a:lnTo>
                  <a:pt x="460336" y="124460"/>
                </a:lnTo>
                <a:lnTo>
                  <a:pt x="468096" y="121920"/>
                </a:lnTo>
                <a:lnTo>
                  <a:pt x="468096" y="113030"/>
                </a:lnTo>
                <a:lnTo>
                  <a:pt x="465429" y="113030"/>
                </a:lnTo>
                <a:lnTo>
                  <a:pt x="471678" y="107950"/>
                </a:lnTo>
                <a:lnTo>
                  <a:pt x="471805" y="106680"/>
                </a:lnTo>
                <a:lnTo>
                  <a:pt x="465404" y="107950"/>
                </a:lnTo>
                <a:lnTo>
                  <a:pt x="457860" y="116840"/>
                </a:lnTo>
                <a:lnTo>
                  <a:pt x="453809" y="115963"/>
                </a:lnTo>
                <a:lnTo>
                  <a:pt x="453809" y="124460"/>
                </a:lnTo>
                <a:lnTo>
                  <a:pt x="442417" y="133350"/>
                </a:lnTo>
                <a:lnTo>
                  <a:pt x="435940" y="135890"/>
                </a:lnTo>
                <a:lnTo>
                  <a:pt x="441109" y="132080"/>
                </a:lnTo>
                <a:lnTo>
                  <a:pt x="444258" y="129603"/>
                </a:lnTo>
                <a:lnTo>
                  <a:pt x="447548" y="127000"/>
                </a:lnTo>
                <a:lnTo>
                  <a:pt x="453809" y="124460"/>
                </a:lnTo>
                <a:lnTo>
                  <a:pt x="453809" y="115963"/>
                </a:lnTo>
                <a:lnTo>
                  <a:pt x="452031" y="115570"/>
                </a:lnTo>
                <a:lnTo>
                  <a:pt x="460057" y="109220"/>
                </a:lnTo>
                <a:lnTo>
                  <a:pt x="459193" y="109220"/>
                </a:lnTo>
                <a:lnTo>
                  <a:pt x="454469" y="110490"/>
                </a:lnTo>
                <a:lnTo>
                  <a:pt x="448170" y="116840"/>
                </a:lnTo>
                <a:lnTo>
                  <a:pt x="443090" y="118110"/>
                </a:lnTo>
                <a:lnTo>
                  <a:pt x="445287" y="114300"/>
                </a:lnTo>
                <a:lnTo>
                  <a:pt x="449326" y="111760"/>
                </a:lnTo>
                <a:lnTo>
                  <a:pt x="452983" y="109220"/>
                </a:lnTo>
                <a:lnTo>
                  <a:pt x="454926" y="107950"/>
                </a:lnTo>
                <a:lnTo>
                  <a:pt x="453364" y="106680"/>
                </a:lnTo>
                <a:lnTo>
                  <a:pt x="431025" y="124460"/>
                </a:lnTo>
                <a:lnTo>
                  <a:pt x="430136" y="121920"/>
                </a:lnTo>
                <a:lnTo>
                  <a:pt x="427951" y="123329"/>
                </a:lnTo>
                <a:lnTo>
                  <a:pt x="428091" y="123329"/>
                </a:lnTo>
                <a:lnTo>
                  <a:pt x="425030" y="129552"/>
                </a:lnTo>
                <a:lnTo>
                  <a:pt x="422541" y="128270"/>
                </a:lnTo>
                <a:lnTo>
                  <a:pt x="434149" y="114300"/>
                </a:lnTo>
                <a:lnTo>
                  <a:pt x="434289" y="113030"/>
                </a:lnTo>
                <a:lnTo>
                  <a:pt x="433209" y="113030"/>
                </a:lnTo>
                <a:lnTo>
                  <a:pt x="430149" y="114300"/>
                </a:lnTo>
                <a:lnTo>
                  <a:pt x="422008" y="127000"/>
                </a:lnTo>
                <a:lnTo>
                  <a:pt x="414604" y="134620"/>
                </a:lnTo>
                <a:lnTo>
                  <a:pt x="409689" y="137160"/>
                </a:lnTo>
                <a:lnTo>
                  <a:pt x="405104" y="142240"/>
                </a:lnTo>
                <a:lnTo>
                  <a:pt x="403783" y="140970"/>
                </a:lnTo>
                <a:lnTo>
                  <a:pt x="407098" y="137160"/>
                </a:lnTo>
                <a:lnTo>
                  <a:pt x="426999" y="114300"/>
                </a:lnTo>
                <a:lnTo>
                  <a:pt x="425678" y="113030"/>
                </a:lnTo>
                <a:lnTo>
                  <a:pt x="415836" y="124460"/>
                </a:lnTo>
                <a:lnTo>
                  <a:pt x="419849" y="115570"/>
                </a:lnTo>
                <a:lnTo>
                  <a:pt x="418084" y="115570"/>
                </a:lnTo>
                <a:lnTo>
                  <a:pt x="413600" y="121932"/>
                </a:lnTo>
                <a:lnTo>
                  <a:pt x="413600" y="125730"/>
                </a:lnTo>
                <a:lnTo>
                  <a:pt x="410438" y="129146"/>
                </a:lnTo>
                <a:lnTo>
                  <a:pt x="410032" y="129603"/>
                </a:lnTo>
                <a:lnTo>
                  <a:pt x="407276" y="134620"/>
                </a:lnTo>
                <a:lnTo>
                  <a:pt x="402894" y="137160"/>
                </a:lnTo>
                <a:lnTo>
                  <a:pt x="403237" y="135890"/>
                </a:lnTo>
                <a:lnTo>
                  <a:pt x="403580" y="134620"/>
                </a:lnTo>
                <a:lnTo>
                  <a:pt x="406184" y="132080"/>
                </a:lnTo>
                <a:lnTo>
                  <a:pt x="408533" y="129603"/>
                </a:lnTo>
                <a:lnTo>
                  <a:pt x="410591" y="127000"/>
                </a:lnTo>
                <a:lnTo>
                  <a:pt x="412610" y="124460"/>
                </a:lnTo>
                <a:lnTo>
                  <a:pt x="413600" y="125730"/>
                </a:lnTo>
                <a:lnTo>
                  <a:pt x="413600" y="121932"/>
                </a:lnTo>
                <a:lnTo>
                  <a:pt x="410019" y="127000"/>
                </a:lnTo>
                <a:lnTo>
                  <a:pt x="406565" y="125730"/>
                </a:lnTo>
                <a:lnTo>
                  <a:pt x="409981" y="120650"/>
                </a:lnTo>
                <a:lnTo>
                  <a:pt x="410044" y="119380"/>
                </a:lnTo>
                <a:lnTo>
                  <a:pt x="408254" y="118110"/>
                </a:lnTo>
                <a:lnTo>
                  <a:pt x="406184" y="125730"/>
                </a:lnTo>
                <a:lnTo>
                  <a:pt x="400824" y="130810"/>
                </a:lnTo>
                <a:lnTo>
                  <a:pt x="396176" y="135890"/>
                </a:lnTo>
                <a:lnTo>
                  <a:pt x="394843" y="134620"/>
                </a:lnTo>
                <a:lnTo>
                  <a:pt x="396379" y="133350"/>
                </a:lnTo>
                <a:lnTo>
                  <a:pt x="399161" y="128270"/>
                </a:lnTo>
                <a:lnTo>
                  <a:pt x="401942" y="124460"/>
                </a:lnTo>
                <a:lnTo>
                  <a:pt x="403758" y="120650"/>
                </a:lnTo>
                <a:lnTo>
                  <a:pt x="402005" y="119380"/>
                </a:lnTo>
                <a:lnTo>
                  <a:pt x="397332" y="129146"/>
                </a:lnTo>
                <a:lnTo>
                  <a:pt x="397090" y="129603"/>
                </a:lnTo>
                <a:lnTo>
                  <a:pt x="390359" y="137058"/>
                </a:lnTo>
                <a:lnTo>
                  <a:pt x="390359" y="140970"/>
                </a:lnTo>
                <a:lnTo>
                  <a:pt x="389851" y="143510"/>
                </a:lnTo>
                <a:lnTo>
                  <a:pt x="387451" y="146088"/>
                </a:lnTo>
                <a:lnTo>
                  <a:pt x="382587" y="151130"/>
                </a:lnTo>
                <a:lnTo>
                  <a:pt x="377253" y="157480"/>
                </a:lnTo>
                <a:lnTo>
                  <a:pt x="372503" y="158750"/>
                </a:lnTo>
                <a:lnTo>
                  <a:pt x="373773" y="157480"/>
                </a:lnTo>
                <a:lnTo>
                  <a:pt x="377609" y="153670"/>
                </a:lnTo>
                <a:lnTo>
                  <a:pt x="380149" y="151130"/>
                </a:lnTo>
                <a:lnTo>
                  <a:pt x="390359" y="140970"/>
                </a:lnTo>
                <a:lnTo>
                  <a:pt x="390359" y="137058"/>
                </a:lnTo>
                <a:lnTo>
                  <a:pt x="382435" y="143510"/>
                </a:lnTo>
                <a:lnTo>
                  <a:pt x="374726" y="151130"/>
                </a:lnTo>
                <a:lnTo>
                  <a:pt x="377380" y="144868"/>
                </a:lnTo>
                <a:lnTo>
                  <a:pt x="377228" y="144868"/>
                </a:lnTo>
                <a:lnTo>
                  <a:pt x="374916" y="145986"/>
                </a:lnTo>
                <a:lnTo>
                  <a:pt x="375005" y="145796"/>
                </a:lnTo>
                <a:lnTo>
                  <a:pt x="378548" y="140970"/>
                </a:lnTo>
                <a:lnTo>
                  <a:pt x="384505" y="129603"/>
                </a:lnTo>
                <a:lnTo>
                  <a:pt x="383959" y="129146"/>
                </a:lnTo>
                <a:lnTo>
                  <a:pt x="382689" y="128270"/>
                </a:lnTo>
                <a:lnTo>
                  <a:pt x="382282" y="130314"/>
                </a:lnTo>
                <a:lnTo>
                  <a:pt x="382193" y="130810"/>
                </a:lnTo>
                <a:lnTo>
                  <a:pt x="379780" y="134620"/>
                </a:lnTo>
                <a:lnTo>
                  <a:pt x="374878" y="140716"/>
                </a:lnTo>
                <a:lnTo>
                  <a:pt x="374878" y="146088"/>
                </a:lnTo>
                <a:lnTo>
                  <a:pt x="370662" y="152400"/>
                </a:lnTo>
                <a:lnTo>
                  <a:pt x="368084" y="153670"/>
                </a:lnTo>
                <a:lnTo>
                  <a:pt x="367144" y="153670"/>
                </a:lnTo>
                <a:lnTo>
                  <a:pt x="369925" y="148590"/>
                </a:lnTo>
                <a:lnTo>
                  <a:pt x="374878" y="146088"/>
                </a:lnTo>
                <a:lnTo>
                  <a:pt x="374878" y="140716"/>
                </a:lnTo>
                <a:lnTo>
                  <a:pt x="372618" y="143510"/>
                </a:lnTo>
                <a:lnTo>
                  <a:pt x="360578" y="156210"/>
                </a:lnTo>
                <a:lnTo>
                  <a:pt x="357365" y="157480"/>
                </a:lnTo>
                <a:lnTo>
                  <a:pt x="356285" y="157480"/>
                </a:lnTo>
                <a:lnTo>
                  <a:pt x="356425" y="156210"/>
                </a:lnTo>
                <a:lnTo>
                  <a:pt x="361835" y="151130"/>
                </a:lnTo>
                <a:lnTo>
                  <a:pt x="366801" y="144868"/>
                </a:lnTo>
                <a:lnTo>
                  <a:pt x="371386" y="139700"/>
                </a:lnTo>
                <a:lnTo>
                  <a:pt x="375196" y="132080"/>
                </a:lnTo>
                <a:lnTo>
                  <a:pt x="373405" y="132080"/>
                </a:lnTo>
                <a:lnTo>
                  <a:pt x="369468" y="139700"/>
                </a:lnTo>
                <a:lnTo>
                  <a:pt x="362762" y="147320"/>
                </a:lnTo>
                <a:lnTo>
                  <a:pt x="355231" y="154940"/>
                </a:lnTo>
                <a:lnTo>
                  <a:pt x="348830" y="158750"/>
                </a:lnTo>
                <a:lnTo>
                  <a:pt x="347484" y="158750"/>
                </a:lnTo>
                <a:lnTo>
                  <a:pt x="352425" y="152400"/>
                </a:lnTo>
                <a:lnTo>
                  <a:pt x="357581" y="146088"/>
                </a:lnTo>
                <a:lnTo>
                  <a:pt x="362204" y="139700"/>
                </a:lnTo>
                <a:lnTo>
                  <a:pt x="365340" y="133350"/>
                </a:lnTo>
                <a:lnTo>
                  <a:pt x="348399" y="154940"/>
                </a:lnTo>
                <a:lnTo>
                  <a:pt x="345376" y="156210"/>
                </a:lnTo>
                <a:lnTo>
                  <a:pt x="342506" y="161290"/>
                </a:lnTo>
                <a:lnTo>
                  <a:pt x="338556" y="158750"/>
                </a:lnTo>
                <a:lnTo>
                  <a:pt x="342633" y="154940"/>
                </a:lnTo>
                <a:lnTo>
                  <a:pt x="347738" y="149860"/>
                </a:lnTo>
                <a:lnTo>
                  <a:pt x="352488" y="143510"/>
                </a:lnTo>
                <a:lnTo>
                  <a:pt x="355511" y="138430"/>
                </a:lnTo>
                <a:lnTo>
                  <a:pt x="356120" y="137160"/>
                </a:lnTo>
                <a:lnTo>
                  <a:pt x="353745" y="137160"/>
                </a:lnTo>
                <a:lnTo>
                  <a:pt x="349796" y="143510"/>
                </a:lnTo>
                <a:lnTo>
                  <a:pt x="343522" y="152400"/>
                </a:lnTo>
                <a:lnTo>
                  <a:pt x="336435" y="158750"/>
                </a:lnTo>
                <a:lnTo>
                  <a:pt x="330034" y="162560"/>
                </a:lnTo>
                <a:lnTo>
                  <a:pt x="328726" y="162560"/>
                </a:lnTo>
                <a:lnTo>
                  <a:pt x="332740" y="157480"/>
                </a:lnTo>
                <a:lnTo>
                  <a:pt x="336969" y="152400"/>
                </a:lnTo>
                <a:lnTo>
                  <a:pt x="342747" y="144868"/>
                </a:lnTo>
                <a:lnTo>
                  <a:pt x="344525" y="143510"/>
                </a:lnTo>
                <a:lnTo>
                  <a:pt x="346227" y="142240"/>
                </a:lnTo>
                <a:lnTo>
                  <a:pt x="346341" y="140970"/>
                </a:lnTo>
                <a:lnTo>
                  <a:pt x="346456" y="139700"/>
                </a:lnTo>
                <a:lnTo>
                  <a:pt x="346583" y="138430"/>
                </a:lnTo>
                <a:lnTo>
                  <a:pt x="341757" y="143510"/>
                </a:lnTo>
                <a:lnTo>
                  <a:pt x="337286" y="149860"/>
                </a:lnTo>
                <a:lnTo>
                  <a:pt x="332663" y="156210"/>
                </a:lnTo>
                <a:lnTo>
                  <a:pt x="327355" y="161290"/>
                </a:lnTo>
                <a:lnTo>
                  <a:pt x="325234" y="162560"/>
                </a:lnTo>
                <a:lnTo>
                  <a:pt x="322630" y="165100"/>
                </a:lnTo>
                <a:lnTo>
                  <a:pt x="319786" y="162560"/>
                </a:lnTo>
                <a:lnTo>
                  <a:pt x="324993" y="157480"/>
                </a:lnTo>
                <a:lnTo>
                  <a:pt x="329907" y="151130"/>
                </a:lnTo>
                <a:lnTo>
                  <a:pt x="334416" y="146088"/>
                </a:lnTo>
                <a:lnTo>
                  <a:pt x="338543" y="139700"/>
                </a:lnTo>
                <a:lnTo>
                  <a:pt x="336232" y="138430"/>
                </a:lnTo>
                <a:lnTo>
                  <a:pt x="336981" y="139700"/>
                </a:lnTo>
                <a:lnTo>
                  <a:pt x="336219" y="140970"/>
                </a:lnTo>
                <a:lnTo>
                  <a:pt x="332016" y="146088"/>
                </a:lnTo>
                <a:lnTo>
                  <a:pt x="326453" y="153670"/>
                </a:lnTo>
                <a:lnTo>
                  <a:pt x="320624" y="160020"/>
                </a:lnTo>
                <a:lnTo>
                  <a:pt x="315747" y="163830"/>
                </a:lnTo>
                <a:lnTo>
                  <a:pt x="312635" y="164807"/>
                </a:lnTo>
                <a:lnTo>
                  <a:pt x="312635" y="187960"/>
                </a:lnTo>
                <a:lnTo>
                  <a:pt x="298780" y="189242"/>
                </a:lnTo>
                <a:lnTo>
                  <a:pt x="299453" y="187223"/>
                </a:lnTo>
                <a:lnTo>
                  <a:pt x="299504" y="187058"/>
                </a:lnTo>
                <a:lnTo>
                  <a:pt x="299605" y="186740"/>
                </a:lnTo>
                <a:lnTo>
                  <a:pt x="300037" y="185420"/>
                </a:lnTo>
                <a:lnTo>
                  <a:pt x="305854" y="185420"/>
                </a:lnTo>
                <a:lnTo>
                  <a:pt x="311823" y="186740"/>
                </a:lnTo>
                <a:lnTo>
                  <a:pt x="311632" y="186740"/>
                </a:lnTo>
                <a:lnTo>
                  <a:pt x="312635" y="187960"/>
                </a:lnTo>
                <a:lnTo>
                  <a:pt x="312635" y="164807"/>
                </a:lnTo>
                <a:lnTo>
                  <a:pt x="311683" y="165100"/>
                </a:lnTo>
                <a:lnTo>
                  <a:pt x="317969" y="158750"/>
                </a:lnTo>
                <a:lnTo>
                  <a:pt x="320167" y="154940"/>
                </a:lnTo>
                <a:lnTo>
                  <a:pt x="325043" y="148590"/>
                </a:lnTo>
                <a:lnTo>
                  <a:pt x="327901" y="144868"/>
                </a:lnTo>
                <a:lnTo>
                  <a:pt x="328409" y="143510"/>
                </a:lnTo>
                <a:lnTo>
                  <a:pt x="329298" y="140970"/>
                </a:lnTo>
                <a:lnTo>
                  <a:pt x="326834" y="140970"/>
                </a:lnTo>
                <a:lnTo>
                  <a:pt x="326720" y="142240"/>
                </a:lnTo>
                <a:lnTo>
                  <a:pt x="323862" y="146088"/>
                </a:lnTo>
                <a:lnTo>
                  <a:pt x="321576" y="148590"/>
                </a:lnTo>
                <a:lnTo>
                  <a:pt x="318008" y="148590"/>
                </a:lnTo>
                <a:lnTo>
                  <a:pt x="319341" y="142240"/>
                </a:lnTo>
                <a:lnTo>
                  <a:pt x="317766" y="143510"/>
                </a:lnTo>
                <a:lnTo>
                  <a:pt x="316153" y="144868"/>
                </a:lnTo>
                <a:lnTo>
                  <a:pt x="314032" y="149618"/>
                </a:lnTo>
                <a:lnTo>
                  <a:pt x="313918" y="149860"/>
                </a:lnTo>
                <a:lnTo>
                  <a:pt x="305676" y="158750"/>
                </a:lnTo>
                <a:lnTo>
                  <a:pt x="303707" y="158750"/>
                </a:lnTo>
                <a:lnTo>
                  <a:pt x="306628" y="154940"/>
                </a:lnTo>
                <a:lnTo>
                  <a:pt x="310502" y="151130"/>
                </a:lnTo>
                <a:lnTo>
                  <a:pt x="313270" y="146088"/>
                </a:lnTo>
                <a:lnTo>
                  <a:pt x="311175" y="146088"/>
                </a:lnTo>
                <a:lnTo>
                  <a:pt x="300888" y="157480"/>
                </a:lnTo>
                <a:lnTo>
                  <a:pt x="295783" y="162560"/>
                </a:lnTo>
                <a:lnTo>
                  <a:pt x="291668" y="165100"/>
                </a:lnTo>
                <a:lnTo>
                  <a:pt x="290296" y="167030"/>
                </a:lnTo>
                <a:lnTo>
                  <a:pt x="290296" y="199390"/>
                </a:lnTo>
                <a:lnTo>
                  <a:pt x="289648" y="205816"/>
                </a:lnTo>
                <a:lnTo>
                  <a:pt x="289534" y="207010"/>
                </a:lnTo>
                <a:lnTo>
                  <a:pt x="289407" y="208280"/>
                </a:lnTo>
                <a:lnTo>
                  <a:pt x="286004" y="209550"/>
                </a:lnTo>
                <a:lnTo>
                  <a:pt x="285826" y="208013"/>
                </a:lnTo>
                <a:lnTo>
                  <a:pt x="285826" y="212090"/>
                </a:lnTo>
                <a:lnTo>
                  <a:pt x="263525" y="204470"/>
                </a:lnTo>
                <a:lnTo>
                  <a:pt x="265176" y="199390"/>
                </a:lnTo>
                <a:lnTo>
                  <a:pt x="273583" y="201930"/>
                </a:lnTo>
                <a:lnTo>
                  <a:pt x="281381" y="204470"/>
                </a:lnTo>
                <a:lnTo>
                  <a:pt x="284378" y="208280"/>
                </a:lnTo>
                <a:lnTo>
                  <a:pt x="285826" y="212090"/>
                </a:lnTo>
                <a:lnTo>
                  <a:pt x="285826" y="208013"/>
                </a:lnTo>
                <a:lnTo>
                  <a:pt x="285419" y="204470"/>
                </a:lnTo>
                <a:lnTo>
                  <a:pt x="279361" y="199390"/>
                </a:lnTo>
                <a:lnTo>
                  <a:pt x="264947" y="196850"/>
                </a:lnTo>
                <a:lnTo>
                  <a:pt x="259041" y="200660"/>
                </a:lnTo>
                <a:lnTo>
                  <a:pt x="261658" y="204470"/>
                </a:lnTo>
                <a:lnTo>
                  <a:pt x="258622" y="203200"/>
                </a:lnTo>
                <a:lnTo>
                  <a:pt x="255587" y="201930"/>
                </a:lnTo>
                <a:lnTo>
                  <a:pt x="254762" y="200660"/>
                </a:lnTo>
                <a:lnTo>
                  <a:pt x="255282" y="196850"/>
                </a:lnTo>
                <a:lnTo>
                  <a:pt x="255778" y="193192"/>
                </a:lnTo>
                <a:lnTo>
                  <a:pt x="255803" y="193052"/>
                </a:lnTo>
                <a:lnTo>
                  <a:pt x="256146" y="190500"/>
                </a:lnTo>
                <a:lnTo>
                  <a:pt x="256311" y="189331"/>
                </a:lnTo>
                <a:lnTo>
                  <a:pt x="256463" y="188226"/>
                </a:lnTo>
                <a:lnTo>
                  <a:pt x="256489" y="187960"/>
                </a:lnTo>
                <a:lnTo>
                  <a:pt x="256616" y="187058"/>
                </a:lnTo>
                <a:lnTo>
                  <a:pt x="256667" y="186740"/>
                </a:lnTo>
                <a:lnTo>
                  <a:pt x="256743" y="186118"/>
                </a:lnTo>
                <a:lnTo>
                  <a:pt x="256844" y="185420"/>
                </a:lnTo>
                <a:lnTo>
                  <a:pt x="259473" y="184150"/>
                </a:lnTo>
                <a:lnTo>
                  <a:pt x="257251" y="199390"/>
                </a:lnTo>
                <a:lnTo>
                  <a:pt x="262610" y="184150"/>
                </a:lnTo>
                <a:lnTo>
                  <a:pt x="263537" y="184150"/>
                </a:lnTo>
                <a:lnTo>
                  <a:pt x="264261" y="183984"/>
                </a:lnTo>
                <a:lnTo>
                  <a:pt x="264477" y="182880"/>
                </a:lnTo>
                <a:lnTo>
                  <a:pt x="264439" y="183946"/>
                </a:lnTo>
                <a:lnTo>
                  <a:pt x="268846" y="182880"/>
                </a:lnTo>
                <a:lnTo>
                  <a:pt x="267258" y="193052"/>
                </a:lnTo>
                <a:lnTo>
                  <a:pt x="267068" y="194310"/>
                </a:lnTo>
                <a:lnTo>
                  <a:pt x="269201" y="194310"/>
                </a:lnTo>
                <a:lnTo>
                  <a:pt x="268820" y="193192"/>
                </a:lnTo>
                <a:lnTo>
                  <a:pt x="268770" y="193052"/>
                </a:lnTo>
                <a:lnTo>
                  <a:pt x="270052" y="189331"/>
                </a:lnTo>
                <a:lnTo>
                  <a:pt x="269963" y="187960"/>
                </a:lnTo>
                <a:lnTo>
                  <a:pt x="269849" y="186740"/>
                </a:lnTo>
                <a:lnTo>
                  <a:pt x="269786" y="186118"/>
                </a:lnTo>
                <a:lnTo>
                  <a:pt x="269722" y="185420"/>
                </a:lnTo>
                <a:lnTo>
                  <a:pt x="269595" y="184150"/>
                </a:lnTo>
                <a:lnTo>
                  <a:pt x="272872" y="184150"/>
                </a:lnTo>
                <a:lnTo>
                  <a:pt x="270649" y="194310"/>
                </a:lnTo>
                <a:lnTo>
                  <a:pt x="273316" y="194310"/>
                </a:lnTo>
                <a:lnTo>
                  <a:pt x="273265" y="191770"/>
                </a:lnTo>
                <a:lnTo>
                  <a:pt x="273977" y="189331"/>
                </a:lnTo>
                <a:lnTo>
                  <a:pt x="275005" y="185420"/>
                </a:lnTo>
                <a:lnTo>
                  <a:pt x="274891" y="184531"/>
                </a:lnTo>
                <a:lnTo>
                  <a:pt x="274840" y="184150"/>
                </a:lnTo>
                <a:lnTo>
                  <a:pt x="274789" y="183756"/>
                </a:lnTo>
                <a:lnTo>
                  <a:pt x="274688" y="182880"/>
                </a:lnTo>
                <a:lnTo>
                  <a:pt x="278358" y="184150"/>
                </a:lnTo>
                <a:lnTo>
                  <a:pt x="277406" y="185420"/>
                </a:lnTo>
                <a:lnTo>
                  <a:pt x="276809" y="189331"/>
                </a:lnTo>
                <a:lnTo>
                  <a:pt x="273850" y="195580"/>
                </a:lnTo>
                <a:lnTo>
                  <a:pt x="277787" y="194310"/>
                </a:lnTo>
                <a:lnTo>
                  <a:pt x="280022" y="185420"/>
                </a:lnTo>
                <a:lnTo>
                  <a:pt x="282536" y="186931"/>
                </a:lnTo>
                <a:lnTo>
                  <a:pt x="282524" y="186740"/>
                </a:lnTo>
                <a:lnTo>
                  <a:pt x="282867" y="187058"/>
                </a:lnTo>
                <a:lnTo>
                  <a:pt x="282549" y="187058"/>
                </a:lnTo>
                <a:lnTo>
                  <a:pt x="282600" y="187960"/>
                </a:lnTo>
                <a:lnTo>
                  <a:pt x="282689" y="189331"/>
                </a:lnTo>
                <a:lnTo>
                  <a:pt x="283959" y="188226"/>
                </a:lnTo>
                <a:lnTo>
                  <a:pt x="282994" y="187210"/>
                </a:lnTo>
                <a:lnTo>
                  <a:pt x="284264" y="187960"/>
                </a:lnTo>
                <a:lnTo>
                  <a:pt x="283959" y="188226"/>
                </a:lnTo>
                <a:lnTo>
                  <a:pt x="284962" y="189331"/>
                </a:lnTo>
                <a:lnTo>
                  <a:pt x="286626" y="193052"/>
                </a:lnTo>
                <a:lnTo>
                  <a:pt x="283654" y="195580"/>
                </a:lnTo>
                <a:lnTo>
                  <a:pt x="284048" y="199390"/>
                </a:lnTo>
                <a:lnTo>
                  <a:pt x="287604" y="194310"/>
                </a:lnTo>
                <a:lnTo>
                  <a:pt x="289534" y="196850"/>
                </a:lnTo>
                <a:lnTo>
                  <a:pt x="286791" y="199390"/>
                </a:lnTo>
                <a:lnTo>
                  <a:pt x="286727" y="203073"/>
                </a:lnTo>
                <a:lnTo>
                  <a:pt x="287337" y="202552"/>
                </a:lnTo>
                <a:lnTo>
                  <a:pt x="290296" y="199390"/>
                </a:lnTo>
                <a:lnTo>
                  <a:pt x="290296" y="167030"/>
                </a:lnTo>
                <a:lnTo>
                  <a:pt x="288950" y="168910"/>
                </a:lnTo>
                <a:lnTo>
                  <a:pt x="287502" y="167640"/>
                </a:lnTo>
                <a:lnTo>
                  <a:pt x="289242" y="166370"/>
                </a:lnTo>
                <a:lnTo>
                  <a:pt x="290410" y="165100"/>
                </a:lnTo>
                <a:lnTo>
                  <a:pt x="292747" y="162560"/>
                </a:lnTo>
                <a:lnTo>
                  <a:pt x="300075" y="154940"/>
                </a:lnTo>
                <a:lnTo>
                  <a:pt x="301396" y="154940"/>
                </a:lnTo>
                <a:lnTo>
                  <a:pt x="301015" y="152400"/>
                </a:lnTo>
                <a:lnTo>
                  <a:pt x="299821" y="151130"/>
                </a:lnTo>
                <a:lnTo>
                  <a:pt x="293154" y="160020"/>
                </a:lnTo>
                <a:lnTo>
                  <a:pt x="290106" y="162560"/>
                </a:lnTo>
                <a:lnTo>
                  <a:pt x="286524" y="165100"/>
                </a:lnTo>
                <a:lnTo>
                  <a:pt x="284937" y="165100"/>
                </a:lnTo>
                <a:lnTo>
                  <a:pt x="292976" y="156210"/>
                </a:lnTo>
                <a:lnTo>
                  <a:pt x="293116" y="154940"/>
                </a:lnTo>
                <a:lnTo>
                  <a:pt x="292036" y="154940"/>
                </a:lnTo>
                <a:lnTo>
                  <a:pt x="288645" y="156210"/>
                </a:lnTo>
                <a:lnTo>
                  <a:pt x="283362" y="165100"/>
                </a:lnTo>
                <a:lnTo>
                  <a:pt x="278701" y="167640"/>
                </a:lnTo>
                <a:lnTo>
                  <a:pt x="277660" y="167640"/>
                </a:lnTo>
                <a:lnTo>
                  <a:pt x="277698" y="167220"/>
                </a:lnTo>
                <a:lnTo>
                  <a:pt x="277799" y="166370"/>
                </a:lnTo>
                <a:lnTo>
                  <a:pt x="284937" y="157480"/>
                </a:lnTo>
                <a:lnTo>
                  <a:pt x="273761" y="166370"/>
                </a:lnTo>
                <a:lnTo>
                  <a:pt x="276453" y="158750"/>
                </a:lnTo>
                <a:lnTo>
                  <a:pt x="267500" y="166370"/>
                </a:lnTo>
                <a:lnTo>
                  <a:pt x="264871" y="167220"/>
                </a:lnTo>
                <a:lnTo>
                  <a:pt x="264337" y="170180"/>
                </a:lnTo>
                <a:lnTo>
                  <a:pt x="259029" y="168910"/>
                </a:lnTo>
                <a:lnTo>
                  <a:pt x="259740" y="166370"/>
                </a:lnTo>
                <a:lnTo>
                  <a:pt x="264198" y="163830"/>
                </a:lnTo>
                <a:lnTo>
                  <a:pt x="263055" y="161290"/>
                </a:lnTo>
                <a:lnTo>
                  <a:pt x="260362" y="162560"/>
                </a:lnTo>
                <a:lnTo>
                  <a:pt x="256908" y="168910"/>
                </a:lnTo>
                <a:lnTo>
                  <a:pt x="253707" y="170180"/>
                </a:lnTo>
                <a:lnTo>
                  <a:pt x="252780" y="170180"/>
                </a:lnTo>
                <a:lnTo>
                  <a:pt x="253365" y="167640"/>
                </a:lnTo>
                <a:lnTo>
                  <a:pt x="257086" y="165100"/>
                </a:lnTo>
                <a:lnTo>
                  <a:pt x="255905" y="163830"/>
                </a:lnTo>
                <a:lnTo>
                  <a:pt x="252374" y="166370"/>
                </a:lnTo>
                <a:lnTo>
                  <a:pt x="249669" y="172720"/>
                </a:lnTo>
                <a:lnTo>
                  <a:pt x="244741" y="172720"/>
                </a:lnTo>
                <a:lnTo>
                  <a:pt x="248297" y="166370"/>
                </a:lnTo>
                <a:lnTo>
                  <a:pt x="244157" y="170180"/>
                </a:lnTo>
                <a:lnTo>
                  <a:pt x="242938" y="173875"/>
                </a:lnTo>
                <a:lnTo>
                  <a:pt x="242938" y="209550"/>
                </a:lnTo>
                <a:lnTo>
                  <a:pt x="242836" y="212090"/>
                </a:lnTo>
                <a:lnTo>
                  <a:pt x="242747" y="214630"/>
                </a:lnTo>
                <a:lnTo>
                  <a:pt x="239585" y="218440"/>
                </a:lnTo>
                <a:lnTo>
                  <a:pt x="234988" y="219710"/>
                </a:lnTo>
                <a:lnTo>
                  <a:pt x="232854" y="213461"/>
                </a:lnTo>
                <a:lnTo>
                  <a:pt x="232219" y="212966"/>
                </a:lnTo>
                <a:lnTo>
                  <a:pt x="232219" y="220980"/>
                </a:lnTo>
                <a:lnTo>
                  <a:pt x="231559" y="220980"/>
                </a:lnTo>
                <a:lnTo>
                  <a:pt x="225069" y="215976"/>
                </a:lnTo>
                <a:lnTo>
                  <a:pt x="213626" y="205816"/>
                </a:lnTo>
                <a:lnTo>
                  <a:pt x="213448" y="205816"/>
                </a:lnTo>
                <a:lnTo>
                  <a:pt x="232219" y="220980"/>
                </a:lnTo>
                <a:lnTo>
                  <a:pt x="232219" y="212966"/>
                </a:lnTo>
                <a:lnTo>
                  <a:pt x="231114" y="212090"/>
                </a:lnTo>
                <a:lnTo>
                  <a:pt x="227711" y="209550"/>
                </a:lnTo>
                <a:lnTo>
                  <a:pt x="223291" y="204470"/>
                </a:lnTo>
                <a:lnTo>
                  <a:pt x="227304" y="202552"/>
                </a:lnTo>
                <a:lnTo>
                  <a:pt x="226860" y="204470"/>
                </a:lnTo>
                <a:lnTo>
                  <a:pt x="229539" y="204470"/>
                </a:lnTo>
                <a:lnTo>
                  <a:pt x="233133" y="190500"/>
                </a:lnTo>
                <a:lnTo>
                  <a:pt x="234784" y="190500"/>
                </a:lnTo>
                <a:lnTo>
                  <a:pt x="233794" y="191770"/>
                </a:lnTo>
                <a:lnTo>
                  <a:pt x="232930" y="196850"/>
                </a:lnTo>
                <a:lnTo>
                  <a:pt x="231584" y="199390"/>
                </a:lnTo>
                <a:lnTo>
                  <a:pt x="231292" y="201930"/>
                </a:lnTo>
                <a:lnTo>
                  <a:pt x="231228" y="202552"/>
                </a:lnTo>
                <a:lnTo>
                  <a:pt x="231152" y="203200"/>
                </a:lnTo>
                <a:lnTo>
                  <a:pt x="229933" y="205816"/>
                </a:lnTo>
                <a:lnTo>
                  <a:pt x="233553" y="205816"/>
                </a:lnTo>
                <a:lnTo>
                  <a:pt x="235204" y="194310"/>
                </a:lnTo>
                <a:lnTo>
                  <a:pt x="237553" y="193052"/>
                </a:lnTo>
                <a:lnTo>
                  <a:pt x="234022" y="208280"/>
                </a:lnTo>
                <a:lnTo>
                  <a:pt x="241147" y="196850"/>
                </a:lnTo>
                <a:lnTo>
                  <a:pt x="241935" y="201930"/>
                </a:lnTo>
                <a:lnTo>
                  <a:pt x="242036" y="202552"/>
                </a:lnTo>
                <a:lnTo>
                  <a:pt x="242138" y="203200"/>
                </a:lnTo>
                <a:lnTo>
                  <a:pt x="236131" y="207010"/>
                </a:lnTo>
                <a:lnTo>
                  <a:pt x="236232" y="212090"/>
                </a:lnTo>
                <a:lnTo>
                  <a:pt x="241084" y="205816"/>
                </a:lnTo>
                <a:lnTo>
                  <a:pt x="241693" y="209550"/>
                </a:lnTo>
                <a:lnTo>
                  <a:pt x="237972" y="212090"/>
                </a:lnTo>
                <a:lnTo>
                  <a:pt x="237413" y="215531"/>
                </a:lnTo>
                <a:lnTo>
                  <a:pt x="237401" y="215976"/>
                </a:lnTo>
                <a:lnTo>
                  <a:pt x="238252" y="217170"/>
                </a:lnTo>
                <a:lnTo>
                  <a:pt x="241058" y="214630"/>
                </a:lnTo>
                <a:lnTo>
                  <a:pt x="241007" y="210820"/>
                </a:lnTo>
                <a:lnTo>
                  <a:pt x="242938" y="209550"/>
                </a:lnTo>
                <a:lnTo>
                  <a:pt x="242938" y="173875"/>
                </a:lnTo>
                <a:lnTo>
                  <a:pt x="242481" y="175260"/>
                </a:lnTo>
                <a:lnTo>
                  <a:pt x="237134" y="176530"/>
                </a:lnTo>
                <a:lnTo>
                  <a:pt x="239369" y="171450"/>
                </a:lnTo>
                <a:lnTo>
                  <a:pt x="237667" y="170180"/>
                </a:lnTo>
                <a:lnTo>
                  <a:pt x="236283" y="173990"/>
                </a:lnTo>
                <a:lnTo>
                  <a:pt x="232829" y="177800"/>
                </a:lnTo>
                <a:lnTo>
                  <a:pt x="230403" y="178739"/>
                </a:lnTo>
                <a:lnTo>
                  <a:pt x="230403" y="189331"/>
                </a:lnTo>
                <a:lnTo>
                  <a:pt x="228041" y="199390"/>
                </a:lnTo>
                <a:lnTo>
                  <a:pt x="227939" y="199859"/>
                </a:lnTo>
                <a:lnTo>
                  <a:pt x="227393" y="198120"/>
                </a:lnTo>
                <a:lnTo>
                  <a:pt x="226987" y="196850"/>
                </a:lnTo>
                <a:lnTo>
                  <a:pt x="226187" y="194310"/>
                </a:lnTo>
                <a:lnTo>
                  <a:pt x="225818" y="193192"/>
                </a:lnTo>
                <a:lnTo>
                  <a:pt x="225780" y="193052"/>
                </a:lnTo>
                <a:lnTo>
                  <a:pt x="230301" y="189331"/>
                </a:lnTo>
                <a:lnTo>
                  <a:pt x="230403" y="178739"/>
                </a:lnTo>
                <a:lnTo>
                  <a:pt x="229539" y="179070"/>
                </a:lnTo>
                <a:lnTo>
                  <a:pt x="228600" y="181724"/>
                </a:lnTo>
                <a:lnTo>
                  <a:pt x="228282" y="181724"/>
                </a:lnTo>
                <a:lnTo>
                  <a:pt x="224269" y="182880"/>
                </a:lnTo>
                <a:lnTo>
                  <a:pt x="230225" y="175260"/>
                </a:lnTo>
                <a:lnTo>
                  <a:pt x="230428" y="173990"/>
                </a:lnTo>
                <a:lnTo>
                  <a:pt x="220154" y="184150"/>
                </a:lnTo>
                <a:lnTo>
                  <a:pt x="218465" y="181724"/>
                </a:lnTo>
                <a:lnTo>
                  <a:pt x="215658" y="184150"/>
                </a:lnTo>
                <a:lnTo>
                  <a:pt x="212115" y="187960"/>
                </a:lnTo>
                <a:lnTo>
                  <a:pt x="211302" y="186740"/>
                </a:lnTo>
                <a:lnTo>
                  <a:pt x="210921" y="186740"/>
                </a:lnTo>
                <a:lnTo>
                  <a:pt x="208800" y="188226"/>
                </a:lnTo>
                <a:lnTo>
                  <a:pt x="207251" y="189331"/>
                </a:lnTo>
                <a:lnTo>
                  <a:pt x="204063" y="193052"/>
                </a:lnTo>
                <a:lnTo>
                  <a:pt x="208089" y="185420"/>
                </a:lnTo>
                <a:lnTo>
                  <a:pt x="208229" y="184531"/>
                </a:lnTo>
                <a:lnTo>
                  <a:pt x="208292" y="184150"/>
                </a:lnTo>
                <a:lnTo>
                  <a:pt x="207162" y="184150"/>
                </a:lnTo>
                <a:lnTo>
                  <a:pt x="204685" y="185420"/>
                </a:lnTo>
                <a:lnTo>
                  <a:pt x="202158" y="191770"/>
                </a:lnTo>
                <a:lnTo>
                  <a:pt x="201625" y="193052"/>
                </a:lnTo>
                <a:lnTo>
                  <a:pt x="198272" y="194310"/>
                </a:lnTo>
                <a:lnTo>
                  <a:pt x="203187" y="184150"/>
                </a:lnTo>
                <a:lnTo>
                  <a:pt x="191566" y="196850"/>
                </a:lnTo>
                <a:lnTo>
                  <a:pt x="198272" y="185420"/>
                </a:lnTo>
                <a:lnTo>
                  <a:pt x="195668" y="185420"/>
                </a:lnTo>
                <a:lnTo>
                  <a:pt x="194932" y="187960"/>
                </a:lnTo>
                <a:lnTo>
                  <a:pt x="194475" y="189331"/>
                </a:lnTo>
                <a:lnTo>
                  <a:pt x="191312" y="193052"/>
                </a:lnTo>
                <a:lnTo>
                  <a:pt x="187782" y="197980"/>
                </a:lnTo>
                <a:lnTo>
                  <a:pt x="187680" y="198120"/>
                </a:lnTo>
                <a:lnTo>
                  <a:pt x="185762" y="196850"/>
                </a:lnTo>
                <a:lnTo>
                  <a:pt x="192862" y="186740"/>
                </a:lnTo>
                <a:lnTo>
                  <a:pt x="192087" y="186118"/>
                </a:lnTo>
                <a:lnTo>
                  <a:pt x="191135" y="185420"/>
                </a:lnTo>
                <a:lnTo>
                  <a:pt x="188950" y="190500"/>
                </a:lnTo>
                <a:lnTo>
                  <a:pt x="184924" y="195580"/>
                </a:lnTo>
                <a:lnTo>
                  <a:pt x="179959" y="199390"/>
                </a:lnTo>
                <a:lnTo>
                  <a:pt x="178028" y="198120"/>
                </a:lnTo>
                <a:lnTo>
                  <a:pt x="180111" y="198120"/>
                </a:lnTo>
                <a:lnTo>
                  <a:pt x="184188" y="194310"/>
                </a:lnTo>
                <a:lnTo>
                  <a:pt x="187096" y="189331"/>
                </a:lnTo>
                <a:lnTo>
                  <a:pt x="188429" y="185420"/>
                </a:lnTo>
                <a:lnTo>
                  <a:pt x="181305" y="194310"/>
                </a:lnTo>
                <a:lnTo>
                  <a:pt x="182905" y="188226"/>
                </a:lnTo>
                <a:lnTo>
                  <a:pt x="182968" y="187960"/>
                </a:lnTo>
                <a:lnTo>
                  <a:pt x="183870" y="184531"/>
                </a:lnTo>
                <a:lnTo>
                  <a:pt x="183972" y="184150"/>
                </a:lnTo>
                <a:lnTo>
                  <a:pt x="181305" y="187960"/>
                </a:lnTo>
                <a:lnTo>
                  <a:pt x="177888" y="178130"/>
                </a:lnTo>
                <a:lnTo>
                  <a:pt x="177888" y="189331"/>
                </a:lnTo>
                <a:lnTo>
                  <a:pt x="176999" y="193052"/>
                </a:lnTo>
                <a:lnTo>
                  <a:pt x="172783" y="196850"/>
                </a:lnTo>
                <a:lnTo>
                  <a:pt x="165214" y="198120"/>
                </a:lnTo>
                <a:lnTo>
                  <a:pt x="164985" y="196850"/>
                </a:lnTo>
                <a:lnTo>
                  <a:pt x="164757" y="195580"/>
                </a:lnTo>
                <a:lnTo>
                  <a:pt x="165836" y="196850"/>
                </a:lnTo>
                <a:lnTo>
                  <a:pt x="167182" y="195580"/>
                </a:lnTo>
                <a:lnTo>
                  <a:pt x="169799" y="195580"/>
                </a:lnTo>
                <a:lnTo>
                  <a:pt x="173621" y="194310"/>
                </a:lnTo>
                <a:lnTo>
                  <a:pt x="175044" y="191770"/>
                </a:lnTo>
                <a:lnTo>
                  <a:pt x="159600" y="196659"/>
                </a:lnTo>
                <a:lnTo>
                  <a:pt x="159600" y="196850"/>
                </a:lnTo>
                <a:lnTo>
                  <a:pt x="158965" y="201930"/>
                </a:lnTo>
                <a:lnTo>
                  <a:pt x="152311" y="203034"/>
                </a:lnTo>
                <a:lnTo>
                  <a:pt x="159600" y="196850"/>
                </a:lnTo>
                <a:lnTo>
                  <a:pt x="159600" y="196659"/>
                </a:lnTo>
                <a:lnTo>
                  <a:pt x="152273" y="198970"/>
                </a:lnTo>
                <a:lnTo>
                  <a:pt x="152273" y="203073"/>
                </a:lnTo>
                <a:lnTo>
                  <a:pt x="152120" y="203200"/>
                </a:lnTo>
                <a:lnTo>
                  <a:pt x="152260" y="203073"/>
                </a:lnTo>
                <a:lnTo>
                  <a:pt x="152273" y="198970"/>
                </a:lnTo>
                <a:lnTo>
                  <a:pt x="150926" y="199390"/>
                </a:lnTo>
                <a:lnTo>
                  <a:pt x="152082" y="203073"/>
                </a:lnTo>
                <a:lnTo>
                  <a:pt x="151307" y="203200"/>
                </a:lnTo>
                <a:lnTo>
                  <a:pt x="144741" y="203200"/>
                </a:lnTo>
                <a:lnTo>
                  <a:pt x="141236" y="184531"/>
                </a:lnTo>
                <a:lnTo>
                  <a:pt x="141173" y="184150"/>
                </a:lnTo>
                <a:lnTo>
                  <a:pt x="144310" y="181724"/>
                </a:lnTo>
                <a:lnTo>
                  <a:pt x="147294" y="180340"/>
                </a:lnTo>
                <a:lnTo>
                  <a:pt x="150139" y="179070"/>
                </a:lnTo>
                <a:lnTo>
                  <a:pt x="152984" y="177800"/>
                </a:lnTo>
                <a:lnTo>
                  <a:pt x="159626" y="175260"/>
                </a:lnTo>
                <a:lnTo>
                  <a:pt x="165747" y="173990"/>
                </a:lnTo>
                <a:lnTo>
                  <a:pt x="171107" y="175260"/>
                </a:lnTo>
                <a:lnTo>
                  <a:pt x="174612" y="180340"/>
                </a:lnTo>
                <a:lnTo>
                  <a:pt x="175514" y="181724"/>
                </a:lnTo>
                <a:lnTo>
                  <a:pt x="177507" y="187960"/>
                </a:lnTo>
                <a:lnTo>
                  <a:pt x="177888" y="189331"/>
                </a:lnTo>
                <a:lnTo>
                  <a:pt x="177888" y="178130"/>
                </a:lnTo>
                <a:lnTo>
                  <a:pt x="177774" y="177800"/>
                </a:lnTo>
                <a:lnTo>
                  <a:pt x="172326" y="172720"/>
                </a:lnTo>
                <a:lnTo>
                  <a:pt x="164503" y="171450"/>
                </a:lnTo>
                <a:lnTo>
                  <a:pt x="153873" y="173990"/>
                </a:lnTo>
                <a:lnTo>
                  <a:pt x="153098" y="173990"/>
                </a:lnTo>
                <a:lnTo>
                  <a:pt x="146837" y="179070"/>
                </a:lnTo>
                <a:lnTo>
                  <a:pt x="148564" y="175260"/>
                </a:lnTo>
                <a:lnTo>
                  <a:pt x="153847" y="170180"/>
                </a:lnTo>
                <a:lnTo>
                  <a:pt x="154965" y="168910"/>
                </a:lnTo>
                <a:lnTo>
                  <a:pt x="179654" y="154940"/>
                </a:lnTo>
                <a:lnTo>
                  <a:pt x="183045" y="153670"/>
                </a:lnTo>
                <a:lnTo>
                  <a:pt x="186448" y="152400"/>
                </a:lnTo>
                <a:lnTo>
                  <a:pt x="206603" y="144868"/>
                </a:lnTo>
                <a:lnTo>
                  <a:pt x="233451" y="135890"/>
                </a:lnTo>
                <a:lnTo>
                  <a:pt x="235534" y="134620"/>
                </a:lnTo>
                <a:lnTo>
                  <a:pt x="256362" y="121920"/>
                </a:lnTo>
                <a:lnTo>
                  <a:pt x="260896" y="115570"/>
                </a:lnTo>
                <a:lnTo>
                  <a:pt x="264515" y="110490"/>
                </a:lnTo>
                <a:lnTo>
                  <a:pt x="265125" y="107950"/>
                </a:lnTo>
                <a:lnTo>
                  <a:pt x="265430" y="106680"/>
                </a:lnTo>
                <a:lnTo>
                  <a:pt x="267868" y="96520"/>
                </a:lnTo>
                <a:lnTo>
                  <a:pt x="267754" y="86944"/>
                </a:lnTo>
                <a:lnTo>
                  <a:pt x="267741" y="86360"/>
                </a:lnTo>
                <a:lnTo>
                  <a:pt x="267690" y="82550"/>
                </a:lnTo>
                <a:lnTo>
                  <a:pt x="265277" y="67310"/>
                </a:lnTo>
                <a:lnTo>
                  <a:pt x="261632" y="69850"/>
                </a:lnTo>
                <a:lnTo>
                  <a:pt x="264883" y="76200"/>
                </a:lnTo>
                <a:lnTo>
                  <a:pt x="265404" y="81280"/>
                </a:lnTo>
                <a:lnTo>
                  <a:pt x="266014" y="86360"/>
                </a:lnTo>
                <a:lnTo>
                  <a:pt x="264401" y="86360"/>
                </a:lnTo>
                <a:lnTo>
                  <a:pt x="262839" y="80010"/>
                </a:lnTo>
                <a:lnTo>
                  <a:pt x="261556" y="72390"/>
                </a:lnTo>
                <a:lnTo>
                  <a:pt x="258368" y="64770"/>
                </a:lnTo>
                <a:lnTo>
                  <a:pt x="258406" y="63500"/>
                </a:lnTo>
                <a:lnTo>
                  <a:pt x="256349" y="64770"/>
                </a:lnTo>
                <a:lnTo>
                  <a:pt x="259308" y="73660"/>
                </a:lnTo>
                <a:lnTo>
                  <a:pt x="261899" y="82550"/>
                </a:lnTo>
                <a:lnTo>
                  <a:pt x="263461" y="91440"/>
                </a:lnTo>
                <a:lnTo>
                  <a:pt x="263398" y="101600"/>
                </a:lnTo>
                <a:lnTo>
                  <a:pt x="263182" y="102870"/>
                </a:lnTo>
                <a:lnTo>
                  <a:pt x="262712" y="106680"/>
                </a:lnTo>
                <a:lnTo>
                  <a:pt x="260819" y="106680"/>
                </a:lnTo>
                <a:lnTo>
                  <a:pt x="256654" y="95250"/>
                </a:lnTo>
                <a:lnTo>
                  <a:pt x="255257" y="91440"/>
                </a:lnTo>
                <a:lnTo>
                  <a:pt x="252006" y="82550"/>
                </a:lnTo>
                <a:lnTo>
                  <a:pt x="250837" y="80010"/>
                </a:lnTo>
                <a:lnTo>
                  <a:pt x="249669" y="77470"/>
                </a:lnTo>
                <a:lnTo>
                  <a:pt x="247916" y="73660"/>
                </a:lnTo>
                <a:lnTo>
                  <a:pt x="247332" y="72390"/>
                </a:lnTo>
                <a:lnTo>
                  <a:pt x="246164" y="69850"/>
                </a:lnTo>
                <a:lnTo>
                  <a:pt x="242709" y="65290"/>
                </a:lnTo>
                <a:lnTo>
                  <a:pt x="242709" y="81280"/>
                </a:lnTo>
                <a:lnTo>
                  <a:pt x="241503" y="82550"/>
                </a:lnTo>
                <a:lnTo>
                  <a:pt x="241147" y="84328"/>
                </a:lnTo>
                <a:lnTo>
                  <a:pt x="241147" y="95250"/>
                </a:lnTo>
                <a:lnTo>
                  <a:pt x="239356" y="106680"/>
                </a:lnTo>
                <a:lnTo>
                  <a:pt x="236601" y="106680"/>
                </a:lnTo>
                <a:lnTo>
                  <a:pt x="236601" y="109220"/>
                </a:lnTo>
                <a:lnTo>
                  <a:pt x="235826" y="109855"/>
                </a:lnTo>
                <a:lnTo>
                  <a:pt x="235826" y="121920"/>
                </a:lnTo>
                <a:lnTo>
                  <a:pt x="232422" y="133350"/>
                </a:lnTo>
                <a:lnTo>
                  <a:pt x="225971" y="134620"/>
                </a:lnTo>
                <a:lnTo>
                  <a:pt x="225259" y="134620"/>
                </a:lnTo>
                <a:lnTo>
                  <a:pt x="233857" y="118110"/>
                </a:lnTo>
                <a:lnTo>
                  <a:pt x="235788" y="115570"/>
                </a:lnTo>
                <a:lnTo>
                  <a:pt x="235826" y="121920"/>
                </a:lnTo>
                <a:lnTo>
                  <a:pt x="235826" y="109855"/>
                </a:lnTo>
                <a:lnTo>
                  <a:pt x="235038" y="110490"/>
                </a:lnTo>
                <a:lnTo>
                  <a:pt x="233070" y="116636"/>
                </a:lnTo>
                <a:lnTo>
                  <a:pt x="233006" y="116840"/>
                </a:lnTo>
                <a:lnTo>
                  <a:pt x="227749" y="128676"/>
                </a:lnTo>
                <a:lnTo>
                  <a:pt x="227317" y="129603"/>
                </a:lnTo>
                <a:lnTo>
                  <a:pt x="223583" y="134620"/>
                </a:lnTo>
                <a:lnTo>
                  <a:pt x="223354" y="135890"/>
                </a:lnTo>
                <a:lnTo>
                  <a:pt x="221500" y="135890"/>
                </a:lnTo>
                <a:lnTo>
                  <a:pt x="221957" y="132080"/>
                </a:lnTo>
                <a:lnTo>
                  <a:pt x="222567" y="127000"/>
                </a:lnTo>
                <a:lnTo>
                  <a:pt x="226936" y="119380"/>
                </a:lnTo>
                <a:lnTo>
                  <a:pt x="231813" y="111760"/>
                </a:lnTo>
                <a:lnTo>
                  <a:pt x="233057" y="107950"/>
                </a:lnTo>
                <a:lnTo>
                  <a:pt x="236601" y="109220"/>
                </a:lnTo>
                <a:lnTo>
                  <a:pt x="236601" y="106680"/>
                </a:lnTo>
                <a:lnTo>
                  <a:pt x="235648" y="106680"/>
                </a:lnTo>
                <a:lnTo>
                  <a:pt x="236207" y="105410"/>
                </a:lnTo>
                <a:lnTo>
                  <a:pt x="238442" y="100330"/>
                </a:lnTo>
                <a:lnTo>
                  <a:pt x="239598" y="97790"/>
                </a:lnTo>
                <a:lnTo>
                  <a:pt x="239598" y="95250"/>
                </a:lnTo>
                <a:lnTo>
                  <a:pt x="241147" y="95250"/>
                </a:lnTo>
                <a:lnTo>
                  <a:pt x="241147" y="84328"/>
                </a:lnTo>
                <a:lnTo>
                  <a:pt x="240741" y="86360"/>
                </a:lnTo>
                <a:lnTo>
                  <a:pt x="239496" y="88900"/>
                </a:lnTo>
                <a:lnTo>
                  <a:pt x="239445" y="89649"/>
                </a:lnTo>
                <a:lnTo>
                  <a:pt x="239344" y="91440"/>
                </a:lnTo>
                <a:lnTo>
                  <a:pt x="236677" y="90170"/>
                </a:lnTo>
                <a:lnTo>
                  <a:pt x="240207" y="81280"/>
                </a:lnTo>
                <a:lnTo>
                  <a:pt x="240715" y="80010"/>
                </a:lnTo>
                <a:lnTo>
                  <a:pt x="242709" y="81280"/>
                </a:lnTo>
                <a:lnTo>
                  <a:pt x="242709" y="65290"/>
                </a:lnTo>
                <a:lnTo>
                  <a:pt x="238518" y="59753"/>
                </a:lnTo>
                <a:lnTo>
                  <a:pt x="238277" y="60960"/>
                </a:lnTo>
                <a:lnTo>
                  <a:pt x="237667" y="64770"/>
                </a:lnTo>
                <a:lnTo>
                  <a:pt x="237578" y="81280"/>
                </a:lnTo>
                <a:lnTo>
                  <a:pt x="236207" y="86360"/>
                </a:lnTo>
                <a:lnTo>
                  <a:pt x="234975" y="91440"/>
                </a:lnTo>
                <a:lnTo>
                  <a:pt x="232841" y="97790"/>
                </a:lnTo>
                <a:lnTo>
                  <a:pt x="232968" y="99060"/>
                </a:lnTo>
                <a:lnTo>
                  <a:pt x="232219" y="99656"/>
                </a:lnTo>
                <a:lnTo>
                  <a:pt x="232219" y="106680"/>
                </a:lnTo>
                <a:lnTo>
                  <a:pt x="221691" y="128270"/>
                </a:lnTo>
                <a:lnTo>
                  <a:pt x="217932" y="132080"/>
                </a:lnTo>
                <a:lnTo>
                  <a:pt x="218249" y="130810"/>
                </a:lnTo>
                <a:lnTo>
                  <a:pt x="218554" y="129603"/>
                </a:lnTo>
                <a:lnTo>
                  <a:pt x="219532" y="125730"/>
                </a:lnTo>
                <a:lnTo>
                  <a:pt x="220091" y="124460"/>
                </a:lnTo>
                <a:lnTo>
                  <a:pt x="221767" y="120650"/>
                </a:lnTo>
                <a:lnTo>
                  <a:pt x="222326" y="119380"/>
                </a:lnTo>
                <a:lnTo>
                  <a:pt x="225780" y="113030"/>
                </a:lnTo>
                <a:lnTo>
                  <a:pt x="229336" y="107950"/>
                </a:lnTo>
                <a:lnTo>
                  <a:pt x="230187" y="106680"/>
                </a:lnTo>
                <a:lnTo>
                  <a:pt x="230378" y="105410"/>
                </a:lnTo>
                <a:lnTo>
                  <a:pt x="232219" y="106680"/>
                </a:lnTo>
                <a:lnTo>
                  <a:pt x="232219" y="99656"/>
                </a:lnTo>
                <a:lnTo>
                  <a:pt x="231343" y="100330"/>
                </a:lnTo>
                <a:lnTo>
                  <a:pt x="231241" y="99060"/>
                </a:lnTo>
                <a:lnTo>
                  <a:pt x="231140" y="97790"/>
                </a:lnTo>
                <a:lnTo>
                  <a:pt x="231038" y="96520"/>
                </a:lnTo>
                <a:lnTo>
                  <a:pt x="230936" y="95250"/>
                </a:lnTo>
                <a:lnTo>
                  <a:pt x="232892" y="87807"/>
                </a:lnTo>
                <a:lnTo>
                  <a:pt x="232943" y="87630"/>
                </a:lnTo>
                <a:lnTo>
                  <a:pt x="236016" y="81280"/>
                </a:lnTo>
                <a:lnTo>
                  <a:pt x="237578" y="81280"/>
                </a:lnTo>
                <a:lnTo>
                  <a:pt x="237578" y="64770"/>
                </a:lnTo>
                <a:lnTo>
                  <a:pt x="234911" y="64770"/>
                </a:lnTo>
                <a:lnTo>
                  <a:pt x="235788" y="60960"/>
                </a:lnTo>
                <a:lnTo>
                  <a:pt x="234010" y="61976"/>
                </a:lnTo>
                <a:lnTo>
                  <a:pt x="234010" y="80010"/>
                </a:lnTo>
                <a:lnTo>
                  <a:pt x="229095" y="96520"/>
                </a:lnTo>
                <a:lnTo>
                  <a:pt x="227825" y="95250"/>
                </a:lnTo>
                <a:lnTo>
                  <a:pt x="226847" y="95250"/>
                </a:lnTo>
                <a:lnTo>
                  <a:pt x="226923" y="94678"/>
                </a:lnTo>
                <a:lnTo>
                  <a:pt x="227025" y="94018"/>
                </a:lnTo>
                <a:lnTo>
                  <a:pt x="227393" y="91440"/>
                </a:lnTo>
                <a:lnTo>
                  <a:pt x="231889" y="77470"/>
                </a:lnTo>
                <a:lnTo>
                  <a:pt x="234010" y="80010"/>
                </a:lnTo>
                <a:lnTo>
                  <a:pt x="234010" y="61976"/>
                </a:lnTo>
                <a:lnTo>
                  <a:pt x="231330" y="63500"/>
                </a:lnTo>
                <a:lnTo>
                  <a:pt x="231787" y="62293"/>
                </a:lnTo>
                <a:lnTo>
                  <a:pt x="234213" y="55880"/>
                </a:lnTo>
                <a:lnTo>
                  <a:pt x="232067" y="54610"/>
                </a:lnTo>
                <a:lnTo>
                  <a:pt x="231051" y="57619"/>
                </a:lnTo>
                <a:lnTo>
                  <a:pt x="231051" y="77470"/>
                </a:lnTo>
                <a:lnTo>
                  <a:pt x="229666" y="80010"/>
                </a:lnTo>
                <a:lnTo>
                  <a:pt x="228650" y="85090"/>
                </a:lnTo>
                <a:lnTo>
                  <a:pt x="226720" y="87630"/>
                </a:lnTo>
                <a:lnTo>
                  <a:pt x="225958" y="91440"/>
                </a:lnTo>
                <a:lnTo>
                  <a:pt x="221869" y="91440"/>
                </a:lnTo>
                <a:lnTo>
                  <a:pt x="228307" y="77470"/>
                </a:lnTo>
                <a:lnTo>
                  <a:pt x="231051" y="77470"/>
                </a:lnTo>
                <a:lnTo>
                  <a:pt x="231051" y="57619"/>
                </a:lnTo>
                <a:lnTo>
                  <a:pt x="229489" y="62242"/>
                </a:lnTo>
                <a:lnTo>
                  <a:pt x="226860" y="61290"/>
                </a:lnTo>
                <a:lnTo>
                  <a:pt x="226860" y="76200"/>
                </a:lnTo>
                <a:lnTo>
                  <a:pt x="222402" y="88900"/>
                </a:lnTo>
                <a:lnTo>
                  <a:pt x="219621" y="86360"/>
                </a:lnTo>
                <a:lnTo>
                  <a:pt x="220154" y="85090"/>
                </a:lnTo>
                <a:lnTo>
                  <a:pt x="220687" y="83820"/>
                </a:lnTo>
                <a:lnTo>
                  <a:pt x="224955" y="73660"/>
                </a:lnTo>
                <a:lnTo>
                  <a:pt x="226860" y="76200"/>
                </a:lnTo>
                <a:lnTo>
                  <a:pt x="226860" y="61290"/>
                </a:lnTo>
                <a:lnTo>
                  <a:pt x="225971" y="60960"/>
                </a:lnTo>
                <a:lnTo>
                  <a:pt x="228638" y="54610"/>
                </a:lnTo>
                <a:lnTo>
                  <a:pt x="224040" y="60960"/>
                </a:lnTo>
                <a:lnTo>
                  <a:pt x="223291" y="60960"/>
                </a:lnTo>
                <a:lnTo>
                  <a:pt x="223291" y="74930"/>
                </a:lnTo>
                <a:lnTo>
                  <a:pt x="222135" y="77470"/>
                </a:lnTo>
                <a:lnTo>
                  <a:pt x="221729" y="80010"/>
                </a:lnTo>
                <a:lnTo>
                  <a:pt x="220294" y="83820"/>
                </a:lnTo>
                <a:lnTo>
                  <a:pt x="218821" y="83820"/>
                </a:lnTo>
                <a:lnTo>
                  <a:pt x="218287" y="82550"/>
                </a:lnTo>
                <a:lnTo>
                  <a:pt x="218503" y="81280"/>
                </a:lnTo>
                <a:lnTo>
                  <a:pt x="220065" y="72390"/>
                </a:lnTo>
                <a:lnTo>
                  <a:pt x="223291" y="74930"/>
                </a:lnTo>
                <a:lnTo>
                  <a:pt x="223291" y="60960"/>
                </a:lnTo>
                <a:lnTo>
                  <a:pt x="220611" y="60960"/>
                </a:lnTo>
                <a:lnTo>
                  <a:pt x="224180" y="53340"/>
                </a:lnTo>
                <a:lnTo>
                  <a:pt x="221792" y="53340"/>
                </a:lnTo>
                <a:lnTo>
                  <a:pt x="222643" y="54610"/>
                </a:lnTo>
                <a:lnTo>
                  <a:pt x="220853" y="57150"/>
                </a:lnTo>
                <a:lnTo>
                  <a:pt x="220357" y="59499"/>
                </a:lnTo>
                <a:lnTo>
                  <a:pt x="220230" y="59753"/>
                </a:lnTo>
                <a:lnTo>
                  <a:pt x="218363" y="60960"/>
                </a:lnTo>
                <a:lnTo>
                  <a:pt x="214642" y="59829"/>
                </a:lnTo>
                <a:lnTo>
                  <a:pt x="214642" y="94018"/>
                </a:lnTo>
                <a:lnTo>
                  <a:pt x="214617" y="94157"/>
                </a:lnTo>
                <a:lnTo>
                  <a:pt x="214503" y="95250"/>
                </a:lnTo>
                <a:lnTo>
                  <a:pt x="214414" y="96088"/>
                </a:lnTo>
                <a:lnTo>
                  <a:pt x="214376" y="96520"/>
                </a:lnTo>
                <a:lnTo>
                  <a:pt x="212140" y="101600"/>
                </a:lnTo>
                <a:lnTo>
                  <a:pt x="207975" y="107950"/>
                </a:lnTo>
                <a:lnTo>
                  <a:pt x="203631" y="114300"/>
                </a:lnTo>
                <a:lnTo>
                  <a:pt x="200875" y="120650"/>
                </a:lnTo>
                <a:lnTo>
                  <a:pt x="178612" y="114300"/>
                </a:lnTo>
                <a:lnTo>
                  <a:pt x="179425" y="116636"/>
                </a:lnTo>
                <a:lnTo>
                  <a:pt x="179501" y="116840"/>
                </a:lnTo>
                <a:lnTo>
                  <a:pt x="175933" y="118110"/>
                </a:lnTo>
                <a:lnTo>
                  <a:pt x="191122" y="121920"/>
                </a:lnTo>
                <a:lnTo>
                  <a:pt x="185762" y="127000"/>
                </a:lnTo>
                <a:lnTo>
                  <a:pt x="194691" y="124460"/>
                </a:lnTo>
                <a:lnTo>
                  <a:pt x="190233" y="130810"/>
                </a:lnTo>
                <a:lnTo>
                  <a:pt x="197802" y="125730"/>
                </a:lnTo>
                <a:lnTo>
                  <a:pt x="201955" y="127000"/>
                </a:lnTo>
                <a:lnTo>
                  <a:pt x="192303" y="132080"/>
                </a:lnTo>
                <a:lnTo>
                  <a:pt x="193814" y="133350"/>
                </a:lnTo>
                <a:lnTo>
                  <a:pt x="200837" y="129603"/>
                </a:lnTo>
                <a:lnTo>
                  <a:pt x="200875" y="131432"/>
                </a:lnTo>
                <a:lnTo>
                  <a:pt x="201066" y="130810"/>
                </a:lnTo>
                <a:lnTo>
                  <a:pt x="203631" y="132080"/>
                </a:lnTo>
                <a:lnTo>
                  <a:pt x="199174" y="139700"/>
                </a:lnTo>
                <a:lnTo>
                  <a:pt x="204076" y="135890"/>
                </a:lnTo>
                <a:lnTo>
                  <a:pt x="204914" y="135890"/>
                </a:lnTo>
                <a:lnTo>
                  <a:pt x="201180" y="142240"/>
                </a:lnTo>
                <a:lnTo>
                  <a:pt x="198031" y="143510"/>
                </a:lnTo>
                <a:lnTo>
                  <a:pt x="190944" y="144868"/>
                </a:lnTo>
                <a:lnTo>
                  <a:pt x="191223" y="144868"/>
                </a:lnTo>
                <a:lnTo>
                  <a:pt x="183603" y="148590"/>
                </a:lnTo>
                <a:lnTo>
                  <a:pt x="178981" y="149860"/>
                </a:lnTo>
                <a:lnTo>
                  <a:pt x="174586" y="152400"/>
                </a:lnTo>
                <a:lnTo>
                  <a:pt x="174599" y="148590"/>
                </a:lnTo>
                <a:lnTo>
                  <a:pt x="170573" y="153670"/>
                </a:lnTo>
                <a:lnTo>
                  <a:pt x="171018" y="151130"/>
                </a:lnTo>
                <a:lnTo>
                  <a:pt x="172351" y="143510"/>
                </a:lnTo>
                <a:lnTo>
                  <a:pt x="167894" y="151130"/>
                </a:lnTo>
                <a:lnTo>
                  <a:pt x="168478" y="147320"/>
                </a:lnTo>
                <a:lnTo>
                  <a:pt x="169672" y="139700"/>
                </a:lnTo>
                <a:lnTo>
                  <a:pt x="165214" y="147320"/>
                </a:lnTo>
                <a:lnTo>
                  <a:pt x="165862" y="142240"/>
                </a:lnTo>
                <a:lnTo>
                  <a:pt x="166992" y="133350"/>
                </a:lnTo>
                <a:lnTo>
                  <a:pt x="165163" y="134620"/>
                </a:lnTo>
                <a:lnTo>
                  <a:pt x="165100" y="135890"/>
                </a:lnTo>
                <a:lnTo>
                  <a:pt x="164973" y="138430"/>
                </a:lnTo>
                <a:lnTo>
                  <a:pt x="163944" y="140970"/>
                </a:lnTo>
                <a:lnTo>
                  <a:pt x="165201" y="142240"/>
                </a:lnTo>
                <a:lnTo>
                  <a:pt x="162534" y="142240"/>
                </a:lnTo>
                <a:lnTo>
                  <a:pt x="163017" y="138430"/>
                </a:lnTo>
                <a:lnTo>
                  <a:pt x="163830" y="132080"/>
                </a:lnTo>
                <a:lnTo>
                  <a:pt x="163906" y="131432"/>
                </a:lnTo>
                <a:lnTo>
                  <a:pt x="163982" y="130810"/>
                </a:lnTo>
                <a:lnTo>
                  <a:pt x="164045" y="130314"/>
                </a:lnTo>
                <a:lnTo>
                  <a:pt x="164134" y="129603"/>
                </a:lnTo>
                <a:lnTo>
                  <a:pt x="164261" y="128676"/>
                </a:lnTo>
                <a:lnTo>
                  <a:pt x="164312" y="128270"/>
                </a:lnTo>
                <a:lnTo>
                  <a:pt x="162839" y="129311"/>
                </a:lnTo>
                <a:lnTo>
                  <a:pt x="162839" y="135890"/>
                </a:lnTo>
                <a:lnTo>
                  <a:pt x="159854" y="138430"/>
                </a:lnTo>
                <a:lnTo>
                  <a:pt x="160820" y="133350"/>
                </a:lnTo>
                <a:lnTo>
                  <a:pt x="161061" y="132080"/>
                </a:lnTo>
                <a:lnTo>
                  <a:pt x="161112" y="131826"/>
                </a:lnTo>
                <a:lnTo>
                  <a:pt x="161188" y="131432"/>
                </a:lnTo>
                <a:lnTo>
                  <a:pt x="161302" y="130810"/>
                </a:lnTo>
                <a:lnTo>
                  <a:pt x="161226" y="132080"/>
                </a:lnTo>
                <a:lnTo>
                  <a:pt x="162839" y="135890"/>
                </a:lnTo>
                <a:lnTo>
                  <a:pt x="162839" y="129311"/>
                </a:lnTo>
                <a:lnTo>
                  <a:pt x="161404" y="130314"/>
                </a:lnTo>
                <a:lnTo>
                  <a:pt x="162521" y="124460"/>
                </a:lnTo>
                <a:lnTo>
                  <a:pt x="161061" y="123736"/>
                </a:lnTo>
                <a:lnTo>
                  <a:pt x="161061" y="124460"/>
                </a:lnTo>
                <a:lnTo>
                  <a:pt x="159626" y="128270"/>
                </a:lnTo>
                <a:lnTo>
                  <a:pt x="159499" y="132080"/>
                </a:lnTo>
                <a:lnTo>
                  <a:pt x="157175" y="133350"/>
                </a:lnTo>
                <a:lnTo>
                  <a:pt x="155308" y="128270"/>
                </a:lnTo>
                <a:lnTo>
                  <a:pt x="160121" y="123367"/>
                </a:lnTo>
                <a:lnTo>
                  <a:pt x="161061" y="124460"/>
                </a:lnTo>
                <a:lnTo>
                  <a:pt x="161061" y="123736"/>
                </a:lnTo>
                <a:lnTo>
                  <a:pt x="160274" y="123329"/>
                </a:lnTo>
                <a:lnTo>
                  <a:pt x="160096" y="121920"/>
                </a:lnTo>
                <a:lnTo>
                  <a:pt x="160020" y="120650"/>
                </a:lnTo>
                <a:lnTo>
                  <a:pt x="159931" y="119380"/>
                </a:lnTo>
                <a:lnTo>
                  <a:pt x="159842" y="118110"/>
                </a:lnTo>
                <a:lnTo>
                  <a:pt x="154495" y="128270"/>
                </a:lnTo>
                <a:lnTo>
                  <a:pt x="156159" y="121920"/>
                </a:lnTo>
                <a:lnTo>
                  <a:pt x="158508" y="113030"/>
                </a:lnTo>
                <a:lnTo>
                  <a:pt x="153606" y="121920"/>
                </a:lnTo>
                <a:lnTo>
                  <a:pt x="155536" y="113030"/>
                </a:lnTo>
                <a:lnTo>
                  <a:pt x="160248" y="105410"/>
                </a:lnTo>
                <a:lnTo>
                  <a:pt x="166204" y="99060"/>
                </a:lnTo>
                <a:lnTo>
                  <a:pt x="171919" y="91440"/>
                </a:lnTo>
                <a:lnTo>
                  <a:pt x="169227" y="100330"/>
                </a:lnTo>
                <a:lnTo>
                  <a:pt x="172377" y="96088"/>
                </a:lnTo>
                <a:lnTo>
                  <a:pt x="172427" y="96520"/>
                </a:lnTo>
                <a:lnTo>
                  <a:pt x="172542" y="97790"/>
                </a:lnTo>
                <a:lnTo>
                  <a:pt x="172669" y="99060"/>
                </a:lnTo>
                <a:lnTo>
                  <a:pt x="172796" y="100330"/>
                </a:lnTo>
                <a:lnTo>
                  <a:pt x="175056" y="99060"/>
                </a:lnTo>
                <a:lnTo>
                  <a:pt x="179044" y="89154"/>
                </a:lnTo>
                <a:lnTo>
                  <a:pt x="179146" y="88900"/>
                </a:lnTo>
                <a:lnTo>
                  <a:pt x="181698" y="82550"/>
                </a:lnTo>
                <a:lnTo>
                  <a:pt x="184861" y="85090"/>
                </a:lnTo>
                <a:lnTo>
                  <a:pt x="182626" y="88900"/>
                </a:lnTo>
                <a:lnTo>
                  <a:pt x="180047" y="92710"/>
                </a:lnTo>
                <a:lnTo>
                  <a:pt x="177469" y="97790"/>
                </a:lnTo>
                <a:lnTo>
                  <a:pt x="175933" y="99060"/>
                </a:lnTo>
                <a:lnTo>
                  <a:pt x="177266" y="100330"/>
                </a:lnTo>
                <a:lnTo>
                  <a:pt x="180568" y="96520"/>
                </a:lnTo>
                <a:lnTo>
                  <a:pt x="182422" y="91440"/>
                </a:lnTo>
                <a:lnTo>
                  <a:pt x="185394" y="87630"/>
                </a:lnTo>
                <a:lnTo>
                  <a:pt x="189230" y="82550"/>
                </a:lnTo>
                <a:lnTo>
                  <a:pt x="190195" y="81280"/>
                </a:lnTo>
                <a:lnTo>
                  <a:pt x="190220" y="85090"/>
                </a:lnTo>
                <a:lnTo>
                  <a:pt x="188607" y="87630"/>
                </a:lnTo>
                <a:lnTo>
                  <a:pt x="189433" y="86944"/>
                </a:lnTo>
                <a:lnTo>
                  <a:pt x="192938" y="83820"/>
                </a:lnTo>
                <a:lnTo>
                  <a:pt x="194119" y="82550"/>
                </a:lnTo>
                <a:lnTo>
                  <a:pt x="195580" y="82550"/>
                </a:lnTo>
                <a:lnTo>
                  <a:pt x="196710" y="83820"/>
                </a:lnTo>
                <a:lnTo>
                  <a:pt x="193624" y="88417"/>
                </a:lnTo>
                <a:lnTo>
                  <a:pt x="193116" y="89154"/>
                </a:lnTo>
                <a:lnTo>
                  <a:pt x="193446" y="88900"/>
                </a:lnTo>
                <a:lnTo>
                  <a:pt x="193878" y="88417"/>
                </a:lnTo>
                <a:lnTo>
                  <a:pt x="197916" y="83820"/>
                </a:lnTo>
                <a:lnTo>
                  <a:pt x="198539" y="82550"/>
                </a:lnTo>
                <a:lnTo>
                  <a:pt x="199161" y="81280"/>
                </a:lnTo>
                <a:lnTo>
                  <a:pt x="200939" y="82550"/>
                </a:lnTo>
                <a:lnTo>
                  <a:pt x="189344" y="106680"/>
                </a:lnTo>
                <a:lnTo>
                  <a:pt x="193205" y="101600"/>
                </a:lnTo>
                <a:lnTo>
                  <a:pt x="196430" y="95250"/>
                </a:lnTo>
                <a:lnTo>
                  <a:pt x="199326" y="89154"/>
                </a:lnTo>
                <a:lnTo>
                  <a:pt x="199453" y="88900"/>
                </a:lnTo>
                <a:lnTo>
                  <a:pt x="202704" y="83820"/>
                </a:lnTo>
                <a:lnTo>
                  <a:pt x="203885" y="82550"/>
                </a:lnTo>
                <a:lnTo>
                  <a:pt x="206311" y="82550"/>
                </a:lnTo>
                <a:lnTo>
                  <a:pt x="204914" y="87630"/>
                </a:lnTo>
                <a:lnTo>
                  <a:pt x="200113" y="95250"/>
                </a:lnTo>
                <a:lnTo>
                  <a:pt x="195059" y="104140"/>
                </a:lnTo>
                <a:lnTo>
                  <a:pt x="192913" y="109220"/>
                </a:lnTo>
                <a:lnTo>
                  <a:pt x="208673" y="85090"/>
                </a:lnTo>
                <a:lnTo>
                  <a:pt x="211696" y="86360"/>
                </a:lnTo>
                <a:lnTo>
                  <a:pt x="196494" y="113030"/>
                </a:lnTo>
                <a:lnTo>
                  <a:pt x="213017" y="88900"/>
                </a:lnTo>
                <a:lnTo>
                  <a:pt x="211467" y="96088"/>
                </a:lnTo>
                <a:lnTo>
                  <a:pt x="211366" y="96520"/>
                </a:lnTo>
                <a:lnTo>
                  <a:pt x="207162" y="102870"/>
                </a:lnTo>
                <a:lnTo>
                  <a:pt x="202425" y="110490"/>
                </a:lnTo>
                <a:lnTo>
                  <a:pt x="199174" y="118110"/>
                </a:lnTo>
                <a:lnTo>
                  <a:pt x="202971" y="113030"/>
                </a:lnTo>
                <a:lnTo>
                  <a:pt x="206578" y="106680"/>
                </a:lnTo>
                <a:lnTo>
                  <a:pt x="209994" y="101600"/>
                </a:lnTo>
                <a:lnTo>
                  <a:pt x="213258" y="95250"/>
                </a:lnTo>
                <a:lnTo>
                  <a:pt x="214223" y="94157"/>
                </a:lnTo>
                <a:lnTo>
                  <a:pt x="214350" y="94018"/>
                </a:lnTo>
                <a:lnTo>
                  <a:pt x="214642" y="94018"/>
                </a:lnTo>
                <a:lnTo>
                  <a:pt x="214642" y="59829"/>
                </a:lnTo>
                <a:lnTo>
                  <a:pt x="214426" y="59753"/>
                </a:lnTo>
                <a:lnTo>
                  <a:pt x="215925" y="58420"/>
                </a:lnTo>
                <a:lnTo>
                  <a:pt x="214172" y="59753"/>
                </a:lnTo>
                <a:lnTo>
                  <a:pt x="212229" y="59753"/>
                </a:lnTo>
                <a:lnTo>
                  <a:pt x="211848" y="59499"/>
                </a:lnTo>
                <a:lnTo>
                  <a:pt x="211810" y="59702"/>
                </a:lnTo>
                <a:lnTo>
                  <a:pt x="207213" y="58420"/>
                </a:lnTo>
                <a:lnTo>
                  <a:pt x="207086" y="59499"/>
                </a:lnTo>
                <a:lnTo>
                  <a:pt x="207048" y="59702"/>
                </a:lnTo>
                <a:lnTo>
                  <a:pt x="204444" y="58420"/>
                </a:lnTo>
                <a:lnTo>
                  <a:pt x="201841" y="57150"/>
                </a:lnTo>
                <a:lnTo>
                  <a:pt x="202272" y="55880"/>
                </a:lnTo>
                <a:lnTo>
                  <a:pt x="202717" y="54610"/>
                </a:lnTo>
                <a:lnTo>
                  <a:pt x="207949" y="52451"/>
                </a:lnTo>
                <a:lnTo>
                  <a:pt x="207213" y="58420"/>
                </a:lnTo>
                <a:lnTo>
                  <a:pt x="212559" y="52070"/>
                </a:lnTo>
                <a:lnTo>
                  <a:pt x="208851" y="52070"/>
                </a:lnTo>
                <a:lnTo>
                  <a:pt x="207657" y="49530"/>
                </a:lnTo>
                <a:lnTo>
                  <a:pt x="200964" y="55880"/>
                </a:lnTo>
                <a:lnTo>
                  <a:pt x="203631" y="46990"/>
                </a:lnTo>
                <a:lnTo>
                  <a:pt x="200025" y="46990"/>
                </a:lnTo>
                <a:lnTo>
                  <a:pt x="197713" y="50800"/>
                </a:lnTo>
                <a:lnTo>
                  <a:pt x="194017" y="55880"/>
                </a:lnTo>
                <a:lnTo>
                  <a:pt x="189344" y="54610"/>
                </a:lnTo>
                <a:lnTo>
                  <a:pt x="193789" y="48260"/>
                </a:lnTo>
                <a:lnTo>
                  <a:pt x="193281" y="48260"/>
                </a:lnTo>
                <a:lnTo>
                  <a:pt x="185699" y="55880"/>
                </a:lnTo>
                <a:lnTo>
                  <a:pt x="183083" y="54610"/>
                </a:lnTo>
                <a:lnTo>
                  <a:pt x="183692" y="52451"/>
                </a:lnTo>
                <a:lnTo>
                  <a:pt x="183807" y="52070"/>
                </a:lnTo>
                <a:lnTo>
                  <a:pt x="186220" y="52070"/>
                </a:lnTo>
                <a:lnTo>
                  <a:pt x="188074" y="49530"/>
                </a:lnTo>
                <a:lnTo>
                  <a:pt x="189293" y="48260"/>
                </a:lnTo>
                <a:lnTo>
                  <a:pt x="187109" y="48260"/>
                </a:lnTo>
                <a:lnTo>
                  <a:pt x="183845" y="50800"/>
                </a:lnTo>
                <a:lnTo>
                  <a:pt x="180949" y="56921"/>
                </a:lnTo>
                <a:lnTo>
                  <a:pt x="180848" y="57150"/>
                </a:lnTo>
                <a:lnTo>
                  <a:pt x="178384" y="55880"/>
                </a:lnTo>
                <a:lnTo>
                  <a:pt x="175933" y="54610"/>
                </a:lnTo>
                <a:lnTo>
                  <a:pt x="177139" y="53340"/>
                </a:lnTo>
                <a:lnTo>
                  <a:pt x="181775" y="50800"/>
                </a:lnTo>
                <a:lnTo>
                  <a:pt x="180848" y="48260"/>
                </a:lnTo>
                <a:lnTo>
                  <a:pt x="177342" y="50800"/>
                </a:lnTo>
                <a:lnTo>
                  <a:pt x="173532" y="55880"/>
                </a:lnTo>
                <a:lnTo>
                  <a:pt x="167703" y="55880"/>
                </a:lnTo>
                <a:lnTo>
                  <a:pt x="167894" y="54610"/>
                </a:lnTo>
                <a:lnTo>
                  <a:pt x="174142" y="48260"/>
                </a:lnTo>
                <a:lnTo>
                  <a:pt x="168630" y="49530"/>
                </a:lnTo>
                <a:lnTo>
                  <a:pt x="165887" y="58420"/>
                </a:lnTo>
                <a:lnTo>
                  <a:pt x="158965" y="55880"/>
                </a:lnTo>
                <a:lnTo>
                  <a:pt x="165201" y="49530"/>
                </a:lnTo>
                <a:lnTo>
                  <a:pt x="162458" y="48260"/>
                </a:lnTo>
                <a:lnTo>
                  <a:pt x="160147" y="53340"/>
                </a:lnTo>
                <a:lnTo>
                  <a:pt x="155562" y="55880"/>
                </a:lnTo>
                <a:lnTo>
                  <a:pt x="151803" y="55880"/>
                </a:lnTo>
                <a:lnTo>
                  <a:pt x="158064" y="49530"/>
                </a:lnTo>
                <a:lnTo>
                  <a:pt x="156616" y="48260"/>
                </a:lnTo>
                <a:lnTo>
                  <a:pt x="148818" y="58420"/>
                </a:lnTo>
                <a:lnTo>
                  <a:pt x="146634" y="55880"/>
                </a:lnTo>
                <a:lnTo>
                  <a:pt x="145554" y="54610"/>
                </a:lnTo>
                <a:lnTo>
                  <a:pt x="150914" y="49530"/>
                </a:lnTo>
                <a:lnTo>
                  <a:pt x="145821" y="49530"/>
                </a:lnTo>
                <a:lnTo>
                  <a:pt x="144106" y="55880"/>
                </a:lnTo>
                <a:lnTo>
                  <a:pt x="138404" y="55880"/>
                </a:lnTo>
                <a:lnTo>
                  <a:pt x="144665" y="48260"/>
                </a:lnTo>
                <a:lnTo>
                  <a:pt x="143408" y="46990"/>
                </a:lnTo>
                <a:lnTo>
                  <a:pt x="135978" y="55880"/>
                </a:lnTo>
                <a:lnTo>
                  <a:pt x="133045" y="54610"/>
                </a:lnTo>
                <a:lnTo>
                  <a:pt x="131279" y="53340"/>
                </a:lnTo>
                <a:lnTo>
                  <a:pt x="133502" y="52070"/>
                </a:lnTo>
                <a:lnTo>
                  <a:pt x="140195" y="48260"/>
                </a:lnTo>
                <a:lnTo>
                  <a:pt x="140195" y="46990"/>
                </a:lnTo>
                <a:lnTo>
                  <a:pt x="131267" y="52070"/>
                </a:lnTo>
                <a:lnTo>
                  <a:pt x="130721" y="49530"/>
                </a:lnTo>
                <a:lnTo>
                  <a:pt x="130454" y="48260"/>
                </a:lnTo>
                <a:lnTo>
                  <a:pt x="133273" y="46990"/>
                </a:lnTo>
                <a:lnTo>
                  <a:pt x="134835" y="44450"/>
                </a:lnTo>
                <a:lnTo>
                  <a:pt x="129476" y="48260"/>
                </a:lnTo>
                <a:lnTo>
                  <a:pt x="127698" y="43180"/>
                </a:lnTo>
                <a:lnTo>
                  <a:pt x="127673" y="49530"/>
                </a:lnTo>
                <a:lnTo>
                  <a:pt x="125006" y="45720"/>
                </a:lnTo>
                <a:lnTo>
                  <a:pt x="125437" y="48260"/>
                </a:lnTo>
                <a:lnTo>
                  <a:pt x="122593" y="52070"/>
                </a:lnTo>
                <a:lnTo>
                  <a:pt x="119545" y="54610"/>
                </a:lnTo>
                <a:lnTo>
                  <a:pt x="116141" y="58420"/>
                </a:lnTo>
                <a:lnTo>
                  <a:pt x="115176" y="57150"/>
                </a:lnTo>
                <a:lnTo>
                  <a:pt x="120523" y="49530"/>
                </a:lnTo>
                <a:lnTo>
                  <a:pt x="116319" y="50800"/>
                </a:lnTo>
                <a:lnTo>
                  <a:pt x="114579" y="58420"/>
                </a:lnTo>
                <a:lnTo>
                  <a:pt x="108927" y="57150"/>
                </a:lnTo>
                <a:lnTo>
                  <a:pt x="109740" y="54610"/>
                </a:lnTo>
                <a:lnTo>
                  <a:pt x="114541" y="53340"/>
                </a:lnTo>
                <a:lnTo>
                  <a:pt x="113842" y="49530"/>
                </a:lnTo>
                <a:lnTo>
                  <a:pt x="109778" y="53340"/>
                </a:lnTo>
                <a:lnTo>
                  <a:pt x="106400" y="59753"/>
                </a:lnTo>
                <a:lnTo>
                  <a:pt x="100850" y="59753"/>
                </a:lnTo>
                <a:lnTo>
                  <a:pt x="108013" y="49530"/>
                </a:lnTo>
                <a:lnTo>
                  <a:pt x="103416" y="52070"/>
                </a:lnTo>
                <a:lnTo>
                  <a:pt x="100126" y="60960"/>
                </a:lnTo>
                <a:lnTo>
                  <a:pt x="94869" y="59753"/>
                </a:lnTo>
                <a:lnTo>
                  <a:pt x="94576" y="59753"/>
                </a:lnTo>
                <a:lnTo>
                  <a:pt x="100749" y="52222"/>
                </a:lnTo>
                <a:lnTo>
                  <a:pt x="100876" y="52070"/>
                </a:lnTo>
                <a:lnTo>
                  <a:pt x="99047" y="49530"/>
                </a:lnTo>
                <a:lnTo>
                  <a:pt x="91478" y="63500"/>
                </a:lnTo>
                <a:lnTo>
                  <a:pt x="87528" y="59753"/>
                </a:lnTo>
                <a:lnTo>
                  <a:pt x="87642" y="59499"/>
                </a:lnTo>
                <a:lnTo>
                  <a:pt x="92837" y="53340"/>
                </a:lnTo>
                <a:lnTo>
                  <a:pt x="89839" y="52070"/>
                </a:lnTo>
                <a:lnTo>
                  <a:pt x="86944" y="58420"/>
                </a:lnTo>
                <a:lnTo>
                  <a:pt x="83108" y="60960"/>
                </a:lnTo>
                <a:lnTo>
                  <a:pt x="79362" y="62242"/>
                </a:lnTo>
                <a:lnTo>
                  <a:pt x="79857" y="60960"/>
                </a:lnTo>
                <a:lnTo>
                  <a:pt x="80314" y="59753"/>
                </a:lnTo>
                <a:lnTo>
                  <a:pt x="80479" y="59499"/>
                </a:lnTo>
                <a:lnTo>
                  <a:pt x="84785" y="53340"/>
                </a:lnTo>
                <a:lnTo>
                  <a:pt x="78740" y="59499"/>
                </a:lnTo>
                <a:lnTo>
                  <a:pt x="78435" y="59753"/>
                </a:lnTo>
                <a:lnTo>
                  <a:pt x="75869" y="60960"/>
                </a:lnTo>
                <a:lnTo>
                  <a:pt x="75412" y="57150"/>
                </a:lnTo>
                <a:lnTo>
                  <a:pt x="75387" y="56921"/>
                </a:lnTo>
                <a:lnTo>
                  <a:pt x="75260" y="55880"/>
                </a:lnTo>
                <a:lnTo>
                  <a:pt x="74955" y="53340"/>
                </a:lnTo>
                <a:lnTo>
                  <a:pt x="72732" y="55880"/>
                </a:lnTo>
                <a:lnTo>
                  <a:pt x="69748" y="52222"/>
                </a:lnTo>
                <a:lnTo>
                  <a:pt x="69621" y="52070"/>
                </a:lnTo>
                <a:lnTo>
                  <a:pt x="68795" y="56921"/>
                </a:lnTo>
                <a:lnTo>
                  <a:pt x="68757" y="57150"/>
                </a:lnTo>
                <a:lnTo>
                  <a:pt x="74053" y="62293"/>
                </a:lnTo>
                <a:lnTo>
                  <a:pt x="73685" y="62293"/>
                </a:lnTo>
                <a:lnTo>
                  <a:pt x="66929" y="63500"/>
                </a:lnTo>
                <a:lnTo>
                  <a:pt x="69164" y="58420"/>
                </a:lnTo>
                <a:lnTo>
                  <a:pt x="59778" y="64770"/>
                </a:lnTo>
                <a:lnTo>
                  <a:pt x="60515" y="62293"/>
                </a:lnTo>
                <a:lnTo>
                  <a:pt x="63093" y="60960"/>
                </a:lnTo>
                <a:lnTo>
                  <a:pt x="65544" y="59753"/>
                </a:lnTo>
                <a:lnTo>
                  <a:pt x="65582" y="59499"/>
                </a:lnTo>
                <a:lnTo>
                  <a:pt x="64693" y="57150"/>
                </a:lnTo>
                <a:lnTo>
                  <a:pt x="61341" y="60960"/>
                </a:lnTo>
                <a:lnTo>
                  <a:pt x="57708" y="64770"/>
                </a:lnTo>
                <a:lnTo>
                  <a:pt x="52628" y="64770"/>
                </a:lnTo>
                <a:lnTo>
                  <a:pt x="53251" y="62293"/>
                </a:lnTo>
                <a:lnTo>
                  <a:pt x="52095" y="63500"/>
                </a:lnTo>
                <a:lnTo>
                  <a:pt x="49860" y="66040"/>
                </a:lnTo>
                <a:lnTo>
                  <a:pt x="45491" y="66040"/>
                </a:lnTo>
                <a:lnTo>
                  <a:pt x="50787" y="59753"/>
                </a:lnTo>
                <a:lnTo>
                  <a:pt x="50634" y="59753"/>
                </a:lnTo>
                <a:lnTo>
                  <a:pt x="46253" y="60960"/>
                </a:lnTo>
                <a:lnTo>
                  <a:pt x="43548" y="67310"/>
                </a:lnTo>
                <a:lnTo>
                  <a:pt x="38341" y="66040"/>
                </a:lnTo>
                <a:lnTo>
                  <a:pt x="43688" y="60960"/>
                </a:lnTo>
                <a:lnTo>
                  <a:pt x="41465" y="59753"/>
                </a:lnTo>
                <a:lnTo>
                  <a:pt x="41313" y="59753"/>
                </a:lnTo>
                <a:lnTo>
                  <a:pt x="34429" y="67310"/>
                </a:lnTo>
                <a:lnTo>
                  <a:pt x="30251" y="64770"/>
                </a:lnTo>
                <a:lnTo>
                  <a:pt x="28930" y="66040"/>
                </a:lnTo>
                <a:lnTo>
                  <a:pt x="27686" y="67310"/>
                </a:lnTo>
                <a:lnTo>
                  <a:pt x="25831" y="64770"/>
                </a:lnTo>
                <a:lnTo>
                  <a:pt x="26720" y="63500"/>
                </a:lnTo>
                <a:lnTo>
                  <a:pt x="28511" y="60960"/>
                </a:lnTo>
                <a:lnTo>
                  <a:pt x="21361" y="63500"/>
                </a:lnTo>
                <a:lnTo>
                  <a:pt x="23114" y="59753"/>
                </a:lnTo>
                <a:lnTo>
                  <a:pt x="20459" y="60960"/>
                </a:lnTo>
                <a:lnTo>
                  <a:pt x="15100" y="63500"/>
                </a:lnTo>
                <a:lnTo>
                  <a:pt x="15951" y="62293"/>
                </a:lnTo>
                <a:lnTo>
                  <a:pt x="18669" y="58420"/>
                </a:lnTo>
                <a:lnTo>
                  <a:pt x="18313" y="57150"/>
                </a:lnTo>
                <a:lnTo>
                  <a:pt x="13728" y="62242"/>
                </a:lnTo>
                <a:lnTo>
                  <a:pt x="10642" y="59753"/>
                </a:lnTo>
                <a:lnTo>
                  <a:pt x="10325" y="59753"/>
                </a:lnTo>
                <a:lnTo>
                  <a:pt x="16230" y="58420"/>
                </a:lnTo>
                <a:lnTo>
                  <a:pt x="15100" y="55880"/>
                </a:lnTo>
                <a:lnTo>
                  <a:pt x="11074" y="58420"/>
                </a:lnTo>
                <a:lnTo>
                  <a:pt x="8851" y="54610"/>
                </a:lnTo>
                <a:lnTo>
                  <a:pt x="15925" y="53340"/>
                </a:lnTo>
                <a:lnTo>
                  <a:pt x="24193" y="53340"/>
                </a:lnTo>
                <a:lnTo>
                  <a:pt x="28879" y="50800"/>
                </a:lnTo>
                <a:lnTo>
                  <a:pt x="33578" y="48260"/>
                </a:lnTo>
                <a:lnTo>
                  <a:pt x="36779" y="44450"/>
                </a:lnTo>
                <a:lnTo>
                  <a:pt x="39611" y="43180"/>
                </a:lnTo>
                <a:lnTo>
                  <a:pt x="44831" y="41910"/>
                </a:lnTo>
                <a:lnTo>
                  <a:pt x="53822" y="39370"/>
                </a:lnTo>
                <a:lnTo>
                  <a:pt x="62509" y="38100"/>
                </a:lnTo>
                <a:lnTo>
                  <a:pt x="66840" y="38100"/>
                </a:lnTo>
                <a:lnTo>
                  <a:pt x="69608" y="40640"/>
                </a:lnTo>
                <a:lnTo>
                  <a:pt x="69011" y="38100"/>
                </a:lnTo>
                <a:lnTo>
                  <a:pt x="68719" y="36830"/>
                </a:lnTo>
                <a:lnTo>
                  <a:pt x="72288" y="36830"/>
                </a:lnTo>
                <a:lnTo>
                  <a:pt x="71831" y="40640"/>
                </a:lnTo>
                <a:lnTo>
                  <a:pt x="74053" y="39370"/>
                </a:lnTo>
                <a:lnTo>
                  <a:pt x="74561" y="38100"/>
                </a:lnTo>
                <a:lnTo>
                  <a:pt x="73863" y="36830"/>
                </a:lnTo>
                <a:lnTo>
                  <a:pt x="73177" y="35560"/>
                </a:lnTo>
                <a:lnTo>
                  <a:pt x="86334" y="34290"/>
                </a:lnTo>
                <a:lnTo>
                  <a:pt x="99275" y="30480"/>
                </a:lnTo>
                <a:lnTo>
                  <a:pt x="112039" y="25400"/>
                </a:lnTo>
                <a:lnTo>
                  <a:pt x="124714" y="22860"/>
                </a:lnTo>
                <a:lnTo>
                  <a:pt x="127342" y="21590"/>
                </a:lnTo>
                <a:lnTo>
                  <a:pt x="124612" y="29210"/>
                </a:lnTo>
                <a:lnTo>
                  <a:pt x="128574" y="27940"/>
                </a:lnTo>
                <a:lnTo>
                  <a:pt x="127165" y="22860"/>
                </a:lnTo>
                <a:lnTo>
                  <a:pt x="127698" y="21590"/>
                </a:lnTo>
                <a:lnTo>
                  <a:pt x="130657" y="20320"/>
                </a:lnTo>
                <a:lnTo>
                  <a:pt x="141643" y="20320"/>
                </a:lnTo>
                <a:lnTo>
                  <a:pt x="152069" y="19050"/>
                </a:lnTo>
                <a:lnTo>
                  <a:pt x="172796" y="19050"/>
                </a:lnTo>
                <a:lnTo>
                  <a:pt x="192836" y="16510"/>
                </a:lnTo>
                <a:lnTo>
                  <a:pt x="214858" y="12700"/>
                </a:lnTo>
                <a:lnTo>
                  <a:pt x="236613" y="10160"/>
                </a:lnTo>
                <a:lnTo>
                  <a:pt x="255803" y="10160"/>
                </a:lnTo>
                <a:lnTo>
                  <a:pt x="264756" y="11430"/>
                </a:lnTo>
                <a:lnTo>
                  <a:pt x="283464" y="16510"/>
                </a:lnTo>
                <a:lnTo>
                  <a:pt x="292976" y="16510"/>
                </a:lnTo>
                <a:lnTo>
                  <a:pt x="293192" y="15240"/>
                </a:lnTo>
                <a:lnTo>
                  <a:pt x="290512" y="15240"/>
                </a:lnTo>
                <a:lnTo>
                  <a:pt x="282638" y="13970"/>
                </a:lnTo>
                <a:lnTo>
                  <a:pt x="271780" y="10160"/>
                </a:lnTo>
                <a:lnTo>
                  <a:pt x="261416" y="7620"/>
                </a:lnTo>
                <a:lnTo>
                  <a:pt x="250037" y="7620"/>
                </a:lnTo>
                <a:lnTo>
                  <a:pt x="244716" y="6350"/>
                </a:lnTo>
                <a:lnTo>
                  <a:pt x="239814" y="7620"/>
                </a:lnTo>
                <a:lnTo>
                  <a:pt x="239102" y="7620"/>
                </a:lnTo>
                <a:lnTo>
                  <a:pt x="235318" y="10160"/>
                </a:lnTo>
                <a:lnTo>
                  <a:pt x="234911" y="7620"/>
                </a:lnTo>
                <a:lnTo>
                  <a:pt x="245351" y="3810"/>
                </a:lnTo>
                <a:lnTo>
                  <a:pt x="255371" y="2540"/>
                </a:lnTo>
                <a:lnTo>
                  <a:pt x="265480" y="2540"/>
                </a:lnTo>
                <a:lnTo>
                  <a:pt x="276212" y="5080"/>
                </a:lnTo>
                <a:lnTo>
                  <a:pt x="322719" y="11430"/>
                </a:lnTo>
                <a:lnTo>
                  <a:pt x="371106" y="15240"/>
                </a:lnTo>
                <a:lnTo>
                  <a:pt x="419900" y="17780"/>
                </a:lnTo>
                <a:lnTo>
                  <a:pt x="467652" y="21590"/>
                </a:lnTo>
                <a:lnTo>
                  <a:pt x="478586" y="22860"/>
                </a:lnTo>
                <a:lnTo>
                  <a:pt x="510971" y="30480"/>
                </a:lnTo>
                <a:lnTo>
                  <a:pt x="569112" y="40640"/>
                </a:lnTo>
                <a:lnTo>
                  <a:pt x="569214" y="77470"/>
                </a:lnTo>
                <a:lnTo>
                  <a:pt x="569214" y="24130"/>
                </a:lnTo>
                <a:lnTo>
                  <a:pt x="566191" y="24130"/>
                </a:lnTo>
                <a:lnTo>
                  <a:pt x="562902" y="31750"/>
                </a:lnTo>
                <a:lnTo>
                  <a:pt x="562787" y="35560"/>
                </a:lnTo>
                <a:lnTo>
                  <a:pt x="561517" y="35560"/>
                </a:lnTo>
                <a:lnTo>
                  <a:pt x="460717" y="16510"/>
                </a:lnTo>
                <a:lnTo>
                  <a:pt x="426567" y="15240"/>
                </a:lnTo>
                <a:lnTo>
                  <a:pt x="367157" y="10160"/>
                </a:lnTo>
                <a:lnTo>
                  <a:pt x="337400" y="8890"/>
                </a:lnTo>
                <a:lnTo>
                  <a:pt x="307733" y="6350"/>
                </a:lnTo>
                <a:lnTo>
                  <a:pt x="285470" y="2540"/>
                </a:lnTo>
                <a:lnTo>
                  <a:pt x="277799" y="1270"/>
                </a:lnTo>
                <a:lnTo>
                  <a:pt x="262572" y="0"/>
                </a:lnTo>
                <a:lnTo>
                  <a:pt x="248297" y="0"/>
                </a:lnTo>
                <a:lnTo>
                  <a:pt x="242011" y="2540"/>
                </a:lnTo>
                <a:lnTo>
                  <a:pt x="235839" y="3810"/>
                </a:lnTo>
                <a:lnTo>
                  <a:pt x="181305" y="13970"/>
                </a:lnTo>
                <a:lnTo>
                  <a:pt x="138811" y="16510"/>
                </a:lnTo>
                <a:lnTo>
                  <a:pt x="125552" y="19050"/>
                </a:lnTo>
                <a:lnTo>
                  <a:pt x="84810" y="30480"/>
                </a:lnTo>
                <a:lnTo>
                  <a:pt x="67894" y="34290"/>
                </a:lnTo>
                <a:lnTo>
                  <a:pt x="50787" y="36830"/>
                </a:lnTo>
                <a:lnTo>
                  <a:pt x="33832" y="40627"/>
                </a:lnTo>
                <a:lnTo>
                  <a:pt x="33832" y="44450"/>
                </a:lnTo>
                <a:lnTo>
                  <a:pt x="32804" y="45720"/>
                </a:lnTo>
                <a:lnTo>
                  <a:pt x="30327" y="46990"/>
                </a:lnTo>
                <a:lnTo>
                  <a:pt x="21183" y="50800"/>
                </a:lnTo>
                <a:lnTo>
                  <a:pt x="6172" y="50800"/>
                </a:lnTo>
                <a:lnTo>
                  <a:pt x="5753" y="48260"/>
                </a:lnTo>
                <a:lnTo>
                  <a:pt x="6680" y="49530"/>
                </a:lnTo>
                <a:lnTo>
                  <a:pt x="9791" y="48260"/>
                </a:lnTo>
                <a:lnTo>
                  <a:pt x="16014" y="45720"/>
                </a:lnTo>
                <a:lnTo>
                  <a:pt x="24307" y="45720"/>
                </a:lnTo>
                <a:lnTo>
                  <a:pt x="32512" y="43180"/>
                </a:lnTo>
                <a:lnTo>
                  <a:pt x="33832" y="44450"/>
                </a:lnTo>
                <a:lnTo>
                  <a:pt x="33832" y="40627"/>
                </a:lnTo>
                <a:lnTo>
                  <a:pt x="17030" y="43180"/>
                </a:lnTo>
                <a:lnTo>
                  <a:pt x="13309" y="44450"/>
                </a:lnTo>
                <a:lnTo>
                  <a:pt x="0" y="46990"/>
                </a:lnTo>
                <a:lnTo>
                  <a:pt x="1790" y="52070"/>
                </a:lnTo>
                <a:lnTo>
                  <a:pt x="5702" y="54610"/>
                </a:lnTo>
                <a:lnTo>
                  <a:pt x="5067" y="56921"/>
                </a:lnTo>
                <a:lnTo>
                  <a:pt x="43700" y="73660"/>
                </a:lnTo>
                <a:lnTo>
                  <a:pt x="56642" y="73660"/>
                </a:lnTo>
                <a:lnTo>
                  <a:pt x="63804" y="72390"/>
                </a:lnTo>
                <a:lnTo>
                  <a:pt x="70802" y="69850"/>
                </a:lnTo>
                <a:lnTo>
                  <a:pt x="77292" y="68580"/>
                </a:lnTo>
                <a:lnTo>
                  <a:pt x="97282" y="68580"/>
                </a:lnTo>
                <a:lnTo>
                  <a:pt x="104000" y="67310"/>
                </a:lnTo>
                <a:lnTo>
                  <a:pt x="110426" y="67310"/>
                </a:lnTo>
                <a:lnTo>
                  <a:pt x="116979" y="66040"/>
                </a:lnTo>
                <a:lnTo>
                  <a:pt x="123545" y="64770"/>
                </a:lnTo>
                <a:lnTo>
                  <a:pt x="129882" y="63500"/>
                </a:lnTo>
                <a:lnTo>
                  <a:pt x="138518" y="63500"/>
                </a:lnTo>
                <a:lnTo>
                  <a:pt x="147281" y="64770"/>
                </a:lnTo>
                <a:lnTo>
                  <a:pt x="156057" y="64770"/>
                </a:lnTo>
                <a:lnTo>
                  <a:pt x="164731" y="66040"/>
                </a:lnTo>
                <a:lnTo>
                  <a:pt x="186651" y="66040"/>
                </a:lnTo>
                <a:lnTo>
                  <a:pt x="182791" y="72390"/>
                </a:lnTo>
                <a:lnTo>
                  <a:pt x="178485" y="77470"/>
                </a:lnTo>
                <a:lnTo>
                  <a:pt x="177711" y="78600"/>
                </a:lnTo>
                <a:lnTo>
                  <a:pt x="177711" y="88900"/>
                </a:lnTo>
                <a:lnTo>
                  <a:pt x="177228" y="92710"/>
                </a:lnTo>
                <a:lnTo>
                  <a:pt x="173431" y="94678"/>
                </a:lnTo>
                <a:lnTo>
                  <a:pt x="175818" y="91440"/>
                </a:lnTo>
                <a:lnTo>
                  <a:pt x="177711" y="88900"/>
                </a:lnTo>
                <a:lnTo>
                  <a:pt x="177711" y="78600"/>
                </a:lnTo>
                <a:lnTo>
                  <a:pt x="174104" y="83820"/>
                </a:lnTo>
                <a:lnTo>
                  <a:pt x="168503" y="90170"/>
                </a:lnTo>
                <a:lnTo>
                  <a:pt x="160883" y="99060"/>
                </a:lnTo>
                <a:lnTo>
                  <a:pt x="153962" y="107950"/>
                </a:lnTo>
                <a:lnTo>
                  <a:pt x="150418" y="114300"/>
                </a:lnTo>
                <a:lnTo>
                  <a:pt x="150469" y="118110"/>
                </a:lnTo>
                <a:lnTo>
                  <a:pt x="150583" y="125730"/>
                </a:lnTo>
                <a:lnTo>
                  <a:pt x="154889" y="135890"/>
                </a:lnTo>
                <a:lnTo>
                  <a:pt x="161340" y="146088"/>
                </a:lnTo>
                <a:lnTo>
                  <a:pt x="167868" y="156210"/>
                </a:lnTo>
                <a:lnTo>
                  <a:pt x="156578" y="163830"/>
                </a:lnTo>
                <a:lnTo>
                  <a:pt x="145592" y="173990"/>
                </a:lnTo>
                <a:lnTo>
                  <a:pt x="139382" y="186118"/>
                </a:lnTo>
                <a:lnTo>
                  <a:pt x="139090" y="186740"/>
                </a:lnTo>
                <a:lnTo>
                  <a:pt x="141236" y="199390"/>
                </a:lnTo>
                <a:lnTo>
                  <a:pt x="142735" y="201930"/>
                </a:lnTo>
                <a:lnTo>
                  <a:pt x="146875" y="205816"/>
                </a:lnTo>
                <a:lnTo>
                  <a:pt x="147116" y="205816"/>
                </a:lnTo>
                <a:lnTo>
                  <a:pt x="152488" y="207010"/>
                </a:lnTo>
                <a:lnTo>
                  <a:pt x="164617" y="207010"/>
                </a:lnTo>
                <a:lnTo>
                  <a:pt x="172834" y="205816"/>
                </a:lnTo>
                <a:lnTo>
                  <a:pt x="172986" y="205816"/>
                </a:lnTo>
                <a:lnTo>
                  <a:pt x="185254" y="203200"/>
                </a:lnTo>
                <a:lnTo>
                  <a:pt x="185623" y="203073"/>
                </a:lnTo>
                <a:lnTo>
                  <a:pt x="196443" y="199390"/>
                </a:lnTo>
                <a:lnTo>
                  <a:pt x="202984" y="199390"/>
                </a:lnTo>
                <a:lnTo>
                  <a:pt x="208203" y="203200"/>
                </a:lnTo>
                <a:lnTo>
                  <a:pt x="213093" y="208280"/>
                </a:lnTo>
                <a:lnTo>
                  <a:pt x="217995" y="213461"/>
                </a:lnTo>
                <a:lnTo>
                  <a:pt x="222859" y="218440"/>
                </a:lnTo>
                <a:lnTo>
                  <a:pt x="232905" y="226060"/>
                </a:lnTo>
                <a:lnTo>
                  <a:pt x="236194" y="226060"/>
                </a:lnTo>
                <a:lnTo>
                  <a:pt x="236905" y="222250"/>
                </a:lnTo>
                <a:lnTo>
                  <a:pt x="239560" y="222250"/>
                </a:lnTo>
                <a:lnTo>
                  <a:pt x="240969" y="220980"/>
                </a:lnTo>
                <a:lnTo>
                  <a:pt x="242366" y="219710"/>
                </a:lnTo>
                <a:lnTo>
                  <a:pt x="246507" y="215976"/>
                </a:lnTo>
                <a:lnTo>
                  <a:pt x="246710" y="215531"/>
                </a:lnTo>
                <a:lnTo>
                  <a:pt x="248551" y="209550"/>
                </a:lnTo>
                <a:lnTo>
                  <a:pt x="248945" y="208280"/>
                </a:lnTo>
                <a:lnTo>
                  <a:pt x="247865" y="206032"/>
                </a:lnTo>
                <a:lnTo>
                  <a:pt x="247764" y="205816"/>
                </a:lnTo>
                <a:lnTo>
                  <a:pt x="246519" y="203200"/>
                </a:lnTo>
                <a:lnTo>
                  <a:pt x="252437" y="204470"/>
                </a:lnTo>
                <a:lnTo>
                  <a:pt x="264375" y="208280"/>
                </a:lnTo>
                <a:lnTo>
                  <a:pt x="277634" y="213461"/>
                </a:lnTo>
                <a:lnTo>
                  <a:pt x="278091" y="213461"/>
                </a:lnTo>
                <a:lnTo>
                  <a:pt x="286461" y="214630"/>
                </a:lnTo>
                <a:lnTo>
                  <a:pt x="293903" y="214630"/>
                </a:lnTo>
                <a:lnTo>
                  <a:pt x="294182" y="212090"/>
                </a:lnTo>
                <a:lnTo>
                  <a:pt x="294474" y="209550"/>
                </a:lnTo>
                <a:lnTo>
                  <a:pt x="295478" y="200660"/>
                </a:lnTo>
                <a:lnTo>
                  <a:pt x="295579" y="199859"/>
                </a:lnTo>
                <a:lnTo>
                  <a:pt x="295630" y="199390"/>
                </a:lnTo>
                <a:lnTo>
                  <a:pt x="292087" y="194310"/>
                </a:lnTo>
                <a:lnTo>
                  <a:pt x="297827" y="193052"/>
                </a:lnTo>
                <a:lnTo>
                  <a:pt x="313423" y="190500"/>
                </a:lnTo>
                <a:lnTo>
                  <a:pt x="317690" y="189331"/>
                </a:lnTo>
                <a:lnTo>
                  <a:pt x="317957" y="189331"/>
                </a:lnTo>
                <a:lnTo>
                  <a:pt x="321437" y="185420"/>
                </a:lnTo>
                <a:lnTo>
                  <a:pt x="322567" y="184150"/>
                </a:lnTo>
                <a:lnTo>
                  <a:pt x="316585" y="176530"/>
                </a:lnTo>
                <a:lnTo>
                  <a:pt x="315595" y="175260"/>
                </a:lnTo>
                <a:lnTo>
                  <a:pt x="316217" y="175260"/>
                </a:lnTo>
                <a:lnTo>
                  <a:pt x="334302" y="173990"/>
                </a:lnTo>
                <a:lnTo>
                  <a:pt x="343230" y="172720"/>
                </a:lnTo>
                <a:lnTo>
                  <a:pt x="352158" y="171450"/>
                </a:lnTo>
                <a:lnTo>
                  <a:pt x="357974" y="170180"/>
                </a:lnTo>
                <a:lnTo>
                  <a:pt x="363791" y="168910"/>
                </a:lnTo>
                <a:lnTo>
                  <a:pt x="369608" y="167640"/>
                </a:lnTo>
                <a:lnTo>
                  <a:pt x="376364" y="165100"/>
                </a:lnTo>
                <a:lnTo>
                  <a:pt x="404228" y="151130"/>
                </a:lnTo>
                <a:lnTo>
                  <a:pt x="412648" y="148590"/>
                </a:lnTo>
                <a:lnTo>
                  <a:pt x="424573" y="146088"/>
                </a:lnTo>
                <a:lnTo>
                  <a:pt x="425589" y="146088"/>
                </a:lnTo>
                <a:lnTo>
                  <a:pt x="455714" y="147320"/>
                </a:lnTo>
                <a:lnTo>
                  <a:pt x="485863" y="153670"/>
                </a:lnTo>
                <a:lnTo>
                  <a:pt x="544817" y="171450"/>
                </a:lnTo>
                <a:lnTo>
                  <a:pt x="544868" y="245110"/>
                </a:lnTo>
                <a:lnTo>
                  <a:pt x="544982" y="246380"/>
                </a:lnTo>
                <a:lnTo>
                  <a:pt x="545096" y="247650"/>
                </a:lnTo>
                <a:lnTo>
                  <a:pt x="545223" y="248983"/>
                </a:lnTo>
                <a:lnTo>
                  <a:pt x="545338" y="250190"/>
                </a:lnTo>
                <a:lnTo>
                  <a:pt x="547382" y="251460"/>
                </a:lnTo>
                <a:lnTo>
                  <a:pt x="554469" y="251460"/>
                </a:lnTo>
                <a:lnTo>
                  <a:pt x="561568" y="252730"/>
                </a:lnTo>
                <a:lnTo>
                  <a:pt x="568680" y="252730"/>
                </a:lnTo>
                <a:lnTo>
                  <a:pt x="575779" y="254000"/>
                </a:lnTo>
                <a:lnTo>
                  <a:pt x="582307" y="254000"/>
                </a:lnTo>
                <a:lnTo>
                  <a:pt x="588937" y="252730"/>
                </a:lnTo>
                <a:lnTo>
                  <a:pt x="595464" y="254000"/>
                </a:lnTo>
                <a:lnTo>
                  <a:pt x="610400" y="255270"/>
                </a:lnTo>
                <a:lnTo>
                  <a:pt x="627672" y="256540"/>
                </a:lnTo>
                <a:lnTo>
                  <a:pt x="658812" y="256540"/>
                </a:lnTo>
                <a:lnTo>
                  <a:pt x="660958" y="255270"/>
                </a:lnTo>
                <a:lnTo>
                  <a:pt x="663549" y="254000"/>
                </a:lnTo>
                <a:lnTo>
                  <a:pt x="664959" y="254000"/>
                </a:lnTo>
                <a:lnTo>
                  <a:pt x="668616" y="256540"/>
                </a:lnTo>
                <a:lnTo>
                  <a:pt x="674890" y="260350"/>
                </a:lnTo>
                <a:lnTo>
                  <a:pt x="681570" y="265430"/>
                </a:lnTo>
                <a:lnTo>
                  <a:pt x="686409" y="269240"/>
                </a:lnTo>
                <a:lnTo>
                  <a:pt x="687743" y="269240"/>
                </a:lnTo>
                <a:lnTo>
                  <a:pt x="693470" y="273050"/>
                </a:lnTo>
                <a:lnTo>
                  <a:pt x="693902" y="273050"/>
                </a:lnTo>
                <a:lnTo>
                  <a:pt x="702348" y="274320"/>
                </a:lnTo>
                <a:lnTo>
                  <a:pt x="711746" y="275590"/>
                </a:lnTo>
                <a:lnTo>
                  <a:pt x="730211" y="275590"/>
                </a:lnTo>
                <a:lnTo>
                  <a:pt x="745832" y="278130"/>
                </a:lnTo>
                <a:lnTo>
                  <a:pt x="761326" y="281940"/>
                </a:lnTo>
                <a:lnTo>
                  <a:pt x="776770" y="284480"/>
                </a:lnTo>
                <a:lnTo>
                  <a:pt x="792276" y="288290"/>
                </a:lnTo>
                <a:lnTo>
                  <a:pt x="896315" y="303530"/>
                </a:lnTo>
                <a:lnTo>
                  <a:pt x="899071" y="304800"/>
                </a:lnTo>
                <a:lnTo>
                  <a:pt x="909675" y="307340"/>
                </a:lnTo>
                <a:lnTo>
                  <a:pt x="911860" y="307340"/>
                </a:lnTo>
                <a:lnTo>
                  <a:pt x="912406" y="306070"/>
                </a:lnTo>
                <a:lnTo>
                  <a:pt x="912164" y="304800"/>
                </a:lnTo>
                <a:lnTo>
                  <a:pt x="896988" y="300990"/>
                </a:lnTo>
                <a:lnTo>
                  <a:pt x="899172" y="298450"/>
                </a:lnTo>
                <a:lnTo>
                  <a:pt x="906805" y="295910"/>
                </a:lnTo>
                <a:lnTo>
                  <a:pt x="899464" y="294640"/>
                </a:lnTo>
                <a:lnTo>
                  <a:pt x="892111" y="300990"/>
                </a:lnTo>
                <a:lnTo>
                  <a:pt x="884466" y="297180"/>
                </a:lnTo>
                <a:lnTo>
                  <a:pt x="888568" y="295910"/>
                </a:lnTo>
                <a:lnTo>
                  <a:pt x="900899" y="292100"/>
                </a:lnTo>
                <a:lnTo>
                  <a:pt x="901446" y="289560"/>
                </a:lnTo>
                <a:lnTo>
                  <a:pt x="904722" y="289560"/>
                </a:lnTo>
                <a:lnTo>
                  <a:pt x="909358" y="288290"/>
                </a:lnTo>
                <a:lnTo>
                  <a:pt x="911275" y="285750"/>
                </a:lnTo>
                <a:lnTo>
                  <a:pt x="907110" y="287020"/>
                </a:lnTo>
                <a:lnTo>
                  <a:pt x="902081" y="288290"/>
                </a:lnTo>
                <a:lnTo>
                  <a:pt x="898055" y="289560"/>
                </a:lnTo>
                <a:lnTo>
                  <a:pt x="891654" y="290830"/>
                </a:lnTo>
                <a:lnTo>
                  <a:pt x="878687" y="295910"/>
                </a:lnTo>
                <a:lnTo>
                  <a:pt x="871969" y="294640"/>
                </a:lnTo>
                <a:lnTo>
                  <a:pt x="876071" y="293370"/>
                </a:lnTo>
                <a:lnTo>
                  <a:pt x="892505" y="288290"/>
                </a:lnTo>
                <a:lnTo>
                  <a:pt x="889838" y="287020"/>
                </a:lnTo>
                <a:lnTo>
                  <a:pt x="888746" y="287020"/>
                </a:lnTo>
                <a:lnTo>
                  <a:pt x="903770" y="281940"/>
                </a:lnTo>
                <a:lnTo>
                  <a:pt x="905776" y="280670"/>
                </a:lnTo>
                <a:lnTo>
                  <a:pt x="906703" y="279400"/>
                </a:lnTo>
                <a:lnTo>
                  <a:pt x="905471" y="278130"/>
                </a:lnTo>
                <a:lnTo>
                  <a:pt x="899299" y="280670"/>
                </a:lnTo>
                <a:lnTo>
                  <a:pt x="892657" y="284480"/>
                </a:lnTo>
                <a:lnTo>
                  <a:pt x="885952" y="287020"/>
                </a:lnTo>
                <a:lnTo>
                  <a:pt x="878598" y="287020"/>
                </a:lnTo>
                <a:lnTo>
                  <a:pt x="876198" y="288290"/>
                </a:lnTo>
                <a:lnTo>
                  <a:pt x="876439" y="287020"/>
                </a:lnTo>
                <a:lnTo>
                  <a:pt x="878433" y="284480"/>
                </a:lnTo>
                <a:lnTo>
                  <a:pt x="888123" y="284480"/>
                </a:lnTo>
                <a:lnTo>
                  <a:pt x="887310" y="283210"/>
                </a:lnTo>
                <a:lnTo>
                  <a:pt x="888771" y="280670"/>
                </a:lnTo>
                <a:lnTo>
                  <a:pt x="903490" y="276923"/>
                </a:lnTo>
                <a:lnTo>
                  <a:pt x="906805" y="275590"/>
                </a:lnTo>
                <a:lnTo>
                  <a:pt x="905497" y="273050"/>
                </a:lnTo>
                <a:lnTo>
                  <a:pt x="900290" y="275590"/>
                </a:lnTo>
                <a:lnTo>
                  <a:pt x="897521" y="276923"/>
                </a:lnTo>
                <a:lnTo>
                  <a:pt x="875538" y="283921"/>
                </a:lnTo>
                <a:lnTo>
                  <a:pt x="875538" y="288290"/>
                </a:lnTo>
                <a:lnTo>
                  <a:pt x="872185" y="292100"/>
                </a:lnTo>
                <a:lnTo>
                  <a:pt x="865784" y="293370"/>
                </a:lnTo>
                <a:lnTo>
                  <a:pt x="861250" y="293370"/>
                </a:lnTo>
                <a:lnTo>
                  <a:pt x="866127" y="290830"/>
                </a:lnTo>
                <a:lnTo>
                  <a:pt x="868578" y="289560"/>
                </a:lnTo>
                <a:lnTo>
                  <a:pt x="875538" y="288290"/>
                </a:lnTo>
                <a:lnTo>
                  <a:pt x="875538" y="283921"/>
                </a:lnTo>
                <a:lnTo>
                  <a:pt x="873760" y="284480"/>
                </a:lnTo>
                <a:lnTo>
                  <a:pt x="867918" y="285750"/>
                </a:lnTo>
                <a:lnTo>
                  <a:pt x="861085" y="288290"/>
                </a:lnTo>
                <a:lnTo>
                  <a:pt x="854290" y="289560"/>
                </a:lnTo>
                <a:lnTo>
                  <a:pt x="848575" y="290830"/>
                </a:lnTo>
                <a:lnTo>
                  <a:pt x="845146" y="290830"/>
                </a:lnTo>
                <a:lnTo>
                  <a:pt x="845146" y="289560"/>
                </a:lnTo>
                <a:lnTo>
                  <a:pt x="862863" y="284480"/>
                </a:lnTo>
                <a:lnTo>
                  <a:pt x="883577" y="276923"/>
                </a:lnTo>
                <a:lnTo>
                  <a:pt x="914844" y="265430"/>
                </a:lnTo>
                <a:lnTo>
                  <a:pt x="913663" y="264160"/>
                </a:lnTo>
                <a:lnTo>
                  <a:pt x="905916" y="266700"/>
                </a:lnTo>
                <a:lnTo>
                  <a:pt x="894626" y="271780"/>
                </a:lnTo>
                <a:lnTo>
                  <a:pt x="883678" y="275590"/>
                </a:lnTo>
                <a:lnTo>
                  <a:pt x="876693" y="276923"/>
                </a:lnTo>
                <a:lnTo>
                  <a:pt x="876046" y="276923"/>
                </a:lnTo>
                <a:lnTo>
                  <a:pt x="875372" y="275590"/>
                </a:lnTo>
                <a:lnTo>
                  <a:pt x="874649" y="275590"/>
                </a:lnTo>
                <a:lnTo>
                  <a:pt x="912609" y="260350"/>
                </a:lnTo>
                <a:lnTo>
                  <a:pt x="912266" y="259372"/>
                </a:lnTo>
                <a:lnTo>
                  <a:pt x="911390" y="259372"/>
                </a:lnTo>
                <a:lnTo>
                  <a:pt x="891197" y="266700"/>
                </a:lnTo>
                <a:lnTo>
                  <a:pt x="880757" y="271780"/>
                </a:lnTo>
                <a:lnTo>
                  <a:pt x="870178" y="275590"/>
                </a:lnTo>
                <a:lnTo>
                  <a:pt x="871829" y="276872"/>
                </a:lnTo>
                <a:lnTo>
                  <a:pt x="873290" y="275590"/>
                </a:lnTo>
                <a:lnTo>
                  <a:pt x="874610" y="276923"/>
                </a:lnTo>
                <a:lnTo>
                  <a:pt x="874255" y="278130"/>
                </a:lnTo>
                <a:lnTo>
                  <a:pt x="873137" y="278130"/>
                </a:lnTo>
                <a:lnTo>
                  <a:pt x="866305" y="280670"/>
                </a:lnTo>
                <a:lnTo>
                  <a:pt x="855243" y="284480"/>
                </a:lnTo>
                <a:lnTo>
                  <a:pt x="844080" y="287020"/>
                </a:lnTo>
                <a:lnTo>
                  <a:pt x="836917" y="288290"/>
                </a:lnTo>
                <a:lnTo>
                  <a:pt x="835545" y="288290"/>
                </a:lnTo>
                <a:lnTo>
                  <a:pt x="834720" y="289560"/>
                </a:lnTo>
                <a:lnTo>
                  <a:pt x="833551" y="288290"/>
                </a:lnTo>
                <a:lnTo>
                  <a:pt x="838123" y="287020"/>
                </a:lnTo>
                <a:lnTo>
                  <a:pt x="856437" y="281940"/>
                </a:lnTo>
                <a:lnTo>
                  <a:pt x="870178" y="278130"/>
                </a:lnTo>
                <a:lnTo>
                  <a:pt x="865035" y="276923"/>
                </a:lnTo>
                <a:lnTo>
                  <a:pt x="864806" y="276923"/>
                </a:lnTo>
                <a:lnTo>
                  <a:pt x="864819" y="275590"/>
                </a:lnTo>
                <a:lnTo>
                  <a:pt x="870178" y="275590"/>
                </a:lnTo>
                <a:lnTo>
                  <a:pt x="869645" y="274320"/>
                </a:lnTo>
                <a:lnTo>
                  <a:pt x="867829" y="271780"/>
                </a:lnTo>
                <a:lnTo>
                  <a:pt x="868387" y="271780"/>
                </a:lnTo>
                <a:lnTo>
                  <a:pt x="877112" y="267970"/>
                </a:lnTo>
                <a:lnTo>
                  <a:pt x="894626" y="262890"/>
                </a:lnTo>
                <a:lnTo>
                  <a:pt x="902576" y="259372"/>
                </a:lnTo>
                <a:lnTo>
                  <a:pt x="902322" y="259372"/>
                </a:lnTo>
                <a:lnTo>
                  <a:pt x="911263" y="256540"/>
                </a:lnTo>
                <a:lnTo>
                  <a:pt x="910386" y="255270"/>
                </a:lnTo>
                <a:lnTo>
                  <a:pt x="908215" y="255270"/>
                </a:lnTo>
                <a:lnTo>
                  <a:pt x="899896" y="257810"/>
                </a:lnTo>
                <a:lnTo>
                  <a:pt x="890155" y="261620"/>
                </a:lnTo>
                <a:lnTo>
                  <a:pt x="880160" y="266700"/>
                </a:lnTo>
                <a:lnTo>
                  <a:pt x="871131" y="269240"/>
                </a:lnTo>
                <a:lnTo>
                  <a:pt x="863930" y="269240"/>
                </a:lnTo>
                <a:lnTo>
                  <a:pt x="865695" y="271780"/>
                </a:lnTo>
                <a:lnTo>
                  <a:pt x="864984" y="273050"/>
                </a:lnTo>
                <a:lnTo>
                  <a:pt x="853935" y="274320"/>
                </a:lnTo>
                <a:lnTo>
                  <a:pt x="851382" y="275590"/>
                </a:lnTo>
                <a:lnTo>
                  <a:pt x="844257" y="278079"/>
                </a:lnTo>
                <a:lnTo>
                  <a:pt x="844257" y="281940"/>
                </a:lnTo>
                <a:lnTo>
                  <a:pt x="831761" y="285750"/>
                </a:lnTo>
                <a:lnTo>
                  <a:pt x="823722" y="287020"/>
                </a:lnTo>
                <a:lnTo>
                  <a:pt x="839749" y="281940"/>
                </a:lnTo>
                <a:lnTo>
                  <a:pt x="844257" y="281940"/>
                </a:lnTo>
                <a:lnTo>
                  <a:pt x="844257" y="278079"/>
                </a:lnTo>
                <a:lnTo>
                  <a:pt x="822159" y="285750"/>
                </a:lnTo>
                <a:lnTo>
                  <a:pt x="821270" y="285750"/>
                </a:lnTo>
                <a:lnTo>
                  <a:pt x="818197" y="287020"/>
                </a:lnTo>
                <a:lnTo>
                  <a:pt x="818273" y="285750"/>
                </a:lnTo>
                <a:lnTo>
                  <a:pt x="818362" y="284480"/>
                </a:lnTo>
                <a:lnTo>
                  <a:pt x="833272" y="280670"/>
                </a:lnTo>
                <a:lnTo>
                  <a:pt x="847534" y="275590"/>
                </a:lnTo>
                <a:lnTo>
                  <a:pt x="875563" y="262890"/>
                </a:lnTo>
                <a:lnTo>
                  <a:pt x="896569" y="255270"/>
                </a:lnTo>
                <a:lnTo>
                  <a:pt x="903236" y="251460"/>
                </a:lnTo>
                <a:lnTo>
                  <a:pt x="901890" y="251460"/>
                </a:lnTo>
                <a:lnTo>
                  <a:pt x="854913" y="269240"/>
                </a:lnTo>
                <a:lnTo>
                  <a:pt x="830732" y="276923"/>
                </a:lnTo>
                <a:lnTo>
                  <a:pt x="806538" y="283210"/>
                </a:lnTo>
                <a:lnTo>
                  <a:pt x="805116" y="283210"/>
                </a:lnTo>
                <a:lnTo>
                  <a:pt x="798537" y="287020"/>
                </a:lnTo>
                <a:lnTo>
                  <a:pt x="798639" y="284480"/>
                </a:lnTo>
                <a:lnTo>
                  <a:pt x="798703" y="283210"/>
                </a:lnTo>
                <a:lnTo>
                  <a:pt x="845159" y="269240"/>
                </a:lnTo>
                <a:lnTo>
                  <a:pt x="844257" y="266700"/>
                </a:lnTo>
                <a:lnTo>
                  <a:pt x="837082" y="267970"/>
                </a:lnTo>
                <a:lnTo>
                  <a:pt x="831329" y="270510"/>
                </a:lnTo>
                <a:lnTo>
                  <a:pt x="822858" y="273050"/>
                </a:lnTo>
                <a:lnTo>
                  <a:pt x="814158" y="276923"/>
                </a:lnTo>
                <a:lnTo>
                  <a:pt x="813904" y="276923"/>
                </a:lnTo>
                <a:lnTo>
                  <a:pt x="805611" y="278130"/>
                </a:lnTo>
                <a:lnTo>
                  <a:pt x="796874" y="280670"/>
                </a:lnTo>
                <a:lnTo>
                  <a:pt x="796912" y="284480"/>
                </a:lnTo>
                <a:lnTo>
                  <a:pt x="788860" y="283210"/>
                </a:lnTo>
                <a:lnTo>
                  <a:pt x="788733" y="281940"/>
                </a:lnTo>
                <a:lnTo>
                  <a:pt x="788606" y="280670"/>
                </a:lnTo>
                <a:lnTo>
                  <a:pt x="788911" y="281940"/>
                </a:lnTo>
                <a:lnTo>
                  <a:pt x="792226" y="280670"/>
                </a:lnTo>
                <a:lnTo>
                  <a:pt x="798842" y="278130"/>
                </a:lnTo>
                <a:lnTo>
                  <a:pt x="802982" y="276923"/>
                </a:lnTo>
                <a:lnTo>
                  <a:pt x="792213" y="276923"/>
                </a:lnTo>
                <a:lnTo>
                  <a:pt x="785469" y="280670"/>
                </a:lnTo>
                <a:lnTo>
                  <a:pt x="785456" y="281940"/>
                </a:lnTo>
                <a:lnTo>
                  <a:pt x="782993" y="281940"/>
                </a:lnTo>
                <a:lnTo>
                  <a:pt x="780161" y="280670"/>
                </a:lnTo>
                <a:lnTo>
                  <a:pt x="778141" y="280670"/>
                </a:lnTo>
                <a:lnTo>
                  <a:pt x="777925" y="279400"/>
                </a:lnTo>
                <a:lnTo>
                  <a:pt x="779487" y="279400"/>
                </a:lnTo>
                <a:lnTo>
                  <a:pt x="784377" y="278130"/>
                </a:lnTo>
                <a:lnTo>
                  <a:pt x="818349" y="269240"/>
                </a:lnTo>
                <a:lnTo>
                  <a:pt x="808990" y="273050"/>
                </a:lnTo>
                <a:lnTo>
                  <a:pt x="802982" y="276923"/>
                </a:lnTo>
                <a:lnTo>
                  <a:pt x="816140" y="273050"/>
                </a:lnTo>
                <a:lnTo>
                  <a:pt x="825500" y="270510"/>
                </a:lnTo>
                <a:lnTo>
                  <a:pt x="825449" y="269240"/>
                </a:lnTo>
                <a:lnTo>
                  <a:pt x="828205" y="267970"/>
                </a:lnTo>
                <a:lnTo>
                  <a:pt x="834440" y="267970"/>
                </a:lnTo>
                <a:lnTo>
                  <a:pt x="831773" y="264160"/>
                </a:lnTo>
                <a:lnTo>
                  <a:pt x="833678" y="262890"/>
                </a:lnTo>
                <a:lnTo>
                  <a:pt x="827468" y="262890"/>
                </a:lnTo>
                <a:lnTo>
                  <a:pt x="822299" y="262001"/>
                </a:lnTo>
                <a:lnTo>
                  <a:pt x="822299" y="265430"/>
                </a:lnTo>
                <a:lnTo>
                  <a:pt x="821817" y="265430"/>
                </a:lnTo>
                <a:lnTo>
                  <a:pt x="816978" y="267970"/>
                </a:lnTo>
                <a:lnTo>
                  <a:pt x="806767" y="270510"/>
                </a:lnTo>
                <a:lnTo>
                  <a:pt x="795718" y="273050"/>
                </a:lnTo>
                <a:lnTo>
                  <a:pt x="789343" y="275590"/>
                </a:lnTo>
                <a:lnTo>
                  <a:pt x="776363" y="278130"/>
                </a:lnTo>
                <a:lnTo>
                  <a:pt x="779348" y="276923"/>
                </a:lnTo>
                <a:lnTo>
                  <a:pt x="782612" y="275590"/>
                </a:lnTo>
                <a:lnTo>
                  <a:pt x="801344" y="267970"/>
                </a:lnTo>
                <a:lnTo>
                  <a:pt x="813841" y="262890"/>
                </a:lnTo>
                <a:lnTo>
                  <a:pt x="821931" y="262890"/>
                </a:lnTo>
                <a:lnTo>
                  <a:pt x="822299" y="265430"/>
                </a:lnTo>
                <a:lnTo>
                  <a:pt x="822299" y="262001"/>
                </a:lnTo>
                <a:lnTo>
                  <a:pt x="820140" y="261620"/>
                </a:lnTo>
                <a:lnTo>
                  <a:pt x="818667" y="260350"/>
                </a:lnTo>
                <a:lnTo>
                  <a:pt x="817537" y="259372"/>
                </a:lnTo>
                <a:lnTo>
                  <a:pt x="829106" y="259372"/>
                </a:lnTo>
                <a:lnTo>
                  <a:pt x="827366" y="256679"/>
                </a:lnTo>
                <a:lnTo>
                  <a:pt x="827278" y="256540"/>
                </a:lnTo>
                <a:lnTo>
                  <a:pt x="817321" y="259232"/>
                </a:lnTo>
                <a:lnTo>
                  <a:pt x="820674" y="257810"/>
                </a:lnTo>
                <a:lnTo>
                  <a:pt x="823709" y="256540"/>
                </a:lnTo>
                <a:lnTo>
                  <a:pt x="822655" y="252730"/>
                </a:lnTo>
                <a:lnTo>
                  <a:pt x="818578" y="256540"/>
                </a:lnTo>
                <a:lnTo>
                  <a:pt x="813231" y="257810"/>
                </a:lnTo>
                <a:lnTo>
                  <a:pt x="808532" y="257810"/>
                </a:lnTo>
                <a:lnTo>
                  <a:pt x="818184" y="255270"/>
                </a:lnTo>
                <a:lnTo>
                  <a:pt x="820140" y="252730"/>
                </a:lnTo>
                <a:lnTo>
                  <a:pt x="808520" y="255346"/>
                </a:lnTo>
                <a:lnTo>
                  <a:pt x="808520" y="260350"/>
                </a:lnTo>
                <a:lnTo>
                  <a:pt x="794435" y="265010"/>
                </a:lnTo>
                <a:lnTo>
                  <a:pt x="794435" y="269240"/>
                </a:lnTo>
                <a:lnTo>
                  <a:pt x="792721" y="269240"/>
                </a:lnTo>
                <a:lnTo>
                  <a:pt x="778433" y="274320"/>
                </a:lnTo>
                <a:lnTo>
                  <a:pt x="771893" y="275590"/>
                </a:lnTo>
                <a:lnTo>
                  <a:pt x="779475" y="271780"/>
                </a:lnTo>
                <a:lnTo>
                  <a:pt x="794219" y="267970"/>
                </a:lnTo>
                <a:lnTo>
                  <a:pt x="794435" y="269240"/>
                </a:lnTo>
                <a:lnTo>
                  <a:pt x="794435" y="265010"/>
                </a:lnTo>
                <a:lnTo>
                  <a:pt x="770115" y="273050"/>
                </a:lnTo>
                <a:lnTo>
                  <a:pt x="765098" y="276923"/>
                </a:lnTo>
                <a:lnTo>
                  <a:pt x="762635" y="276923"/>
                </a:lnTo>
                <a:lnTo>
                  <a:pt x="756716" y="275590"/>
                </a:lnTo>
                <a:lnTo>
                  <a:pt x="768159" y="271780"/>
                </a:lnTo>
                <a:lnTo>
                  <a:pt x="798703" y="261620"/>
                </a:lnTo>
                <a:lnTo>
                  <a:pt x="808520" y="260350"/>
                </a:lnTo>
                <a:lnTo>
                  <a:pt x="808520" y="255346"/>
                </a:lnTo>
                <a:lnTo>
                  <a:pt x="803173" y="256540"/>
                </a:lnTo>
                <a:lnTo>
                  <a:pt x="806450" y="255270"/>
                </a:lnTo>
                <a:lnTo>
                  <a:pt x="813003" y="252730"/>
                </a:lnTo>
                <a:lnTo>
                  <a:pt x="814781" y="250190"/>
                </a:lnTo>
                <a:lnTo>
                  <a:pt x="808824" y="251460"/>
                </a:lnTo>
                <a:lnTo>
                  <a:pt x="802868" y="254000"/>
                </a:lnTo>
                <a:lnTo>
                  <a:pt x="796848" y="255270"/>
                </a:lnTo>
                <a:lnTo>
                  <a:pt x="790663" y="254000"/>
                </a:lnTo>
                <a:lnTo>
                  <a:pt x="803910" y="248983"/>
                </a:lnTo>
                <a:lnTo>
                  <a:pt x="806742" y="247650"/>
                </a:lnTo>
                <a:lnTo>
                  <a:pt x="801077" y="247650"/>
                </a:lnTo>
                <a:lnTo>
                  <a:pt x="796137" y="251460"/>
                </a:lnTo>
                <a:lnTo>
                  <a:pt x="790651" y="252247"/>
                </a:lnTo>
                <a:lnTo>
                  <a:pt x="790651" y="256540"/>
                </a:lnTo>
                <a:lnTo>
                  <a:pt x="781507" y="260350"/>
                </a:lnTo>
                <a:lnTo>
                  <a:pt x="771004" y="262890"/>
                </a:lnTo>
                <a:lnTo>
                  <a:pt x="781685" y="257810"/>
                </a:lnTo>
                <a:lnTo>
                  <a:pt x="784352" y="256540"/>
                </a:lnTo>
                <a:lnTo>
                  <a:pt x="790651" y="256540"/>
                </a:lnTo>
                <a:lnTo>
                  <a:pt x="790651" y="252247"/>
                </a:lnTo>
                <a:lnTo>
                  <a:pt x="787209" y="252730"/>
                </a:lnTo>
                <a:lnTo>
                  <a:pt x="782345" y="254000"/>
                </a:lnTo>
                <a:lnTo>
                  <a:pt x="779945" y="251460"/>
                </a:lnTo>
                <a:lnTo>
                  <a:pt x="783132" y="250190"/>
                </a:lnTo>
                <a:lnTo>
                  <a:pt x="787971" y="250190"/>
                </a:lnTo>
                <a:lnTo>
                  <a:pt x="789762" y="247650"/>
                </a:lnTo>
                <a:lnTo>
                  <a:pt x="783069" y="247650"/>
                </a:lnTo>
                <a:lnTo>
                  <a:pt x="779932" y="249529"/>
                </a:lnTo>
                <a:lnTo>
                  <a:pt x="779932" y="254000"/>
                </a:lnTo>
                <a:lnTo>
                  <a:pt x="778510" y="255270"/>
                </a:lnTo>
                <a:lnTo>
                  <a:pt x="775462" y="256235"/>
                </a:lnTo>
                <a:lnTo>
                  <a:pt x="775462" y="257810"/>
                </a:lnTo>
                <a:lnTo>
                  <a:pt x="769200" y="261620"/>
                </a:lnTo>
                <a:lnTo>
                  <a:pt x="765543" y="262890"/>
                </a:lnTo>
                <a:lnTo>
                  <a:pt x="761301" y="262890"/>
                </a:lnTo>
                <a:lnTo>
                  <a:pt x="757631" y="264160"/>
                </a:lnTo>
                <a:lnTo>
                  <a:pt x="751319" y="267970"/>
                </a:lnTo>
                <a:lnTo>
                  <a:pt x="744893" y="270510"/>
                </a:lnTo>
                <a:lnTo>
                  <a:pt x="738352" y="271780"/>
                </a:lnTo>
                <a:lnTo>
                  <a:pt x="731685" y="271780"/>
                </a:lnTo>
                <a:lnTo>
                  <a:pt x="741553" y="267970"/>
                </a:lnTo>
                <a:lnTo>
                  <a:pt x="754722" y="262890"/>
                </a:lnTo>
                <a:lnTo>
                  <a:pt x="775462" y="257810"/>
                </a:lnTo>
                <a:lnTo>
                  <a:pt x="775462" y="256235"/>
                </a:lnTo>
                <a:lnTo>
                  <a:pt x="774484" y="256540"/>
                </a:lnTo>
                <a:lnTo>
                  <a:pt x="768553" y="257810"/>
                </a:lnTo>
                <a:lnTo>
                  <a:pt x="764095" y="259372"/>
                </a:lnTo>
                <a:lnTo>
                  <a:pt x="760476" y="259372"/>
                </a:lnTo>
                <a:lnTo>
                  <a:pt x="773620" y="254000"/>
                </a:lnTo>
                <a:lnTo>
                  <a:pt x="779932" y="254000"/>
                </a:lnTo>
                <a:lnTo>
                  <a:pt x="779932" y="249529"/>
                </a:lnTo>
                <a:lnTo>
                  <a:pt x="774573" y="252730"/>
                </a:lnTo>
                <a:lnTo>
                  <a:pt x="771893" y="250190"/>
                </a:lnTo>
                <a:lnTo>
                  <a:pt x="769213" y="247650"/>
                </a:lnTo>
                <a:lnTo>
                  <a:pt x="776363" y="243840"/>
                </a:lnTo>
                <a:lnTo>
                  <a:pt x="769607" y="245110"/>
                </a:lnTo>
                <a:lnTo>
                  <a:pt x="767422" y="246202"/>
                </a:lnTo>
                <a:lnTo>
                  <a:pt x="767422" y="250190"/>
                </a:lnTo>
                <a:lnTo>
                  <a:pt x="765073" y="252730"/>
                </a:lnTo>
                <a:lnTo>
                  <a:pt x="759421" y="252730"/>
                </a:lnTo>
                <a:lnTo>
                  <a:pt x="755815" y="254000"/>
                </a:lnTo>
                <a:lnTo>
                  <a:pt x="756602" y="252730"/>
                </a:lnTo>
                <a:lnTo>
                  <a:pt x="760501" y="250190"/>
                </a:lnTo>
                <a:lnTo>
                  <a:pt x="767422" y="250190"/>
                </a:lnTo>
                <a:lnTo>
                  <a:pt x="767422" y="246202"/>
                </a:lnTo>
                <a:lnTo>
                  <a:pt x="764476" y="247650"/>
                </a:lnTo>
                <a:lnTo>
                  <a:pt x="757605" y="245110"/>
                </a:lnTo>
                <a:lnTo>
                  <a:pt x="762952" y="241300"/>
                </a:lnTo>
                <a:lnTo>
                  <a:pt x="756704" y="242531"/>
                </a:lnTo>
                <a:lnTo>
                  <a:pt x="756704" y="246380"/>
                </a:lnTo>
                <a:lnTo>
                  <a:pt x="730173" y="259372"/>
                </a:lnTo>
                <a:lnTo>
                  <a:pt x="729957" y="259372"/>
                </a:lnTo>
                <a:lnTo>
                  <a:pt x="705777" y="267970"/>
                </a:lnTo>
                <a:lnTo>
                  <a:pt x="711314" y="265430"/>
                </a:lnTo>
                <a:lnTo>
                  <a:pt x="736206" y="254000"/>
                </a:lnTo>
                <a:lnTo>
                  <a:pt x="744512" y="250190"/>
                </a:lnTo>
                <a:lnTo>
                  <a:pt x="749414" y="248983"/>
                </a:lnTo>
                <a:lnTo>
                  <a:pt x="749630" y="248983"/>
                </a:lnTo>
                <a:lnTo>
                  <a:pt x="750570" y="243840"/>
                </a:lnTo>
                <a:lnTo>
                  <a:pt x="756704" y="246380"/>
                </a:lnTo>
                <a:lnTo>
                  <a:pt x="756704" y="242531"/>
                </a:lnTo>
                <a:lnTo>
                  <a:pt x="756488" y="242570"/>
                </a:lnTo>
                <a:lnTo>
                  <a:pt x="752475" y="243840"/>
                </a:lnTo>
                <a:lnTo>
                  <a:pt x="745985" y="241300"/>
                </a:lnTo>
                <a:lnTo>
                  <a:pt x="754913" y="234950"/>
                </a:lnTo>
                <a:lnTo>
                  <a:pt x="747445" y="236283"/>
                </a:lnTo>
                <a:lnTo>
                  <a:pt x="747737" y="236283"/>
                </a:lnTo>
                <a:lnTo>
                  <a:pt x="742657" y="242570"/>
                </a:lnTo>
                <a:lnTo>
                  <a:pt x="743927" y="242570"/>
                </a:lnTo>
                <a:lnTo>
                  <a:pt x="745959" y="245110"/>
                </a:lnTo>
                <a:lnTo>
                  <a:pt x="735406" y="250190"/>
                </a:lnTo>
                <a:lnTo>
                  <a:pt x="729894" y="252158"/>
                </a:lnTo>
                <a:lnTo>
                  <a:pt x="729894" y="254000"/>
                </a:lnTo>
                <a:lnTo>
                  <a:pt x="718883" y="260350"/>
                </a:lnTo>
                <a:lnTo>
                  <a:pt x="702208" y="265430"/>
                </a:lnTo>
                <a:lnTo>
                  <a:pt x="708748" y="262890"/>
                </a:lnTo>
                <a:lnTo>
                  <a:pt x="715899" y="260350"/>
                </a:lnTo>
                <a:lnTo>
                  <a:pt x="722528" y="255270"/>
                </a:lnTo>
                <a:lnTo>
                  <a:pt x="729894" y="254000"/>
                </a:lnTo>
                <a:lnTo>
                  <a:pt x="729894" y="252158"/>
                </a:lnTo>
                <a:lnTo>
                  <a:pt x="714057" y="257810"/>
                </a:lnTo>
                <a:lnTo>
                  <a:pt x="703389" y="262890"/>
                </a:lnTo>
                <a:lnTo>
                  <a:pt x="700392" y="264160"/>
                </a:lnTo>
                <a:lnTo>
                  <a:pt x="692556" y="269240"/>
                </a:lnTo>
                <a:lnTo>
                  <a:pt x="689698" y="265430"/>
                </a:lnTo>
                <a:lnTo>
                  <a:pt x="689292" y="265430"/>
                </a:lnTo>
                <a:lnTo>
                  <a:pt x="689483" y="264160"/>
                </a:lnTo>
                <a:lnTo>
                  <a:pt x="690829" y="264160"/>
                </a:lnTo>
                <a:lnTo>
                  <a:pt x="712038" y="255270"/>
                </a:lnTo>
                <a:lnTo>
                  <a:pt x="715098" y="254000"/>
                </a:lnTo>
                <a:lnTo>
                  <a:pt x="727303" y="247650"/>
                </a:lnTo>
                <a:lnTo>
                  <a:pt x="731291" y="246380"/>
                </a:lnTo>
                <a:lnTo>
                  <a:pt x="739279" y="243840"/>
                </a:lnTo>
                <a:lnTo>
                  <a:pt x="740943" y="243027"/>
                </a:lnTo>
                <a:lnTo>
                  <a:pt x="738441" y="240030"/>
                </a:lnTo>
                <a:lnTo>
                  <a:pt x="737933" y="239433"/>
                </a:lnTo>
                <a:lnTo>
                  <a:pt x="737933" y="241300"/>
                </a:lnTo>
                <a:lnTo>
                  <a:pt x="737527" y="242570"/>
                </a:lnTo>
                <a:lnTo>
                  <a:pt x="730808" y="245110"/>
                </a:lnTo>
                <a:lnTo>
                  <a:pt x="726567" y="246380"/>
                </a:lnTo>
                <a:lnTo>
                  <a:pt x="725817" y="243840"/>
                </a:lnTo>
                <a:lnTo>
                  <a:pt x="721868" y="245110"/>
                </a:lnTo>
                <a:lnTo>
                  <a:pt x="726211" y="242570"/>
                </a:lnTo>
                <a:lnTo>
                  <a:pt x="730567" y="240030"/>
                </a:lnTo>
                <a:lnTo>
                  <a:pt x="737933" y="241300"/>
                </a:lnTo>
                <a:lnTo>
                  <a:pt x="737933" y="239433"/>
                </a:lnTo>
                <a:lnTo>
                  <a:pt x="736320" y="237490"/>
                </a:lnTo>
                <a:lnTo>
                  <a:pt x="735317" y="236283"/>
                </a:lnTo>
                <a:lnTo>
                  <a:pt x="735139" y="236283"/>
                </a:lnTo>
                <a:lnTo>
                  <a:pt x="750455" y="228600"/>
                </a:lnTo>
                <a:lnTo>
                  <a:pt x="744613" y="229870"/>
                </a:lnTo>
                <a:lnTo>
                  <a:pt x="738365" y="233680"/>
                </a:lnTo>
                <a:lnTo>
                  <a:pt x="732345" y="236232"/>
                </a:lnTo>
                <a:lnTo>
                  <a:pt x="727227" y="233680"/>
                </a:lnTo>
                <a:lnTo>
                  <a:pt x="731735" y="232410"/>
                </a:lnTo>
                <a:lnTo>
                  <a:pt x="738124" y="229870"/>
                </a:lnTo>
                <a:lnTo>
                  <a:pt x="743292" y="226060"/>
                </a:lnTo>
                <a:lnTo>
                  <a:pt x="744588" y="226060"/>
                </a:lnTo>
                <a:lnTo>
                  <a:pt x="744181" y="223520"/>
                </a:lnTo>
                <a:lnTo>
                  <a:pt x="737958" y="227330"/>
                </a:lnTo>
                <a:lnTo>
                  <a:pt x="731520" y="231140"/>
                </a:lnTo>
                <a:lnTo>
                  <a:pt x="726325" y="232143"/>
                </a:lnTo>
                <a:lnTo>
                  <a:pt x="726325" y="237490"/>
                </a:lnTo>
                <a:lnTo>
                  <a:pt x="715657" y="242570"/>
                </a:lnTo>
                <a:lnTo>
                  <a:pt x="711136" y="241515"/>
                </a:lnTo>
                <a:lnTo>
                  <a:pt x="711136" y="245110"/>
                </a:lnTo>
                <a:lnTo>
                  <a:pt x="709358" y="246380"/>
                </a:lnTo>
                <a:lnTo>
                  <a:pt x="701306" y="249326"/>
                </a:lnTo>
                <a:lnTo>
                  <a:pt x="701306" y="255270"/>
                </a:lnTo>
                <a:lnTo>
                  <a:pt x="701281" y="256540"/>
                </a:lnTo>
                <a:lnTo>
                  <a:pt x="698766" y="256540"/>
                </a:lnTo>
                <a:lnTo>
                  <a:pt x="693559" y="259372"/>
                </a:lnTo>
                <a:lnTo>
                  <a:pt x="692416" y="259372"/>
                </a:lnTo>
                <a:lnTo>
                  <a:pt x="686663" y="260350"/>
                </a:lnTo>
                <a:lnTo>
                  <a:pt x="686765" y="261620"/>
                </a:lnTo>
                <a:lnTo>
                  <a:pt x="686879" y="262890"/>
                </a:lnTo>
                <a:lnTo>
                  <a:pt x="686993" y="264160"/>
                </a:lnTo>
                <a:lnTo>
                  <a:pt x="683437" y="261620"/>
                </a:lnTo>
                <a:lnTo>
                  <a:pt x="683031" y="260350"/>
                </a:lnTo>
                <a:lnTo>
                  <a:pt x="684276" y="260350"/>
                </a:lnTo>
                <a:lnTo>
                  <a:pt x="689178" y="259372"/>
                </a:lnTo>
                <a:lnTo>
                  <a:pt x="689991" y="259372"/>
                </a:lnTo>
                <a:lnTo>
                  <a:pt x="693254" y="257810"/>
                </a:lnTo>
                <a:lnTo>
                  <a:pt x="695934" y="256540"/>
                </a:lnTo>
                <a:lnTo>
                  <a:pt x="701306" y="255270"/>
                </a:lnTo>
                <a:lnTo>
                  <a:pt x="701306" y="249326"/>
                </a:lnTo>
                <a:lnTo>
                  <a:pt x="678078" y="257810"/>
                </a:lnTo>
                <a:lnTo>
                  <a:pt x="681875" y="254000"/>
                </a:lnTo>
                <a:lnTo>
                  <a:pt x="688365" y="252730"/>
                </a:lnTo>
                <a:lnTo>
                  <a:pt x="698830" y="247650"/>
                </a:lnTo>
                <a:lnTo>
                  <a:pt x="705421" y="246380"/>
                </a:lnTo>
                <a:lnTo>
                  <a:pt x="711136" y="245110"/>
                </a:lnTo>
                <a:lnTo>
                  <a:pt x="711136" y="241515"/>
                </a:lnTo>
                <a:lnTo>
                  <a:pt x="710247" y="241300"/>
                </a:lnTo>
                <a:lnTo>
                  <a:pt x="720940" y="237490"/>
                </a:lnTo>
                <a:lnTo>
                  <a:pt x="726325" y="237490"/>
                </a:lnTo>
                <a:lnTo>
                  <a:pt x="726325" y="232143"/>
                </a:lnTo>
                <a:lnTo>
                  <a:pt x="724941" y="232410"/>
                </a:lnTo>
                <a:lnTo>
                  <a:pt x="718286" y="232410"/>
                </a:lnTo>
                <a:lnTo>
                  <a:pt x="720471" y="231140"/>
                </a:lnTo>
                <a:lnTo>
                  <a:pt x="737946" y="220980"/>
                </a:lnTo>
                <a:lnTo>
                  <a:pt x="731012" y="223520"/>
                </a:lnTo>
                <a:lnTo>
                  <a:pt x="724242" y="227330"/>
                </a:lnTo>
                <a:lnTo>
                  <a:pt x="717410" y="229870"/>
                </a:lnTo>
                <a:lnTo>
                  <a:pt x="715606" y="229870"/>
                </a:lnTo>
                <a:lnTo>
                  <a:pt x="715606" y="233680"/>
                </a:lnTo>
                <a:lnTo>
                  <a:pt x="711073" y="237490"/>
                </a:lnTo>
                <a:lnTo>
                  <a:pt x="704761" y="241300"/>
                </a:lnTo>
                <a:lnTo>
                  <a:pt x="698627" y="238760"/>
                </a:lnTo>
                <a:lnTo>
                  <a:pt x="704176" y="236283"/>
                </a:lnTo>
                <a:lnTo>
                  <a:pt x="710006" y="233680"/>
                </a:lnTo>
                <a:lnTo>
                  <a:pt x="715606" y="233680"/>
                </a:lnTo>
                <a:lnTo>
                  <a:pt x="715606" y="229870"/>
                </a:lnTo>
                <a:lnTo>
                  <a:pt x="710247" y="229870"/>
                </a:lnTo>
                <a:lnTo>
                  <a:pt x="714349" y="227330"/>
                </a:lnTo>
                <a:lnTo>
                  <a:pt x="716407" y="226060"/>
                </a:lnTo>
                <a:lnTo>
                  <a:pt x="730796" y="217170"/>
                </a:lnTo>
                <a:lnTo>
                  <a:pt x="723620" y="219710"/>
                </a:lnTo>
                <a:lnTo>
                  <a:pt x="716546" y="223520"/>
                </a:lnTo>
                <a:lnTo>
                  <a:pt x="709460" y="226060"/>
                </a:lnTo>
                <a:lnTo>
                  <a:pt x="709345" y="231140"/>
                </a:lnTo>
                <a:lnTo>
                  <a:pt x="705637" y="234950"/>
                </a:lnTo>
                <a:lnTo>
                  <a:pt x="699617" y="236283"/>
                </a:lnTo>
                <a:lnTo>
                  <a:pt x="694893" y="236283"/>
                </a:lnTo>
                <a:lnTo>
                  <a:pt x="705142" y="232410"/>
                </a:lnTo>
                <a:lnTo>
                  <a:pt x="709345" y="231140"/>
                </a:lnTo>
                <a:lnTo>
                  <a:pt x="709345" y="226060"/>
                </a:lnTo>
                <a:lnTo>
                  <a:pt x="703084" y="226060"/>
                </a:lnTo>
                <a:lnTo>
                  <a:pt x="703084" y="229870"/>
                </a:lnTo>
                <a:lnTo>
                  <a:pt x="690486" y="236283"/>
                </a:lnTo>
                <a:lnTo>
                  <a:pt x="689686" y="236283"/>
                </a:lnTo>
                <a:lnTo>
                  <a:pt x="689686" y="245110"/>
                </a:lnTo>
                <a:lnTo>
                  <a:pt x="674509" y="252730"/>
                </a:lnTo>
                <a:lnTo>
                  <a:pt x="670928" y="252730"/>
                </a:lnTo>
                <a:lnTo>
                  <a:pt x="674090" y="251460"/>
                </a:lnTo>
                <a:lnTo>
                  <a:pt x="677252" y="250190"/>
                </a:lnTo>
                <a:lnTo>
                  <a:pt x="681380" y="246380"/>
                </a:lnTo>
                <a:lnTo>
                  <a:pt x="682752" y="245110"/>
                </a:lnTo>
                <a:lnTo>
                  <a:pt x="689686" y="245110"/>
                </a:lnTo>
                <a:lnTo>
                  <a:pt x="689686" y="236283"/>
                </a:lnTo>
                <a:lnTo>
                  <a:pt x="685990" y="236283"/>
                </a:lnTo>
                <a:lnTo>
                  <a:pt x="688797" y="234950"/>
                </a:lnTo>
                <a:lnTo>
                  <a:pt x="696861" y="231140"/>
                </a:lnTo>
                <a:lnTo>
                  <a:pt x="703084" y="229870"/>
                </a:lnTo>
                <a:lnTo>
                  <a:pt x="703084" y="226060"/>
                </a:lnTo>
                <a:lnTo>
                  <a:pt x="702208" y="226060"/>
                </a:lnTo>
                <a:lnTo>
                  <a:pt x="701979" y="224790"/>
                </a:lnTo>
                <a:lnTo>
                  <a:pt x="701751" y="223520"/>
                </a:lnTo>
                <a:lnTo>
                  <a:pt x="702487" y="224790"/>
                </a:lnTo>
                <a:lnTo>
                  <a:pt x="704443" y="223520"/>
                </a:lnTo>
                <a:lnTo>
                  <a:pt x="708355" y="220980"/>
                </a:lnTo>
                <a:lnTo>
                  <a:pt x="715594" y="218440"/>
                </a:lnTo>
                <a:lnTo>
                  <a:pt x="721512" y="214630"/>
                </a:lnTo>
                <a:lnTo>
                  <a:pt x="724192" y="213461"/>
                </a:lnTo>
                <a:lnTo>
                  <a:pt x="724560" y="213461"/>
                </a:lnTo>
                <a:lnTo>
                  <a:pt x="722744" y="212090"/>
                </a:lnTo>
                <a:lnTo>
                  <a:pt x="718464" y="213461"/>
                </a:lnTo>
                <a:lnTo>
                  <a:pt x="718629" y="213461"/>
                </a:lnTo>
                <a:lnTo>
                  <a:pt x="711314" y="218440"/>
                </a:lnTo>
                <a:lnTo>
                  <a:pt x="703300" y="222250"/>
                </a:lnTo>
                <a:lnTo>
                  <a:pt x="698627" y="222250"/>
                </a:lnTo>
                <a:lnTo>
                  <a:pt x="698627" y="227330"/>
                </a:lnTo>
                <a:lnTo>
                  <a:pt x="694029" y="229870"/>
                </a:lnTo>
                <a:lnTo>
                  <a:pt x="686638" y="233680"/>
                </a:lnTo>
                <a:lnTo>
                  <a:pt x="680758" y="234950"/>
                </a:lnTo>
                <a:lnTo>
                  <a:pt x="685330" y="231140"/>
                </a:lnTo>
                <a:lnTo>
                  <a:pt x="692721" y="228600"/>
                </a:lnTo>
                <a:lnTo>
                  <a:pt x="698627" y="227330"/>
                </a:lnTo>
                <a:lnTo>
                  <a:pt x="698627" y="222250"/>
                </a:lnTo>
                <a:lnTo>
                  <a:pt x="696874" y="222250"/>
                </a:lnTo>
                <a:lnTo>
                  <a:pt x="696772" y="221640"/>
                </a:lnTo>
                <a:lnTo>
                  <a:pt x="696671" y="220980"/>
                </a:lnTo>
                <a:lnTo>
                  <a:pt x="696849" y="220980"/>
                </a:lnTo>
                <a:lnTo>
                  <a:pt x="702183" y="218440"/>
                </a:lnTo>
                <a:lnTo>
                  <a:pt x="709599" y="212090"/>
                </a:lnTo>
                <a:lnTo>
                  <a:pt x="717321" y="210820"/>
                </a:lnTo>
                <a:lnTo>
                  <a:pt x="718058" y="213360"/>
                </a:lnTo>
                <a:lnTo>
                  <a:pt x="720064" y="212090"/>
                </a:lnTo>
                <a:lnTo>
                  <a:pt x="718032" y="210820"/>
                </a:lnTo>
                <a:lnTo>
                  <a:pt x="713968" y="208280"/>
                </a:lnTo>
                <a:lnTo>
                  <a:pt x="713155" y="207670"/>
                </a:lnTo>
                <a:lnTo>
                  <a:pt x="713155" y="209550"/>
                </a:lnTo>
                <a:lnTo>
                  <a:pt x="712927" y="210820"/>
                </a:lnTo>
                <a:lnTo>
                  <a:pt x="707529" y="212090"/>
                </a:lnTo>
                <a:lnTo>
                  <a:pt x="699096" y="219710"/>
                </a:lnTo>
                <a:lnTo>
                  <a:pt x="694156" y="220700"/>
                </a:lnTo>
                <a:lnTo>
                  <a:pt x="694156" y="224790"/>
                </a:lnTo>
                <a:lnTo>
                  <a:pt x="678078" y="232410"/>
                </a:lnTo>
                <a:lnTo>
                  <a:pt x="689940" y="226060"/>
                </a:lnTo>
                <a:lnTo>
                  <a:pt x="694156" y="224790"/>
                </a:lnTo>
                <a:lnTo>
                  <a:pt x="694156" y="220700"/>
                </a:lnTo>
                <a:lnTo>
                  <a:pt x="692734" y="220980"/>
                </a:lnTo>
                <a:lnTo>
                  <a:pt x="691527" y="219710"/>
                </a:lnTo>
                <a:lnTo>
                  <a:pt x="690587" y="218440"/>
                </a:lnTo>
                <a:lnTo>
                  <a:pt x="692581" y="217170"/>
                </a:lnTo>
                <a:lnTo>
                  <a:pt x="690448" y="217170"/>
                </a:lnTo>
                <a:lnTo>
                  <a:pt x="690448" y="223520"/>
                </a:lnTo>
                <a:lnTo>
                  <a:pt x="687539" y="224790"/>
                </a:lnTo>
                <a:lnTo>
                  <a:pt x="679297" y="228600"/>
                </a:lnTo>
                <a:lnTo>
                  <a:pt x="675055" y="231140"/>
                </a:lnTo>
                <a:lnTo>
                  <a:pt x="675093" y="232410"/>
                </a:lnTo>
                <a:lnTo>
                  <a:pt x="673608" y="229870"/>
                </a:lnTo>
                <a:lnTo>
                  <a:pt x="681202" y="226060"/>
                </a:lnTo>
                <a:lnTo>
                  <a:pt x="688797" y="222250"/>
                </a:lnTo>
                <a:lnTo>
                  <a:pt x="690448" y="223520"/>
                </a:lnTo>
                <a:lnTo>
                  <a:pt x="690448" y="217170"/>
                </a:lnTo>
                <a:lnTo>
                  <a:pt x="685228" y="217170"/>
                </a:lnTo>
                <a:lnTo>
                  <a:pt x="684987" y="215976"/>
                </a:lnTo>
                <a:lnTo>
                  <a:pt x="684707" y="214630"/>
                </a:lnTo>
                <a:lnTo>
                  <a:pt x="687108" y="214630"/>
                </a:lnTo>
                <a:lnTo>
                  <a:pt x="691794" y="212090"/>
                </a:lnTo>
                <a:lnTo>
                  <a:pt x="700481" y="205816"/>
                </a:lnTo>
                <a:lnTo>
                  <a:pt x="700303" y="205816"/>
                </a:lnTo>
                <a:lnTo>
                  <a:pt x="705497" y="204470"/>
                </a:lnTo>
                <a:lnTo>
                  <a:pt x="706513" y="205816"/>
                </a:lnTo>
                <a:lnTo>
                  <a:pt x="707542" y="207010"/>
                </a:lnTo>
                <a:lnTo>
                  <a:pt x="700646" y="210820"/>
                </a:lnTo>
                <a:lnTo>
                  <a:pt x="695172" y="215531"/>
                </a:lnTo>
                <a:lnTo>
                  <a:pt x="696480" y="214630"/>
                </a:lnTo>
                <a:lnTo>
                  <a:pt x="707847" y="207010"/>
                </a:lnTo>
                <a:lnTo>
                  <a:pt x="712558" y="208280"/>
                </a:lnTo>
                <a:lnTo>
                  <a:pt x="713155" y="209550"/>
                </a:lnTo>
                <a:lnTo>
                  <a:pt x="713155" y="207670"/>
                </a:lnTo>
                <a:lnTo>
                  <a:pt x="712292" y="207010"/>
                </a:lnTo>
                <a:lnTo>
                  <a:pt x="708926" y="204470"/>
                </a:lnTo>
                <a:lnTo>
                  <a:pt x="707237" y="203200"/>
                </a:lnTo>
                <a:lnTo>
                  <a:pt x="703097" y="200939"/>
                </a:lnTo>
                <a:lnTo>
                  <a:pt x="703097" y="203200"/>
                </a:lnTo>
                <a:lnTo>
                  <a:pt x="701662" y="204470"/>
                </a:lnTo>
                <a:lnTo>
                  <a:pt x="700100" y="205816"/>
                </a:lnTo>
                <a:lnTo>
                  <a:pt x="693000" y="209550"/>
                </a:lnTo>
                <a:lnTo>
                  <a:pt x="685025" y="213461"/>
                </a:lnTo>
                <a:lnTo>
                  <a:pt x="684872" y="213461"/>
                </a:lnTo>
                <a:lnTo>
                  <a:pt x="680758" y="214630"/>
                </a:lnTo>
                <a:lnTo>
                  <a:pt x="680402" y="213461"/>
                </a:lnTo>
                <a:lnTo>
                  <a:pt x="678561" y="214630"/>
                </a:lnTo>
                <a:lnTo>
                  <a:pt x="673074" y="210820"/>
                </a:lnTo>
                <a:lnTo>
                  <a:pt x="677075" y="205816"/>
                </a:lnTo>
                <a:lnTo>
                  <a:pt x="676846" y="205816"/>
                </a:lnTo>
                <a:lnTo>
                  <a:pt x="677075" y="205714"/>
                </a:lnTo>
                <a:lnTo>
                  <a:pt x="677151" y="204470"/>
                </a:lnTo>
                <a:lnTo>
                  <a:pt x="677252" y="202552"/>
                </a:lnTo>
                <a:lnTo>
                  <a:pt x="677354" y="200660"/>
                </a:lnTo>
                <a:lnTo>
                  <a:pt x="685850" y="196850"/>
                </a:lnTo>
                <a:lnTo>
                  <a:pt x="687908" y="198120"/>
                </a:lnTo>
                <a:lnTo>
                  <a:pt x="683844" y="199390"/>
                </a:lnTo>
                <a:lnTo>
                  <a:pt x="678713" y="201930"/>
                </a:lnTo>
                <a:lnTo>
                  <a:pt x="677125" y="205701"/>
                </a:lnTo>
                <a:lnTo>
                  <a:pt x="679919" y="204470"/>
                </a:lnTo>
                <a:lnTo>
                  <a:pt x="684860" y="201930"/>
                </a:lnTo>
                <a:lnTo>
                  <a:pt x="689978" y="198120"/>
                </a:lnTo>
                <a:lnTo>
                  <a:pt x="693267" y="199390"/>
                </a:lnTo>
                <a:lnTo>
                  <a:pt x="687768" y="201930"/>
                </a:lnTo>
                <a:lnTo>
                  <a:pt x="683691" y="204470"/>
                </a:lnTo>
                <a:lnTo>
                  <a:pt x="681583" y="205816"/>
                </a:lnTo>
                <a:lnTo>
                  <a:pt x="678078" y="209550"/>
                </a:lnTo>
                <a:lnTo>
                  <a:pt x="681418" y="208280"/>
                </a:lnTo>
                <a:lnTo>
                  <a:pt x="687463" y="204470"/>
                </a:lnTo>
                <a:lnTo>
                  <a:pt x="693940" y="200660"/>
                </a:lnTo>
                <a:lnTo>
                  <a:pt x="698627" y="201930"/>
                </a:lnTo>
                <a:lnTo>
                  <a:pt x="680402" y="213461"/>
                </a:lnTo>
                <a:lnTo>
                  <a:pt x="681507" y="213461"/>
                </a:lnTo>
                <a:lnTo>
                  <a:pt x="685825" y="210820"/>
                </a:lnTo>
                <a:lnTo>
                  <a:pt x="695858" y="204470"/>
                </a:lnTo>
                <a:lnTo>
                  <a:pt x="700786" y="203200"/>
                </a:lnTo>
                <a:lnTo>
                  <a:pt x="703097" y="203200"/>
                </a:lnTo>
                <a:lnTo>
                  <a:pt x="703097" y="200939"/>
                </a:lnTo>
                <a:lnTo>
                  <a:pt x="702602" y="200660"/>
                </a:lnTo>
                <a:lnTo>
                  <a:pt x="700278" y="199390"/>
                </a:lnTo>
                <a:lnTo>
                  <a:pt x="696887" y="198120"/>
                </a:lnTo>
                <a:lnTo>
                  <a:pt x="693496" y="196850"/>
                </a:lnTo>
                <a:lnTo>
                  <a:pt x="688035" y="194310"/>
                </a:lnTo>
                <a:lnTo>
                  <a:pt x="683094" y="191770"/>
                </a:lnTo>
                <a:lnTo>
                  <a:pt x="678091" y="196850"/>
                </a:lnTo>
                <a:lnTo>
                  <a:pt x="682980" y="175260"/>
                </a:lnTo>
                <a:lnTo>
                  <a:pt x="690181" y="177800"/>
                </a:lnTo>
                <a:lnTo>
                  <a:pt x="705180" y="181724"/>
                </a:lnTo>
                <a:lnTo>
                  <a:pt x="705370" y="181724"/>
                </a:lnTo>
                <a:lnTo>
                  <a:pt x="712000" y="182880"/>
                </a:lnTo>
                <a:lnTo>
                  <a:pt x="735622" y="193052"/>
                </a:lnTo>
                <a:lnTo>
                  <a:pt x="757212" y="205816"/>
                </a:lnTo>
                <a:lnTo>
                  <a:pt x="777976" y="219710"/>
                </a:lnTo>
                <a:lnTo>
                  <a:pt x="799680" y="233680"/>
                </a:lnTo>
                <a:lnTo>
                  <a:pt x="801471" y="234950"/>
                </a:lnTo>
                <a:lnTo>
                  <a:pt x="811695" y="240030"/>
                </a:lnTo>
                <a:lnTo>
                  <a:pt x="814616" y="240030"/>
                </a:lnTo>
                <a:lnTo>
                  <a:pt x="815555" y="238760"/>
                </a:lnTo>
                <a:lnTo>
                  <a:pt x="819302" y="233680"/>
                </a:lnTo>
                <a:lnTo>
                  <a:pt x="829678" y="231140"/>
                </a:lnTo>
                <a:lnTo>
                  <a:pt x="838301" y="228600"/>
                </a:lnTo>
                <a:lnTo>
                  <a:pt x="839139" y="229628"/>
                </a:lnTo>
                <a:lnTo>
                  <a:pt x="830262" y="232803"/>
                </a:lnTo>
                <a:lnTo>
                  <a:pt x="821880" y="236905"/>
                </a:lnTo>
                <a:lnTo>
                  <a:pt x="814781" y="242201"/>
                </a:lnTo>
                <a:lnTo>
                  <a:pt x="847839" y="227037"/>
                </a:lnTo>
                <a:lnTo>
                  <a:pt x="839292" y="229577"/>
                </a:lnTo>
                <a:lnTo>
                  <a:pt x="839127" y="228600"/>
                </a:lnTo>
                <a:lnTo>
                  <a:pt x="838987" y="227863"/>
                </a:lnTo>
                <a:lnTo>
                  <a:pt x="838898" y="227330"/>
                </a:lnTo>
                <a:lnTo>
                  <a:pt x="833145" y="228600"/>
                </a:lnTo>
                <a:lnTo>
                  <a:pt x="826604" y="229870"/>
                </a:lnTo>
                <a:lnTo>
                  <a:pt x="818603" y="233680"/>
                </a:lnTo>
                <a:lnTo>
                  <a:pt x="814654" y="234950"/>
                </a:lnTo>
                <a:lnTo>
                  <a:pt x="813765" y="238760"/>
                </a:lnTo>
                <a:lnTo>
                  <a:pt x="800493" y="229870"/>
                </a:lnTo>
                <a:lnTo>
                  <a:pt x="806551" y="226060"/>
                </a:lnTo>
                <a:lnTo>
                  <a:pt x="813650" y="223520"/>
                </a:lnTo>
                <a:lnTo>
                  <a:pt x="820864" y="219710"/>
                </a:lnTo>
                <a:lnTo>
                  <a:pt x="822363" y="219710"/>
                </a:lnTo>
                <a:lnTo>
                  <a:pt x="820572" y="218440"/>
                </a:lnTo>
                <a:lnTo>
                  <a:pt x="798385" y="229870"/>
                </a:lnTo>
                <a:lnTo>
                  <a:pt x="794232" y="227330"/>
                </a:lnTo>
                <a:lnTo>
                  <a:pt x="796340" y="226060"/>
                </a:lnTo>
                <a:lnTo>
                  <a:pt x="817295" y="213461"/>
                </a:lnTo>
                <a:lnTo>
                  <a:pt x="814273" y="214630"/>
                </a:lnTo>
                <a:lnTo>
                  <a:pt x="804849" y="218440"/>
                </a:lnTo>
                <a:lnTo>
                  <a:pt x="798957" y="222250"/>
                </a:lnTo>
                <a:lnTo>
                  <a:pt x="793661" y="226060"/>
                </a:lnTo>
                <a:lnTo>
                  <a:pt x="792314" y="226060"/>
                </a:lnTo>
                <a:lnTo>
                  <a:pt x="789419" y="224790"/>
                </a:lnTo>
                <a:lnTo>
                  <a:pt x="789698" y="223520"/>
                </a:lnTo>
                <a:lnTo>
                  <a:pt x="790130" y="221640"/>
                </a:lnTo>
                <a:lnTo>
                  <a:pt x="788289" y="223520"/>
                </a:lnTo>
                <a:lnTo>
                  <a:pt x="783932" y="219710"/>
                </a:lnTo>
                <a:lnTo>
                  <a:pt x="803160" y="208280"/>
                </a:lnTo>
                <a:lnTo>
                  <a:pt x="795909" y="209550"/>
                </a:lnTo>
                <a:lnTo>
                  <a:pt x="786993" y="214630"/>
                </a:lnTo>
                <a:lnTo>
                  <a:pt x="782180" y="219710"/>
                </a:lnTo>
                <a:lnTo>
                  <a:pt x="781380" y="219710"/>
                </a:lnTo>
                <a:lnTo>
                  <a:pt x="778129" y="217170"/>
                </a:lnTo>
                <a:lnTo>
                  <a:pt x="777303" y="215976"/>
                </a:lnTo>
                <a:lnTo>
                  <a:pt x="777113" y="215976"/>
                </a:lnTo>
                <a:lnTo>
                  <a:pt x="776605" y="215531"/>
                </a:lnTo>
                <a:lnTo>
                  <a:pt x="760095" y="205816"/>
                </a:lnTo>
                <a:lnTo>
                  <a:pt x="751547" y="200660"/>
                </a:lnTo>
                <a:lnTo>
                  <a:pt x="743318" y="194310"/>
                </a:lnTo>
                <a:lnTo>
                  <a:pt x="743318" y="193052"/>
                </a:lnTo>
                <a:lnTo>
                  <a:pt x="752259" y="186740"/>
                </a:lnTo>
                <a:lnTo>
                  <a:pt x="752094" y="186740"/>
                </a:lnTo>
                <a:lnTo>
                  <a:pt x="748880" y="187960"/>
                </a:lnTo>
                <a:lnTo>
                  <a:pt x="743623" y="190500"/>
                </a:lnTo>
                <a:lnTo>
                  <a:pt x="742353" y="194310"/>
                </a:lnTo>
                <a:lnTo>
                  <a:pt x="738847" y="191770"/>
                </a:lnTo>
                <a:lnTo>
                  <a:pt x="740537" y="190500"/>
                </a:lnTo>
                <a:lnTo>
                  <a:pt x="742099" y="189331"/>
                </a:lnTo>
                <a:lnTo>
                  <a:pt x="743178" y="188226"/>
                </a:lnTo>
                <a:lnTo>
                  <a:pt x="746937" y="184150"/>
                </a:lnTo>
                <a:lnTo>
                  <a:pt x="748639" y="182321"/>
                </a:lnTo>
                <a:lnTo>
                  <a:pt x="745985" y="181775"/>
                </a:lnTo>
                <a:lnTo>
                  <a:pt x="745985" y="184150"/>
                </a:lnTo>
                <a:lnTo>
                  <a:pt x="744042" y="185420"/>
                </a:lnTo>
                <a:lnTo>
                  <a:pt x="739635" y="189331"/>
                </a:lnTo>
                <a:lnTo>
                  <a:pt x="739457" y="189331"/>
                </a:lnTo>
                <a:lnTo>
                  <a:pt x="735952" y="190500"/>
                </a:lnTo>
                <a:lnTo>
                  <a:pt x="734377" y="190500"/>
                </a:lnTo>
                <a:lnTo>
                  <a:pt x="733907" y="188226"/>
                </a:lnTo>
                <a:lnTo>
                  <a:pt x="733856" y="187960"/>
                </a:lnTo>
                <a:lnTo>
                  <a:pt x="734987" y="187960"/>
                </a:lnTo>
                <a:lnTo>
                  <a:pt x="738847" y="185420"/>
                </a:lnTo>
                <a:lnTo>
                  <a:pt x="742467" y="184150"/>
                </a:lnTo>
                <a:lnTo>
                  <a:pt x="745985" y="184150"/>
                </a:lnTo>
                <a:lnTo>
                  <a:pt x="745985" y="181775"/>
                </a:lnTo>
                <a:lnTo>
                  <a:pt x="745769" y="181724"/>
                </a:lnTo>
                <a:lnTo>
                  <a:pt x="740613" y="180479"/>
                </a:lnTo>
                <a:lnTo>
                  <a:pt x="740613" y="182880"/>
                </a:lnTo>
                <a:lnTo>
                  <a:pt x="735101" y="186118"/>
                </a:lnTo>
                <a:lnTo>
                  <a:pt x="733945" y="186740"/>
                </a:lnTo>
                <a:lnTo>
                  <a:pt x="729894" y="187960"/>
                </a:lnTo>
                <a:lnTo>
                  <a:pt x="731367" y="185420"/>
                </a:lnTo>
                <a:lnTo>
                  <a:pt x="732104" y="184150"/>
                </a:lnTo>
                <a:lnTo>
                  <a:pt x="736638" y="182880"/>
                </a:lnTo>
                <a:lnTo>
                  <a:pt x="740613" y="182880"/>
                </a:lnTo>
                <a:lnTo>
                  <a:pt x="740613" y="180479"/>
                </a:lnTo>
                <a:lnTo>
                  <a:pt x="740041" y="180340"/>
                </a:lnTo>
                <a:lnTo>
                  <a:pt x="727659" y="177342"/>
                </a:lnTo>
                <a:lnTo>
                  <a:pt x="727659" y="182880"/>
                </a:lnTo>
                <a:lnTo>
                  <a:pt x="726833" y="181724"/>
                </a:lnTo>
                <a:lnTo>
                  <a:pt x="726617" y="181724"/>
                </a:lnTo>
                <a:lnTo>
                  <a:pt x="723138" y="184150"/>
                </a:lnTo>
                <a:lnTo>
                  <a:pt x="720458" y="185420"/>
                </a:lnTo>
                <a:lnTo>
                  <a:pt x="718286" y="182880"/>
                </a:lnTo>
                <a:lnTo>
                  <a:pt x="720928" y="180340"/>
                </a:lnTo>
                <a:lnTo>
                  <a:pt x="727214" y="180340"/>
                </a:lnTo>
                <a:lnTo>
                  <a:pt x="727456" y="181724"/>
                </a:lnTo>
                <a:lnTo>
                  <a:pt x="727557" y="182321"/>
                </a:lnTo>
                <a:lnTo>
                  <a:pt x="727659" y="182880"/>
                </a:lnTo>
                <a:lnTo>
                  <a:pt x="727659" y="177342"/>
                </a:lnTo>
                <a:lnTo>
                  <a:pt x="719061" y="175260"/>
                </a:lnTo>
                <a:lnTo>
                  <a:pt x="706539" y="172720"/>
                </a:lnTo>
                <a:lnTo>
                  <a:pt x="693064" y="167640"/>
                </a:lnTo>
                <a:lnTo>
                  <a:pt x="689825" y="166370"/>
                </a:lnTo>
                <a:lnTo>
                  <a:pt x="689749" y="165100"/>
                </a:lnTo>
                <a:lnTo>
                  <a:pt x="689686" y="163830"/>
                </a:lnTo>
                <a:lnTo>
                  <a:pt x="684339" y="166370"/>
                </a:lnTo>
                <a:lnTo>
                  <a:pt x="684453" y="165100"/>
                </a:lnTo>
                <a:lnTo>
                  <a:pt x="684568" y="163830"/>
                </a:lnTo>
                <a:lnTo>
                  <a:pt x="684682" y="162560"/>
                </a:lnTo>
                <a:lnTo>
                  <a:pt x="684796" y="161290"/>
                </a:lnTo>
                <a:lnTo>
                  <a:pt x="684923" y="160020"/>
                </a:lnTo>
                <a:lnTo>
                  <a:pt x="685038" y="158750"/>
                </a:lnTo>
                <a:lnTo>
                  <a:pt x="685152" y="157480"/>
                </a:lnTo>
                <a:lnTo>
                  <a:pt x="685266" y="156210"/>
                </a:lnTo>
                <a:lnTo>
                  <a:pt x="685380" y="154940"/>
                </a:lnTo>
                <a:lnTo>
                  <a:pt x="685507" y="153670"/>
                </a:lnTo>
                <a:lnTo>
                  <a:pt x="686079" y="147320"/>
                </a:lnTo>
                <a:lnTo>
                  <a:pt x="686193" y="146088"/>
                </a:lnTo>
                <a:lnTo>
                  <a:pt x="686308" y="144868"/>
                </a:lnTo>
                <a:lnTo>
                  <a:pt x="686435" y="143510"/>
                </a:lnTo>
                <a:lnTo>
                  <a:pt x="686549" y="142240"/>
                </a:lnTo>
                <a:lnTo>
                  <a:pt x="686663" y="140970"/>
                </a:lnTo>
                <a:lnTo>
                  <a:pt x="686777" y="139700"/>
                </a:lnTo>
                <a:lnTo>
                  <a:pt x="686904" y="138430"/>
                </a:lnTo>
                <a:lnTo>
                  <a:pt x="687019" y="137160"/>
                </a:lnTo>
                <a:lnTo>
                  <a:pt x="702119" y="140970"/>
                </a:lnTo>
                <a:lnTo>
                  <a:pt x="713511" y="145796"/>
                </a:lnTo>
                <a:lnTo>
                  <a:pt x="715810" y="143510"/>
                </a:lnTo>
                <a:lnTo>
                  <a:pt x="717092" y="142240"/>
                </a:lnTo>
                <a:lnTo>
                  <a:pt x="727138" y="137160"/>
                </a:lnTo>
                <a:lnTo>
                  <a:pt x="726325" y="137160"/>
                </a:lnTo>
                <a:lnTo>
                  <a:pt x="722744" y="135712"/>
                </a:lnTo>
                <a:lnTo>
                  <a:pt x="722744" y="137160"/>
                </a:lnTo>
                <a:lnTo>
                  <a:pt x="712482" y="143510"/>
                </a:lnTo>
                <a:lnTo>
                  <a:pt x="707567" y="140970"/>
                </a:lnTo>
                <a:lnTo>
                  <a:pt x="711669" y="137160"/>
                </a:lnTo>
                <a:lnTo>
                  <a:pt x="716965" y="134620"/>
                </a:lnTo>
                <a:lnTo>
                  <a:pt x="722744" y="137160"/>
                </a:lnTo>
                <a:lnTo>
                  <a:pt x="722744" y="135712"/>
                </a:lnTo>
                <a:lnTo>
                  <a:pt x="720064" y="134620"/>
                </a:lnTo>
                <a:lnTo>
                  <a:pt x="716927" y="133350"/>
                </a:lnTo>
                <a:lnTo>
                  <a:pt x="713816" y="132524"/>
                </a:lnTo>
                <a:lnTo>
                  <a:pt x="713816" y="135890"/>
                </a:lnTo>
                <a:lnTo>
                  <a:pt x="708723" y="135890"/>
                </a:lnTo>
                <a:lnTo>
                  <a:pt x="706983" y="140970"/>
                </a:lnTo>
                <a:lnTo>
                  <a:pt x="701306" y="138430"/>
                </a:lnTo>
                <a:lnTo>
                  <a:pt x="701065" y="137160"/>
                </a:lnTo>
                <a:lnTo>
                  <a:pt x="700836" y="135890"/>
                </a:lnTo>
                <a:lnTo>
                  <a:pt x="701827" y="137160"/>
                </a:lnTo>
                <a:lnTo>
                  <a:pt x="703834" y="135890"/>
                </a:lnTo>
                <a:lnTo>
                  <a:pt x="705853" y="134620"/>
                </a:lnTo>
                <a:lnTo>
                  <a:pt x="711415" y="132080"/>
                </a:lnTo>
                <a:lnTo>
                  <a:pt x="711758" y="132080"/>
                </a:lnTo>
                <a:lnTo>
                  <a:pt x="713816" y="135890"/>
                </a:lnTo>
                <a:lnTo>
                  <a:pt x="713816" y="132524"/>
                </a:lnTo>
                <a:lnTo>
                  <a:pt x="712152" y="132080"/>
                </a:lnTo>
                <a:lnTo>
                  <a:pt x="707377" y="130810"/>
                </a:lnTo>
                <a:lnTo>
                  <a:pt x="687908" y="128270"/>
                </a:lnTo>
                <a:lnTo>
                  <a:pt x="687997" y="127000"/>
                </a:lnTo>
                <a:lnTo>
                  <a:pt x="688098" y="125730"/>
                </a:lnTo>
                <a:lnTo>
                  <a:pt x="688187" y="124460"/>
                </a:lnTo>
                <a:lnTo>
                  <a:pt x="688263" y="123329"/>
                </a:lnTo>
                <a:lnTo>
                  <a:pt x="688378" y="121920"/>
                </a:lnTo>
                <a:lnTo>
                  <a:pt x="688467" y="120650"/>
                </a:lnTo>
                <a:lnTo>
                  <a:pt x="688555" y="119380"/>
                </a:lnTo>
                <a:lnTo>
                  <a:pt x="688657" y="118110"/>
                </a:lnTo>
                <a:lnTo>
                  <a:pt x="688759" y="116636"/>
                </a:lnTo>
                <a:lnTo>
                  <a:pt x="688835" y="115570"/>
                </a:lnTo>
                <a:lnTo>
                  <a:pt x="688936" y="114300"/>
                </a:lnTo>
                <a:lnTo>
                  <a:pt x="689025" y="113030"/>
                </a:lnTo>
                <a:lnTo>
                  <a:pt x="689127" y="111760"/>
                </a:lnTo>
                <a:lnTo>
                  <a:pt x="689216" y="110490"/>
                </a:lnTo>
                <a:lnTo>
                  <a:pt x="689305" y="109220"/>
                </a:lnTo>
                <a:lnTo>
                  <a:pt x="689406" y="107950"/>
                </a:lnTo>
                <a:lnTo>
                  <a:pt x="689495" y="106680"/>
                </a:lnTo>
                <a:lnTo>
                  <a:pt x="689584" y="105410"/>
                </a:lnTo>
                <a:lnTo>
                  <a:pt x="689686" y="104140"/>
                </a:lnTo>
                <a:lnTo>
                  <a:pt x="692010" y="102870"/>
                </a:lnTo>
                <a:lnTo>
                  <a:pt x="693788" y="105410"/>
                </a:lnTo>
                <a:lnTo>
                  <a:pt x="699046" y="105410"/>
                </a:lnTo>
                <a:lnTo>
                  <a:pt x="707212" y="102870"/>
                </a:lnTo>
                <a:lnTo>
                  <a:pt x="712050" y="101600"/>
                </a:lnTo>
                <a:lnTo>
                  <a:pt x="713371" y="102870"/>
                </a:lnTo>
                <a:lnTo>
                  <a:pt x="715835" y="101600"/>
                </a:lnTo>
                <a:lnTo>
                  <a:pt x="717270" y="100330"/>
                </a:lnTo>
                <a:lnTo>
                  <a:pt x="730186" y="88900"/>
                </a:lnTo>
                <a:lnTo>
                  <a:pt x="735203" y="86360"/>
                </a:lnTo>
                <a:lnTo>
                  <a:pt x="744829" y="82550"/>
                </a:lnTo>
                <a:lnTo>
                  <a:pt x="745985" y="82550"/>
                </a:lnTo>
                <a:lnTo>
                  <a:pt x="739749" y="87630"/>
                </a:lnTo>
                <a:lnTo>
                  <a:pt x="733361" y="94018"/>
                </a:lnTo>
                <a:lnTo>
                  <a:pt x="735291" y="92710"/>
                </a:lnTo>
                <a:lnTo>
                  <a:pt x="742556" y="87630"/>
                </a:lnTo>
                <a:lnTo>
                  <a:pt x="750379" y="82550"/>
                </a:lnTo>
                <a:lnTo>
                  <a:pt x="752335" y="81280"/>
                </a:lnTo>
                <a:lnTo>
                  <a:pt x="762952" y="77470"/>
                </a:lnTo>
                <a:lnTo>
                  <a:pt x="774573" y="76200"/>
                </a:lnTo>
                <a:lnTo>
                  <a:pt x="745109" y="96520"/>
                </a:lnTo>
                <a:lnTo>
                  <a:pt x="734415" y="94157"/>
                </a:lnTo>
                <a:lnTo>
                  <a:pt x="733767" y="94018"/>
                </a:lnTo>
                <a:lnTo>
                  <a:pt x="733425" y="94018"/>
                </a:lnTo>
                <a:lnTo>
                  <a:pt x="725512" y="94018"/>
                </a:lnTo>
                <a:lnTo>
                  <a:pt x="728116" y="95250"/>
                </a:lnTo>
                <a:lnTo>
                  <a:pt x="726338" y="99060"/>
                </a:lnTo>
                <a:lnTo>
                  <a:pt x="726605" y="99060"/>
                </a:lnTo>
                <a:lnTo>
                  <a:pt x="729602" y="96520"/>
                </a:lnTo>
                <a:lnTo>
                  <a:pt x="735901" y="96520"/>
                </a:lnTo>
                <a:lnTo>
                  <a:pt x="743165" y="97790"/>
                </a:lnTo>
                <a:lnTo>
                  <a:pt x="750785" y="100330"/>
                </a:lnTo>
                <a:lnTo>
                  <a:pt x="757161" y="100330"/>
                </a:lnTo>
                <a:lnTo>
                  <a:pt x="764311" y="101600"/>
                </a:lnTo>
                <a:lnTo>
                  <a:pt x="771702" y="101600"/>
                </a:lnTo>
                <a:lnTo>
                  <a:pt x="779068" y="100330"/>
                </a:lnTo>
                <a:lnTo>
                  <a:pt x="786180" y="100330"/>
                </a:lnTo>
                <a:lnTo>
                  <a:pt x="786282" y="99060"/>
                </a:lnTo>
                <a:lnTo>
                  <a:pt x="786396" y="97790"/>
                </a:lnTo>
                <a:lnTo>
                  <a:pt x="784161" y="99060"/>
                </a:lnTo>
                <a:lnTo>
                  <a:pt x="778738" y="99060"/>
                </a:lnTo>
                <a:lnTo>
                  <a:pt x="775195" y="100330"/>
                </a:lnTo>
                <a:lnTo>
                  <a:pt x="768019" y="100330"/>
                </a:lnTo>
                <a:lnTo>
                  <a:pt x="761606" y="99060"/>
                </a:lnTo>
                <a:lnTo>
                  <a:pt x="754367" y="99060"/>
                </a:lnTo>
                <a:lnTo>
                  <a:pt x="750570" y="97790"/>
                </a:lnTo>
                <a:lnTo>
                  <a:pt x="746874" y="97790"/>
                </a:lnTo>
                <a:lnTo>
                  <a:pt x="746036" y="96520"/>
                </a:lnTo>
                <a:lnTo>
                  <a:pt x="764095" y="85090"/>
                </a:lnTo>
                <a:lnTo>
                  <a:pt x="765708" y="83820"/>
                </a:lnTo>
                <a:lnTo>
                  <a:pt x="771779" y="80010"/>
                </a:lnTo>
                <a:lnTo>
                  <a:pt x="777341" y="76200"/>
                </a:lnTo>
                <a:lnTo>
                  <a:pt x="783348" y="73660"/>
                </a:lnTo>
                <a:lnTo>
                  <a:pt x="793597" y="73660"/>
                </a:lnTo>
                <a:lnTo>
                  <a:pt x="793330" y="74930"/>
                </a:lnTo>
                <a:lnTo>
                  <a:pt x="784669" y="80010"/>
                </a:lnTo>
                <a:lnTo>
                  <a:pt x="775563" y="83820"/>
                </a:lnTo>
                <a:lnTo>
                  <a:pt x="766711" y="88900"/>
                </a:lnTo>
                <a:lnTo>
                  <a:pt x="758698" y="94018"/>
                </a:lnTo>
                <a:lnTo>
                  <a:pt x="757682" y="95250"/>
                </a:lnTo>
                <a:lnTo>
                  <a:pt x="756297" y="95250"/>
                </a:lnTo>
                <a:lnTo>
                  <a:pt x="756704" y="97790"/>
                </a:lnTo>
                <a:lnTo>
                  <a:pt x="795058" y="74930"/>
                </a:lnTo>
                <a:lnTo>
                  <a:pt x="805408" y="82550"/>
                </a:lnTo>
                <a:lnTo>
                  <a:pt x="806538" y="80010"/>
                </a:lnTo>
                <a:lnTo>
                  <a:pt x="800976" y="76200"/>
                </a:lnTo>
                <a:lnTo>
                  <a:pt x="798842" y="74930"/>
                </a:lnTo>
                <a:lnTo>
                  <a:pt x="796696" y="73660"/>
                </a:lnTo>
                <a:lnTo>
                  <a:pt x="792429" y="71120"/>
                </a:lnTo>
                <a:lnTo>
                  <a:pt x="788873" y="71120"/>
                </a:lnTo>
                <a:lnTo>
                  <a:pt x="758088" y="76200"/>
                </a:lnTo>
                <a:lnTo>
                  <a:pt x="727214" y="86753"/>
                </a:lnTo>
                <a:lnTo>
                  <a:pt x="727214" y="88900"/>
                </a:lnTo>
                <a:lnTo>
                  <a:pt x="724319" y="92710"/>
                </a:lnTo>
                <a:lnTo>
                  <a:pt x="723290" y="94018"/>
                </a:lnTo>
                <a:lnTo>
                  <a:pt x="716699" y="97790"/>
                </a:lnTo>
                <a:lnTo>
                  <a:pt x="711136" y="100330"/>
                </a:lnTo>
                <a:lnTo>
                  <a:pt x="716000" y="95250"/>
                </a:lnTo>
                <a:lnTo>
                  <a:pt x="720826" y="91440"/>
                </a:lnTo>
                <a:lnTo>
                  <a:pt x="727214" y="88900"/>
                </a:lnTo>
                <a:lnTo>
                  <a:pt x="727214" y="86753"/>
                </a:lnTo>
                <a:lnTo>
                  <a:pt x="713460" y="91440"/>
                </a:lnTo>
                <a:lnTo>
                  <a:pt x="708456" y="92557"/>
                </a:lnTo>
                <a:lnTo>
                  <a:pt x="708456" y="95250"/>
                </a:lnTo>
                <a:lnTo>
                  <a:pt x="705853" y="99060"/>
                </a:lnTo>
                <a:lnTo>
                  <a:pt x="701967" y="101600"/>
                </a:lnTo>
                <a:lnTo>
                  <a:pt x="697738" y="101600"/>
                </a:lnTo>
                <a:lnTo>
                  <a:pt x="704583" y="96520"/>
                </a:lnTo>
                <a:lnTo>
                  <a:pt x="708456" y="95250"/>
                </a:lnTo>
                <a:lnTo>
                  <a:pt x="708456" y="92557"/>
                </a:lnTo>
                <a:lnTo>
                  <a:pt x="690587" y="96520"/>
                </a:lnTo>
                <a:lnTo>
                  <a:pt x="691235" y="90170"/>
                </a:lnTo>
                <a:lnTo>
                  <a:pt x="691222" y="80010"/>
                </a:lnTo>
                <a:lnTo>
                  <a:pt x="690283" y="71120"/>
                </a:lnTo>
                <a:lnTo>
                  <a:pt x="689152" y="62293"/>
                </a:lnTo>
                <a:lnTo>
                  <a:pt x="689444" y="60960"/>
                </a:lnTo>
                <a:lnTo>
                  <a:pt x="696379" y="58420"/>
                </a:lnTo>
                <a:lnTo>
                  <a:pt x="698627" y="58420"/>
                </a:lnTo>
                <a:lnTo>
                  <a:pt x="690587" y="64770"/>
                </a:lnTo>
                <a:lnTo>
                  <a:pt x="693915" y="64770"/>
                </a:lnTo>
                <a:lnTo>
                  <a:pt x="696061" y="62293"/>
                </a:lnTo>
                <a:lnTo>
                  <a:pt x="699947" y="60960"/>
                </a:lnTo>
                <a:lnTo>
                  <a:pt x="711809" y="60960"/>
                </a:lnTo>
                <a:lnTo>
                  <a:pt x="737577" y="63500"/>
                </a:lnTo>
                <a:lnTo>
                  <a:pt x="743394" y="62293"/>
                </a:lnTo>
                <a:lnTo>
                  <a:pt x="749757" y="60960"/>
                </a:lnTo>
                <a:lnTo>
                  <a:pt x="752741" y="60960"/>
                </a:lnTo>
                <a:lnTo>
                  <a:pt x="752932" y="59753"/>
                </a:lnTo>
                <a:lnTo>
                  <a:pt x="753135" y="58420"/>
                </a:lnTo>
                <a:lnTo>
                  <a:pt x="741514" y="59702"/>
                </a:lnTo>
                <a:lnTo>
                  <a:pt x="743953" y="57150"/>
                </a:lnTo>
                <a:lnTo>
                  <a:pt x="747661" y="57150"/>
                </a:lnTo>
                <a:lnTo>
                  <a:pt x="752944" y="53340"/>
                </a:lnTo>
                <a:lnTo>
                  <a:pt x="751776" y="52070"/>
                </a:lnTo>
                <a:lnTo>
                  <a:pt x="743839" y="54610"/>
                </a:lnTo>
                <a:lnTo>
                  <a:pt x="738771" y="62242"/>
                </a:lnTo>
                <a:lnTo>
                  <a:pt x="729907" y="60960"/>
                </a:lnTo>
                <a:lnTo>
                  <a:pt x="740625" y="53340"/>
                </a:lnTo>
                <a:lnTo>
                  <a:pt x="732561" y="54610"/>
                </a:lnTo>
                <a:lnTo>
                  <a:pt x="727964" y="62242"/>
                </a:lnTo>
                <a:lnTo>
                  <a:pt x="719175" y="60960"/>
                </a:lnTo>
                <a:lnTo>
                  <a:pt x="720953" y="59753"/>
                </a:lnTo>
                <a:lnTo>
                  <a:pt x="739724" y="46990"/>
                </a:lnTo>
                <a:lnTo>
                  <a:pt x="733590" y="49530"/>
                </a:lnTo>
                <a:lnTo>
                  <a:pt x="727684" y="53340"/>
                </a:lnTo>
                <a:lnTo>
                  <a:pt x="721982" y="55880"/>
                </a:lnTo>
                <a:lnTo>
                  <a:pt x="716445" y="59702"/>
                </a:lnTo>
                <a:lnTo>
                  <a:pt x="708456" y="58420"/>
                </a:lnTo>
                <a:lnTo>
                  <a:pt x="713003" y="57150"/>
                </a:lnTo>
                <a:lnTo>
                  <a:pt x="714298" y="55880"/>
                </a:lnTo>
                <a:lnTo>
                  <a:pt x="694321" y="55880"/>
                </a:lnTo>
                <a:lnTo>
                  <a:pt x="689394" y="55880"/>
                </a:lnTo>
                <a:lnTo>
                  <a:pt x="689330" y="56921"/>
                </a:lnTo>
                <a:lnTo>
                  <a:pt x="689241" y="58420"/>
                </a:lnTo>
                <a:lnTo>
                  <a:pt x="686142" y="45720"/>
                </a:lnTo>
                <a:lnTo>
                  <a:pt x="695693" y="41910"/>
                </a:lnTo>
                <a:lnTo>
                  <a:pt x="702068" y="39370"/>
                </a:lnTo>
                <a:lnTo>
                  <a:pt x="718502" y="34290"/>
                </a:lnTo>
                <a:lnTo>
                  <a:pt x="735190" y="30480"/>
                </a:lnTo>
                <a:lnTo>
                  <a:pt x="751903" y="27940"/>
                </a:lnTo>
                <a:lnTo>
                  <a:pt x="770445" y="27940"/>
                </a:lnTo>
                <a:lnTo>
                  <a:pt x="788441" y="33020"/>
                </a:lnTo>
                <a:lnTo>
                  <a:pt x="795896" y="36830"/>
                </a:lnTo>
                <a:lnTo>
                  <a:pt x="802589" y="40640"/>
                </a:lnTo>
                <a:lnTo>
                  <a:pt x="808799" y="46990"/>
                </a:lnTo>
                <a:lnTo>
                  <a:pt x="814781" y="52070"/>
                </a:lnTo>
                <a:lnTo>
                  <a:pt x="813447" y="52070"/>
                </a:lnTo>
                <a:lnTo>
                  <a:pt x="796455" y="38100"/>
                </a:lnTo>
                <a:lnTo>
                  <a:pt x="794042" y="38100"/>
                </a:lnTo>
                <a:lnTo>
                  <a:pt x="795972" y="40640"/>
                </a:lnTo>
                <a:lnTo>
                  <a:pt x="796328" y="40640"/>
                </a:lnTo>
                <a:lnTo>
                  <a:pt x="802970" y="46990"/>
                </a:lnTo>
                <a:lnTo>
                  <a:pt x="810298" y="52070"/>
                </a:lnTo>
                <a:lnTo>
                  <a:pt x="817714" y="58420"/>
                </a:lnTo>
                <a:lnTo>
                  <a:pt x="824623" y="63500"/>
                </a:lnTo>
                <a:lnTo>
                  <a:pt x="834059" y="72390"/>
                </a:lnTo>
                <a:lnTo>
                  <a:pt x="843292" y="82550"/>
                </a:lnTo>
                <a:lnTo>
                  <a:pt x="852678" y="91440"/>
                </a:lnTo>
                <a:lnTo>
                  <a:pt x="862596" y="100330"/>
                </a:lnTo>
                <a:lnTo>
                  <a:pt x="863917" y="99060"/>
                </a:lnTo>
                <a:lnTo>
                  <a:pt x="857694" y="94018"/>
                </a:lnTo>
                <a:lnTo>
                  <a:pt x="851001" y="87630"/>
                </a:lnTo>
                <a:lnTo>
                  <a:pt x="844448" y="81280"/>
                </a:lnTo>
                <a:lnTo>
                  <a:pt x="838454" y="74930"/>
                </a:lnTo>
                <a:lnTo>
                  <a:pt x="837857" y="73660"/>
                </a:lnTo>
                <a:lnTo>
                  <a:pt x="836104" y="73660"/>
                </a:lnTo>
                <a:lnTo>
                  <a:pt x="837565" y="72390"/>
                </a:lnTo>
                <a:lnTo>
                  <a:pt x="882992" y="111760"/>
                </a:lnTo>
                <a:lnTo>
                  <a:pt x="881748" y="110490"/>
                </a:lnTo>
                <a:lnTo>
                  <a:pt x="841057" y="72390"/>
                </a:lnTo>
                <a:lnTo>
                  <a:pt x="819353" y="52070"/>
                </a:lnTo>
                <a:lnTo>
                  <a:pt x="811212" y="44450"/>
                </a:lnTo>
                <a:lnTo>
                  <a:pt x="822972" y="46990"/>
                </a:lnTo>
                <a:lnTo>
                  <a:pt x="859040" y="46990"/>
                </a:lnTo>
                <a:lnTo>
                  <a:pt x="903427" y="50800"/>
                </a:lnTo>
                <a:lnTo>
                  <a:pt x="917092" y="49530"/>
                </a:lnTo>
                <a:lnTo>
                  <a:pt x="918679" y="49530"/>
                </a:lnTo>
                <a:lnTo>
                  <a:pt x="919302" y="4826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312925" y="9031645"/>
            <a:ext cx="4289969" cy="2126305"/>
          </a:xfrm>
          <a:custGeom>
            <a:avLst/>
            <a:gdLst/>
            <a:ahLst/>
            <a:cxnLst/>
            <a:rect l="l" t="t" r="r" b="b"/>
            <a:pathLst>
              <a:path w="802004" h="397509">
                <a:moveTo>
                  <a:pt x="30365" y="352869"/>
                </a:moveTo>
                <a:lnTo>
                  <a:pt x="25717" y="346710"/>
                </a:lnTo>
                <a:lnTo>
                  <a:pt x="23228" y="346710"/>
                </a:lnTo>
                <a:lnTo>
                  <a:pt x="30365" y="352869"/>
                </a:lnTo>
                <a:close/>
              </a:path>
              <a:path w="802004" h="397509">
                <a:moveTo>
                  <a:pt x="32042" y="354330"/>
                </a:moveTo>
                <a:lnTo>
                  <a:pt x="30365" y="352869"/>
                </a:lnTo>
                <a:lnTo>
                  <a:pt x="31800" y="354774"/>
                </a:lnTo>
                <a:lnTo>
                  <a:pt x="32042" y="354330"/>
                </a:lnTo>
                <a:close/>
              </a:path>
              <a:path w="802004" h="397509">
                <a:moveTo>
                  <a:pt x="34836" y="391109"/>
                </a:moveTo>
                <a:lnTo>
                  <a:pt x="31470" y="387032"/>
                </a:lnTo>
                <a:lnTo>
                  <a:pt x="26276" y="383374"/>
                </a:lnTo>
                <a:lnTo>
                  <a:pt x="21437" y="381304"/>
                </a:lnTo>
                <a:lnTo>
                  <a:pt x="24739" y="385254"/>
                </a:lnTo>
                <a:lnTo>
                  <a:pt x="30111" y="388912"/>
                </a:lnTo>
                <a:lnTo>
                  <a:pt x="34836" y="391109"/>
                </a:lnTo>
                <a:close/>
              </a:path>
              <a:path w="802004" h="397509">
                <a:moveTo>
                  <a:pt x="37541" y="337820"/>
                </a:moveTo>
                <a:lnTo>
                  <a:pt x="36245" y="335280"/>
                </a:lnTo>
                <a:lnTo>
                  <a:pt x="32156" y="334010"/>
                </a:lnTo>
                <a:lnTo>
                  <a:pt x="33743" y="337820"/>
                </a:lnTo>
                <a:lnTo>
                  <a:pt x="37541" y="337820"/>
                </a:lnTo>
                <a:close/>
              </a:path>
              <a:path w="802004" h="397509">
                <a:moveTo>
                  <a:pt x="39319" y="337820"/>
                </a:moveTo>
                <a:lnTo>
                  <a:pt x="37541" y="337820"/>
                </a:lnTo>
                <a:lnTo>
                  <a:pt x="38862" y="340385"/>
                </a:lnTo>
                <a:lnTo>
                  <a:pt x="39319" y="337820"/>
                </a:lnTo>
                <a:close/>
              </a:path>
              <a:path w="802004" h="397509">
                <a:moveTo>
                  <a:pt x="49466" y="306844"/>
                </a:moveTo>
                <a:lnTo>
                  <a:pt x="48602" y="303530"/>
                </a:lnTo>
                <a:lnTo>
                  <a:pt x="44665" y="302260"/>
                </a:lnTo>
                <a:lnTo>
                  <a:pt x="49466" y="306844"/>
                </a:lnTo>
                <a:close/>
              </a:path>
              <a:path w="802004" h="397509">
                <a:moveTo>
                  <a:pt x="49974" y="307340"/>
                </a:moveTo>
                <a:lnTo>
                  <a:pt x="49466" y="306844"/>
                </a:lnTo>
                <a:lnTo>
                  <a:pt x="49593" y="307340"/>
                </a:lnTo>
                <a:lnTo>
                  <a:pt x="49720" y="307822"/>
                </a:lnTo>
                <a:lnTo>
                  <a:pt x="49974" y="307340"/>
                </a:lnTo>
                <a:close/>
              </a:path>
              <a:path w="802004" h="397509">
                <a:moveTo>
                  <a:pt x="50025" y="248920"/>
                </a:moveTo>
                <a:lnTo>
                  <a:pt x="49504" y="248462"/>
                </a:lnTo>
                <a:lnTo>
                  <a:pt x="48387" y="249351"/>
                </a:lnTo>
                <a:lnTo>
                  <a:pt x="50025" y="248920"/>
                </a:lnTo>
                <a:close/>
              </a:path>
              <a:path w="802004" h="397509">
                <a:moveTo>
                  <a:pt x="50698" y="284086"/>
                </a:moveTo>
                <a:lnTo>
                  <a:pt x="48247" y="283210"/>
                </a:lnTo>
                <a:lnTo>
                  <a:pt x="50520" y="284226"/>
                </a:lnTo>
                <a:lnTo>
                  <a:pt x="50698" y="284086"/>
                </a:lnTo>
                <a:close/>
              </a:path>
              <a:path w="802004" h="397509">
                <a:moveTo>
                  <a:pt x="51079" y="284480"/>
                </a:moveTo>
                <a:lnTo>
                  <a:pt x="50520" y="284226"/>
                </a:lnTo>
                <a:lnTo>
                  <a:pt x="50203" y="284480"/>
                </a:lnTo>
                <a:lnTo>
                  <a:pt x="50927" y="284822"/>
                </a:lnTo>
                <a:lnTo>
                  <a:pt x="51079" y="284480"/>
                </a:lnTo>
                <a:close/>
              </a:path>
              <a:path w="802004" h="397509">
                <a:moveTo>
                  <a:pt x="52793" y="282397"/>
                </a:moveTo>
                <a:lnTo>
                  <a:pt x="50698" y="284086"/>
                </a:lnTo>
                <a:lnTo>
                  <a:pt x="51803" y="284480"/>
                </a:lnTo>
                <a:lnTo>
                  <a:pt x="52793" y="282397"/>
                </a:lnTo>
                <a:close/>
              </a:path>
              <a:path w="802004" h="397509">
                <a:moveTo>
                  <a:pt x="53441" y="294640"/>
                </a:moveTo>
                <a:lnTo>
                  <a:pt x="51358" y="290830"/>
                </a:lnTo>
                <a:lnTo>
                  <a:pt x="48247" y="290830"/>
                </a:lnTo>
                <a:lnTo>
                  <a:pt x="49898" y="294640"/>
                </a:lnTo>
                <a:lnTo>
                  <a:pt x="53441" y="294640"/>
                </a:lnTo>
                <a:close/>
              </a:path>
              <a:path w="802004" h="397509">
                <a:moveTo>
                  <a:pt x="55435" y="198120"/>
                </a:moveTo>
                <a:lnTo>
                  <a:pt x="54813" y="198120"/>
                </a:lnTo>
                <a:lnTo>
                  <a:pt x="55143" y="198615"/>
                </a:lnTo>
                <a:lnTo>
                  <a:pt x="55435" y="198120"/>
                </a:lnTo>
                <a:close/>
              </a:path>
              <a:path w="802004" h="397509">
                <a:moveTo>
                  <a:pt x="55549" y="294640"/>
                </a:moveTo>
                <a:lnTo>
                  <a:pt x="53441" y="294640"/>
                </a:lnTo>
                <a:lnTo>
                  <a:pt x="54825" y="297180"/>
                </a:lnTo>
                <a:lnTo>
                  <a:pt x="55549" y="294640"/>
                </a:lnTo>
                <a:close/>
              </a:path>
              <a:path w="802004" h="397509">
                <a:moveTo>
                  <a:pt x="56921" y="195681"/>
                </a:moveTo>
                <a:lnTo>
                  <a:pt x="56616" y="195681"/>
                </a:lnTo>
                <a:lnTo>
                  <a:pt x="54660" y="196850"/>
                </a:lnTo>
                <a:lnTo>
                  <a:pt x="56057" y="197040"/>
                </a:lnTo>
                <a:lnTo>
                  <a:pt x="56921" y="195681"/>
                </a:lnTo>
                <a:close/>
              </a:path>
              <a:path w="802004" h="397509">
                <a:moveTo>
                  <a:pt x="59817" y="252730"/>
                </a:moveTo>
                <a:lnTo>
                  <a:pt x="56108" y="250698"/>
                </a:lnTo>
                <a:lnTo>
                  <a:pt x="59690" y="253250"/>
                </a:lnTo>
                <a:lnTo>
                  <a:pt x="59817" y="252730"/>
                </a:lnTo>
                <a:close/>
              </a:path>
              <a:path w="802004" h="397509">
                <a:moveTo>
                  <a:pt x="61645" y="222250"/>
                </a:moveTo>
                <a:lnTo>
                  <a:pt x="57873" y="218440"/>
                </a:lnTo>
                <a:lnTo>
                  <a:pt x="54165" y="215938"/>
                </a:lnTo>
                <a:lnTo>
                  <a:pt x="52768" y="214630"/>
                </a:lnTo>
                <a:lnTo>
                  <a:pt x="50101" y="212090"/>
                </a:lnTo>
                <a:lnTo>
                  <a:pt x="50088" y="211937"/>
                </a:lnTo>
                <a:lnTo>
                  <a:pt x="49961" y="210896"/>
                </a:lnTo>
                <a:lnTo>
                  <a:pt x="50469" y="209550"/>
                </a:lnTo>
                <a:lnTo>
                  <a:pt x="52019" y="205765"/>
                </a:lnTo>
                <a:lnTo>
                  <a:pt x="53606" y="205765"/>
                </a:lnTo>
                <a:lnTo>
                  <a:pt x="53594" y="201993"/>
                </a:lnTo>
                <a:lnTo>
                  <a:pt x="57264" y="201993"/>
                </a:lnTo>
                <a:lnTo>
                  <a:pt x="55575" y="200660"/>
                </a:lnTo>
                <a:lnTo>
                  <a:pt x="57302" y="201993"/>
                </a:lnTo>
                <a:lnTo>
                  <a:pt x="56997" y="201409"/>
                </a:lnTo>
                <a:lnTo>
                  <a:pt x="56680" y="200952"/>
                </a:lnTo>
                <a:lnTo>
                  <a:pt x="56591" y="200812"/>
                </a:lnTo>
                <a:lnTo>
                  <a:pt x="56489" y="200660"/>
                </a:lnTo>
                <a:lnTo>
                  <a:pt x="55143" y="198615"/>
                </a:lnTo>
                <a:lnTo>
                  <a:pt x="53200" y="201993"/>
                </a:lnTo>
                <a:lnTo>
                  <a:pt x="49098" y="208280"/>
                </a:lnTo>
                <a:lnTo>
                  <a:pt x="46951" y="215303"/>
                </a:lnTo>
                <a:lnTo>
                  <a:pt x="46888" y="215506"/>
                </a:lnTo>
                <a:lnTo>
                  <a:pt x="47091" y="215303"/>
                </a:lnTo>
                <a:lnTo>
                  <a:pt x="47459" y="214630"/>
                </a:lnTo>
                <a:lnTo>
                  <a:pt x="51600" y="214630"/>
                </a:lnTo>
                <a:lnTo>
                  <a:pt x="58242" y="219710"/>
                </a:lnTo>
                <a:lnTo>
                  <a:pt x="61645" y="222250"/>
                </a:lnTo>
                <a:close/>
              </a:path>
              <a:path w="802004" h="397509">
                <a:moveTo>
                  <a:pt x="62382" y="161759"/>
                </a:moveTo>
                <a:lnTo>
                  <a:pt x="61772" y="161290"/>
                </a:lnTo>
                <a:lnTo>
                  <a:pt x="37515" y="144780"/>
                </a:lnTo>
                <a:lnTo>
                  <a:pt x="43256" y="149860"/>
                </a:lnTo>
                <a:lnTo>
                  <a:pt x="53543" y="156210"/>
                </a:lnTo>
                <a:lnTo>
                  <a:pt x="62382" y="161759"/>
                </a:lnTo>
                <a:close/>
              </a:path>
              <a:path w="802004" h="397509">
                <a:moveTo>
                  <a:pt x="62966" y="248920"/>
                </a:moveTo>
                <a:lnTo>
                  <a:pt x="61214" y="248462"/>
                </a:lnTo>
                <a:lnTo>
                  <a:pt x="61480" y="248666"/>
                </a:lnTo>
                <a:lnTo>
                  <a:pt x="62738" y="249453"/>
                </a:lnTo>
                <a:lnTo>
                  <a:pt x="62966" y="248920"/>
                </a:lnTo>
                <a:close/>
              </a:path>
              <a:path w="802004" h="397509">
                <a:moveTo>
                  <a:pt x="63881" y="239649"/>
                </a:moveTo>
                <a:lnTo>
                  <a:pt x="61201" y="233680"/>
                </a:lnTo>
                <a:lnTo>
                  <a:pt x="55384" y="232410"/>
                </a:lnTo>
                <a:lnTo>
                  <a:pt x="63881" y="239649"/>
                </a:lnTo>
                <a:close/>
              </a:path>
              <a:path w="802004" h="397509">
                <a:moveTo>
                  <a:pt x="64325" y="240030"/>
                </a:moveTo>
                <a:lnTo>
                  <a:pt x="63881" y="239649"/>
                </a:lnTo>
                <a:lnTo>
                  <a:pt x="64046" y="240030"/>
                </a:lnTo>
                <a:lnTo>
                  <a:pt x="64109" y="240169"/>
                </a:lnTo>
                <a:lnTo>
                  <a:pt x="64325" y="240030"/>
                </a:lnTo>
                <a:close/>
              </a:path>
              <a:path w="802004" h="397509">
                <a:moveTo>
                  <a:pt x="65239" y="201993"/>
                </a:moveTo>
                <a:lnTo>
                  <a:pt x="63842" y="198120"/>
                </a:lnTo>
                <a:lnTo>
                  <a:pt x="56057" y="197040"/>
                </a:lnTo>
                <a:lnTo>
                  <a:pt x="55435" y="198120"/>
                </a:lnTo>
                <a:lnTo>
                  <a:pt x="60629" y="198120"/>
                </a:lnTo>
                <a:lnTo>
                  <a:pt x="62814" y="201993"/>
                </a:lnTo>
                <a:lnTo>
                  <a:pt x="65239" y="201993"/>
                </a:lnTo>
                <a:close/>
              </a:path>
              <a:path w="802004" h="397509">
                <a:moveTo>
                  <a:pt x="71170" y="185953"/>
                </a:moveTo>
                <a:lnTo>
                  <a:pt x="70535" y="185420"/>
                </a:lnTo>
                <a:lnTo>
                  <a:pt x="70192" y="185420"/>
                </a:lnTo>
                <a:lnTo>
                  <a:pt x="71170" y="185953"/>
                </a:lnTo>
                <a:close/>
              </a:path>
              <a:path w="802004" h="397509">
                <a:moveTo>
                  <a:pt x="74053" y="182372"/>
                </a:moveTo>
                <a:lnTo>
                  <a:pt x="73571" y="181775"/>
                </a:lnTo>
                <a:lnTo>
                  <a:pt x="73469" y="181635"/>
                </a:lnTo>
                <a:lnTo>
                  <a:pt x="73088" y="181635"/>
                </a:lnTo>
                <a:lnTo>
                  <a:pt x="74053" y="182372"/>
                </a:lnTo>
                <a:close/>
              </a:path>
              <a:path w="802004" h="397509">
                <a:moveTo>
                  <a:pt x="82207" y="142849"/>
                </a:moveTo>
                <a:lnTo>
                  <a:pt x="81838" y="142621"/>
                </a:lnTo>
                <a:lnTo>
                  <a:pt x="73266" y="135890"/>
                </a:lnTo>
                <a:lnTo>
                  <a:pt x="72364" y="135890"/>
                </a:lnTo>
                <a:lnTo>
                  <a:pt x="72656" y="137160"/>
                </a:lnTo>
                <a:lnTo>
                  <a:pt x="73787" y="138430"/>
                </a:lnTo>
                <a:lnTo>
                  <a:pt x="78549" y="142240"/>
                </a:lnTo>
                <a:lnTo>
                  <a:pt x="82207" y="142849"/>
                </a:lnTo>
                <a:close/>
              </a:path>
              <a:path w="802004" h="397509">
                <a:moveTo>
                  <a:pt x="83083" y="189230"/>
                </a:moveTo>
                <a:lnTo>
                  <a:pt x="74053" y="182372"/>
                </a:lnTo>
                <a:lnTo>
                  <a:pt x="74485" y="182994"/>
                </a:lnTo>
                <a:lnTo>
                  <a:pt x="78193" y="187960"/>
                </a:lnTo>
                <a:lnTo>
                  <a:pt x="83083" y="189230"/>
                </a:lnTo>
                <a:close/>
              </a:path>
              <a:path w="802004" h="397509">
                <a:moveTo>
                  <a:pt x="84518" y="143243"/>
                </a:moveTo>
                <a:lnTo>
                  <a:pt x="82207" y="142849"/>
                </a:lnTo>
                <a:lnTo>
                  <a:pt x="82626" y="143243"/>
                </a:lnTo>
                <a:lnTo>
                  <a:pt x="82956" y="143510"/>
                </a:lnTo>
                <a:lnTo>
                  <a:pt x="84518" y="143243"/>
                </a:lnTo>
                <a:close/>
              </a:path>
              <a:path w="802004" h="397509">
                <a:moveTo>
                  <a:pt x="85775" y="139700"/>
                </a:moveTo>
                <a:lnTo>
                  <a:pt x="85305" y="138430"/>
                </a:lnTo>
                <a:lnTo>
                  <a:pt x="84023" y="134620"/>
                </a:lnTo>
                <a:lnTo>
                  <a:pt x="78625" y="134620"/>
                </a:lnTo>
                <a:lnTo>
                  <a:pt x="78727" y="135356"/>
                </a:lnTo>
                <a:lnTo>
                  <a:pt x="78803" y="135890"/>
                </a:lnTo>
                <a:lnTo>
                  <a:pt x="85775" y="139700"/>
                </a:lnTo>
                <a:close/>
              </a:path>
              <a:path w="802004" h="397509">
                <a:moveTo>
                  <a:pt x="88569" y="141224"/>
                </a:moveTo>
                <a:lnTo>
                  <a:pt x="85775" y="139700"/>
                </a:lnTo>
                <a:lnTo>
                  <a:pt x="86194" y="141046"/>
                </a:lnTo>
                <a:lnTo>
                  <a:pt x="86728" y="142621"/>
                </a:lnTo>
                <a:lnTo>
                  <a:pt x="86804" y="142849"/>
                </a:lnTo>
                <a:lnTo>
                  <a:pt x="88125" y="142621"/>
                </a:lnTo>
                <a:lnTo>
                  <a:pt x="88569" y="141224"/>
                </a:lnTo>
                <a:close/>
              </a:path>
              <a:path w="802004" h="397509">
                <a:moveTo>
                  <a:pt x="91033" y="198958"/>
                </a:moveTo>
                <a:lnTo>
                  <a:pt x="90589" y="198120"/>
                </a:lnTo>
                <a:lnTo>
                  <a:pt x="89293" y="196850"/>
                </a:lnTo>
                <a:lnTo>
                  <a:pt x="84645" y="194310"/>
                </a:lnTo>
                <a:lnTo>
                  <a:pt x="77152" y="189230"/>
                </a:lnTo>
                <a:lnTo>
                  <a:pt x="71170" y="185953"/>
                </a:lnTo>
                <a:lnTo>
                  <a:pt x="77965" y="191770"/>
                </a:lnTo>
                <a:lnTo>
                  <a:pt x="86055" y="196850"/>
                </a:lnTo>
                <a:lnTo>
                  <a:pt x="91033" y="198958"/>
                </a:lnTo>
                <a:close/>
              </a:path>
              <a:path w="802004" h="397509">
                <a:moveTo>
                  <a:pt x="92024" y="199390"/>
                </a:moveTo>
                <a:lnTo>
                  <a:pt x="91033" y="198958"/>
                </a:lnTo>
                <a:lnTo>
                  <a:pt x="91249" y="199390"/>
                </a:lnTo>
                <a:lnTo>
                  <a:pt x="92024" y="199390"/>
                </a:lnTo>
                <a:close/>
              </a:path>
              <a:path w="802004" h="397509">
                <a:moveTo>
                  <a:pt x="94551" y="183883"/>
                </a:moveTo>
                <a:lnTo>
                  <a:pt x="94157" y="183464"/>
                </a:lnTo>
                <a:lnTo>
                  <a:pt x="93649" y="182994"/>
                </a:lnTo>
                <a:lnTo>
                  <a:pt x="92684" y="182372"/>
                </a:lnTo>
                <a:lnTo>
                  <a:pt x="89344" y="180340"/>
                </a:lnTo>
                <a:lnTo>
                  <a:pt x="94551" y="183883"/>
                </a:lnTo>
                <a:close/>
              </a:path>
              <a:path w="802004" h="397509">
                <a:moveTo>
                  <a:pt x="101803" y="195122"/>
                </a:moveTo>
                <a:lnTo>
                  <a:pt x="100774" y="194310"/>
                </a:lnTo>
                <a:lnTo>
                  <a:pt x="97561" y="191770"/>
                </a:lnTo>
                <a:lnTo>
                  <a:pt x="94081" y="189230"/>
                </a:lnTo>
                <a:lnTo>
                  <a:pt x="91160" y="186690"/>
                </a:lnTo>
                <a:lnTo>
                  <a:pt x="88455" y="186690"/>
                </a:lnTo>
                <a:lnTo>
                  <a:pt x="95554" y="191770"/>
                </a:lnTo>
                <a:lnTo>
                  <a:pt x="93370" y="195580"/>
                </a:lnTo>
                <a:lnTo>
                  <a:pt x="89687" y="193255"/>
                </a:lnTo>
                <a:lnTo>
                  <a:pt x="90335" y="193903"/>
                </a:lnTo>
                <a:lnTo>
                  <a:pt x="94792" y="197904"/>
                </a:lnTo>
                <a:lnTo>
                  <a:pt x="95250" y="195910"/>
                </a:lnTo>
                <a:lnTo>
                  <a:pt x="95300" y="195681"/>
                </a:lnTo>
                <a:lnTo>
                  <a:pt x="95605" y="194310"/>
                </a:lnTo>
                <a:lnTo>
                  <a:pt x="99822" y="194310"/>
                </a:lnTo>
                <a:lnTo>
                  <a:pt x="101803" y="195122"/>
                </a:lnTo>
                <a:close/>
              </a:path>
              <a:path w="802004" h="397509">
                <a:moveTo>
                  <a:pt x="103174" y="195681"/>
                </a:moveTo>
                <a:lnTo>
                  <a:pt x="101803" y="195122"/>
                </a:lnTo>
                <a:lnTo>
                  <a:pt x="102806" y="195910"/>
                </a:lnTo>
                <a:lnTo>
                  <a:pt x="102857" y="195681"/>
                </a:lnTo>
                <a:lnTo>
                  <a:pt x="103174" y="195681"/>
                </a:lnTo>
                <a:close/>
              </a:path>
              <a:path w="802004" h="397509">
                <a:moveTo>
                  <a:pt x="103263" y="157784"/>
                </a:moveTo>
                <a:lnTo>
                  <a:pt x="103149" y="157480"/>
                </a:lnTo>
                <a:lnTo>
                  <a:pt x="102743" y="157480"/>
                </a:lnTo>
                <a:lnTo>
                  <a:pt x="103263" y="157784"/>
                </a:lnTo>
                <a:close/>
              </a:path>
              <a:path w="802004" h="397509">
                <a:moveTo>
                  <a:pt x="116776" y="180340"/>
                </a:moveTo>
                <a:lnTo>
                  <a:pt x="114973" y="179133"/>
                </a:lnTo>
                <a:lnTo>
                  <a:pt x="90462" y="162953"/>
                </a:lnTo>
                <a:lnTo>
                  <a:pt x="103098" y="172720"/>
                </a:lnTo>
                <a:lnTo>
                  <a:pt x="109689" y="176644"/>
                </a:lnTo>
                <a:lnTo>
                  <a:pt x="109448" y="176644"/>
                </a:lnTo>
                <a:lnTo>
                  <a:pt x="108102" y="180340"/>
                </a:lnTo>
                <a:lnTo>
                  <a:pt x="110020" y="179133"/>
                </a:lnTo>
                <a:lnTo>
                  <a:pt x="110261" y="179133"/>
                </a:lnTo>
                <a:lnTo>
                  <a:pt x="115709" y="182372"/>
                </a:lnTo>
                <a:lnTo>
                  <a:pt x="115963" y="181775"/>
                </a:lnTo>
                <a:lnTo>
                  <a:pt x="116776" y="180340"/>
                </a:lnTo>
                <a:close/>
              </a:path>
              <a:path w="802004" h="397509">
                <a:moveTo>
                  <a:pt x="117449" y="183400"/>
                </a:moveTo>
                <a:lnTo>
                  <a:pt x="115709" y="182372"/>
                </a:lnTo>
                <a:lnTo>
                  <a:pt x="115265" y="182994"/>
                </a:lnTo>
                <a:lnTo>
                  <a:pt x="115824" y="182994"/>
                </a:lnTo>
                <a:lnTo>
                  <a:pt x="117449" y="183400"/>
                </a:lnTo>
                <a:close/>
              </a:path>
              <a:path w="802004" h="397509">
                <a:moveTo>
                  <a:pt x="124066" y="200202"/>
                </a:moveTo>
                <a:lnTo>
                  <a:pt x="122834" y="199390"/>
                </a:lnTo>
                <a:lnTo>
                  <a:pt x="122377" y="199390"/>
                </a:lnTo>
                <a:lnTo>
                  <a:pt x="124066" y="200202"/>
                </a:lnTo>
                <a:close/>
              </a:path>
              <a:path w="802004" h="397509">
                <a:moveTo>
                  <a:pt x="126771" y="343255"/>
                </a:moveTo>
                <a:lnTo>
                  <a:pt x="122428" y="333336"/>
                </a:lnTo>
                <a:lnTo>
                  <a:pt x="108775" y="330619"/>
                </a:lnTo>
                <a:lnTo>
                  <a:pt x="100647" y="335610"/>
                </a:lnTo>
                <a:lnTo>
                  <a:pt x="98196" y="344258"/>
                </a:lnTo>
                <a:lnTo>
                  <a:pt x="101206" y="352742"/>
                </a:lnTo>
                <a:lnTo>
                  <a:pt x="109435" y="357212"/>
                </a:lnTo>
                <a:lnTo>
                  <a:pt x="122275" y="353504"/>
                </a:lnTo>
                <a:lnTo>
                  <a:pt x="126771" y="343255"/>
                </a:lnTo>
                <a:close/>
              </a:path>
              <a:path w="802004" h="397509">
                <a:moveTo>
                  <a:pt x="127939" y="189852"/>
                </a:moveTo>
                <a:lnTo>
                  <a:pt x="127317" y="189230"/>
                </a:lnTo>
                <a:lnTo>
                  <a:pt x="126441" y="189534"/>
                </a:lnTo>
                <a:lnTo>
                  <a:pt x="127812" y="190500"/>
                </a:lnTo>
                <a:lnTo>
                  <a:pt x="127939" y="189852"/>
                </a:lnTo>
                <a:close/>
              </a:path>
              <a:path w="802004" h="397509">
                <a:moveTo>
                  <a:pt x="128333" y="187960"/>
                </a:moveTo>
                <a:lnTo>
                  <a:pt x="127787" y="187960"/>
                </a:lnTo>
                <a:lnTo>
                  <a:pt x="128231" y="188429"/>
                </a:lnTo>
                <a:lnTo>
                  <a:pt x="128333" y="187960"/>
                </a:lnTo>
                <a:close/>
              </a:path>
              <a:path w="802004" h="397509">
                <a:moveTo>
                  <a:pt x="135013" y="203149"/>
                </a:moveTo>
                <a:lnTo>
                  <a:pt x="130810" y="196850"/>
                </a:lnTo>
                <a:lnTo>
                  <a:pt x="131191" y="195910"/>
                </a:lnTo>
                <a:lnTo>
                  <a:pt x="131292" y="195681"/>
                </a:lnTo>
                <a:lnTo>
                  <a:pt x="128397" y="195681"/>
                </a:lnTo>
                <a:lnTo>
                  <a:pt x="130175" y="201993"/>
                </a:lnTo>
                <a:lnTo>
                  <a:pt x="132130" y="201993"/>
                </a:lnTo>
                <a:lnTo>
                  <a:pt x="135013" y="203149"/>
                </a:lnTo>
                <a:close/>
              </a:path>
              <a:path w="802004" h="397509">
                <a:moveTo>
                  <a:pt x="140271" y="212090"/>
                </a:moveTo>
                <a:lnTo>
                  <a:pt x="137490" y="209550"/>
                </a:lnTo>
                <a:lnTo>
                  <a:pt x="134467" y="205765"/>
                </a:lnTo>
                <a:lnTo>
                  <a:pt x="130390" y="203301"/>
                </a:lnTo>
                <a:lnTo>
                  <a:pt x="124066" y="200202"/>
                </a:lnTo>
                <a:lnTo>
                  <a:pt x="129374" y="203695"/>
                </a:lnTo>
                <a:lnTo>
                  <a:pt x="129260" y="203301"/>
                </a:lnTo>
                <a:lnTo>
                  <a:pt x="130695" y="204647"/>
                </a:lnTo>
                <a:lnTo>
                  <a:pt x="129374" y="203695"/>
                </a:lnTo>
                <a:lnTo>
                  <a:pt x="129844" y="205333"/>
                </a:lnTo>
                <a:lnTo>
                  <a:pt x="130251" y="204762"/>
                </a:lnTo>
                <a:lnTo>
                  <a:pt x="130822" y="204762"/>
                </a:lnTo>
                <a:lnTo>
                  <a:pt x="138290" y="212090"/>
                </a:lnTo>
                <a:lnTo>
                  <a:pt x="139357" y="213360"/>
                </a:lnTo>
                <a:lnTo>
                  <a:pt x="140271" y="212090"/>
                </a:lnTo>
                <a:close/>
              </a:path>
              <a:path w="802004" h="397509">
                <a:moveTo>
                  <a:pt x="148336" y="211937"/>
                </a:moveTo>
                <a:lnTo>
                  <a:pt x="143903" y="207010"/>
                </a:lnTo>
                <a:lnTo>
                  <a:pt x="139509" y="203301"/>
                </a:lnTo>
                <a:lnTo>
                  <a:pt x="145376" y="203301"/>
                </a:lnTo>
                <a:lnTo>
                  <a:pt x="137718" y="195681"/>
                </a:lnTo>
                <a:lnTo>
                  <a:pt x="137591" y="194932"/>
                </a:lnTo>
                <a:lnTo>
                  <a:pt x="137553" y="193255"/>
                </a:lnTo>
                <a:lnTo>
                  <a:pt x="137058" y="193903"/>
                </a:lnTo>
                <a:lnTo>
                  <a:pt x="136042" y="195580"/>
                </a:lnTo>
                <a:lnTo>
                  <a:pt x="134886" y="194310"/>
                </a:lnTo>
                <a:lnTo>
                  <a:pt x="132600" y="193090"/>
                </a:lnTo>
                <a:lnTo>
                  <a:pt x="131318" y="191770"/>
                </a:lnTo>
                <a:lnTo>
                  <a:pt x="128231" y="188429"/>
                </a:lnTo>
                <a:lnTo>
                  <a:pt x="128181" y="188671"/>
                </a:lnTo>
                <a:lnTo>
                  <a:pt x="128066" y="189230"/>
                </a:lnTo>
                <a:lnTo>
                  <a:pt x="128003" y="189534"/>
                </a:lnTo>
                <a:lnTo>
                  <a:pt x="127939" y="189852"/>
                </a:lnTo>
                <a:lnTo>
                  <a:pt x="133705" y="195681"/>
                </a:lnTo>
                <a:lnTo>
                  <a:pt x="135343" y="195681"/>
                </a:lnTo>
                <a:lnTo>
                  <a:pt x="136867" y="199390"/>
                </a:lnTo>
                <a:lnTo>
                  <a:pt x="139357" y="200660"/>
                </a:lnTo>
                <a:lnTo>
                  <a:pt x="137375" y="204546"/>
                </a:lnTo>
                <a:lnTo>
                  <a:pt x="135128" y="203301"/>
                </a:lnTo>
                <a:lnTo>
                  <a:pt x="136639" y="205562"/>
                </a:lnTo>
                <a:lnTo>
                  <a:pt x="137210" y="204762"/>
                </a:lnTo>
                <a:lnTo>
                  <a:pt x="136969" y="205333"/>
                </a:lnTo>
                <a:lnTo>
                  <a:pt x="136842" y="205562"/>
                </a:lnTo>
                <a:lnTo>
                  <a:pt x="136753" y="205740"/>
                </a:lnTo>
                <a:lnTo>
                  <a:pt x="136639" y="205562"/>
                </a:lnTo>
                <a:lnTo>
                  <a:pt x="135826" y="207010"/>
                </a:lnTo>
                <a:lnTo>
                  <a:pt x="139382" y="208280"/>
                </a:lnTo>
                <a:lnTo>
                  <a:pt x="137617" y="205765"/>
                </a:lnTo>
                <a:lnTo>
                  <a:pt x="138938" y="205765"/>
                </a:lnTo>
                <a:lnTo>
                  <a:pt x="139560" y="207010"/>
                </a:lnTo>
                <a:lnTo>
                  <a:pt x="148336" y="211937"/>
                </a:lnTo>
                <a:close/>
              </a:path>
              <a:path w="802004" h="397509">
                <a:moveTo>
                  <a:pt x="149059" y="181635"/>
                </a:moveTo>
                <a:close/>
              </a:path>
              <a:path w="802004" h="397509">
                <a:moveTo>
                  <a:pt x="150850" y="213360"/>
                </a:moveTo>
                <a:lnTo>
                  <a:pt x="148336" y="211937"/>
                </a:lnTo>
                <a:lnTo>
                  <a:pt x="149606" y="213360"/>
                </a:lnTo>
                <a:lnTo>
                  <a:pt x="150850" y="213360"/>
                </a:lnTo>
                <a:close/>
              </a:path>
              <a:path w="802004" h="397509">
                <a:moveTo>
                  <a:pt x="151282" y="174752"/>
                </a:moveTo>
                <a:lnTo>
                  <a:pt x="149047" y="172720"/>
                </a:lnTo>
                <a:lnTo>
                  <a:pt x="149186" y="171450"/>
                </a:lnTo>
                <a:lnTo>
                  <a:pt x="149313" y="170180"/>
                </a:lnTo>
                <a:lnTo>
                  <a:pt x="148983" y="170180"/>
                </a:lnTo>
                <a:lnTo>
                  <a:pt x="146812" y="171450"/>
                </a:lnTo>
                <a:lnTo>
                  <a:pt x="143827" y="170180"/>
                </a:lnTo>
                <a:lnTo>
                  <a:pt x="135026" y="165100"/>
                </a:lnTo>
                <a:lnTo>
                  <a:pt x="117221" y="152400"/>
                </a:lnTo>
                <a:lnTo>
                  <a:pt x="108534" y="147320"/>
                </a:lnTo>
                <a:lnTo>
                  <a:pt x="105879" y="147320"/>
                </a:lnTo>
                <a:lnTo>
                  <a:pt x="107861" y="148590"/>
                </a:lnTo>
                <a:lnTo>
                  <a:pt x="108686" y="148590"/>
                </a:lnTo>
                <a:lnTo>
                  <a:pt x="115011" y="153670"/>
                </a:lnTo>
                <a:lnTo>
                  <a:pt x="121881" y="157480"/>
                </a:lnTo>
                <a:lnTo>
                  <a:pt x="128968" y="162623"/>
                </a:lnTo>
                <a:lnTo>
                  <a:pt x="139166" y="168910"/>
                </a:lnTo>
                <a:lnTo>
                  <a:pt x="151282" y="174752"/>
                </a:lnTo>
                <a:close/>
              </a:path>
              <a:path w="802004" h="397509">
                <a:moveTo>
                  <a:pt x="152539" y="117157"/>
                </a:moveTo>
                <a:lnTo>
                  <a:pt x="152463" y="116840"/>
                </a:lnTo>
                <a:lnTo>
                  <a:pt x="151892" y="116840"/>
                </a:lnTo>
                <a:lnTo>
                  <a:pt x="152539" y="117157"/>
                </a:lnTo>
                <a:close/>
              </a:path>
              <a:path w="802004" h="397509">
                <a:moveTo>
                  <a:pt x="153606" y="176644"/>
                </a:moveTo>
                <a:lnTo>
                  <a:pt x="152311" y="175260"/>
                </a:lnTo>
                <a:lnTo>
                  <a:pt x="151282" y="174752"/>
                </a:lnTo>
                <a:lnTo>
                  <a:pt x="153352" y="176644"/>
                </a:lnTo>
                <a:lnTo>
                  <a:pt x="153606" y="176644"/>
                </a:lnTo>
                <a:close/>
              </a:path>
              <a:path w="802004" h="397509">
                <a:moveTo>
                  <a:pt x="154990" y="187960"/>
                </a:moveTo>
                <a:lnTo>
                  <a:pt x="153022" y="187490"/>
                </a:lnTo>
                <a:lnTo>
                  <a:pt x="154686" y="188671"/>
                </a:lnTo>
                <a:lnTo>
                  <a:pt x="154990" y="187960"/>
                </a:lnTo>
                <a:close/>
              </a:path>
              <a:path w="802004" h="397509">
                <a:moveTo>
                  <a:pt x="165785" y="332105"/>
                </a:moveTo>
                <a:lnTo>
                  <a:pt x="161607" y="322110"/>
                </a:lnTo>
                <a:lnTo>
                  <a:pt x="148094" y="319024"/>
                </a:lnTo>
                <a:lnTo>
                  <a:pt x="139331" y="323799"/>
                </a:lnTo>
                <a:lnTo>
                  <a:pt x="136334" y="332308"/>
                </a:lnTo>
                <a:lnTo>
                  <a:pt x="139179" y="340779"/>
                </a:lnTo>
                <a:lnTo>
                  <a:pt x="147942" y="345490"/>
                </a:lnTo>
                <a:lnTo>
                  <a:pt x="161086" y="342176"/>
                </a:lnTo>
                <a:lnTo>
                  <a:pt x="165785" y="332105"/>
                </a:lnTo>
                <a:close/>
              </a:path>
              <a:path w="802004" h="397509">
                <a:moveTo>
                  <a:pt x="167589" y="173926"/>
                </a:moveTo>
                <a:lnTo>
                  <a:pt x="166611" y="173342"/>
                </a:lnTo>
                <a:lnTo>
                  <a:pt x="165557" y="172720"/>
                </a:lnTo>
                <a:lnTo>
                  <a:pt x="152844" y="163830"/>
                </a:lnTo>
                <a:lnTo>
                  <a:pt x="140119" y="156210"/>
                </a:lnTo>
                <a:lnTo>
                  <a:pt x="102285" y="129540"/>
                </a:lnTo>
                <a:lnTo>
                  <a:pt x="100063" y="129540"/>
                </a:lnTo>
                <a:lnTo>
                  <a:pt x="99631" y="129540"/>
                </a:lnTo>
                <a:lnTo>
                  <a:pt x="101600" y="130810"/>
                </a:lnTo>
                <a:lnTo>
                  <a:pt x="104609" y="133350"/>
                </a:lnTo>
                <a:lnTo>
                  <a:pt x="107010" y="134620"/>
                </a:lnTo>
                <a:lnTo>
                  <a:pt x="109245" y="137160"/>
                </a:lnTo>
                <a:lnTo>
                  <a:pt x="120129" y="144780"/>
                </a:lnTo>
                <a:lnTo>
                  <a:pt x="131191" y="151130"/>
                </a:lnTo>
                <a:lnTo>
                  <a:pt x="153377" y="166370"/>
                </a:lnTo>
                <a:lnTo>
                  <a:pt x="159905" y="171450"/>
                </a:lnTo>
                <a:lnTo>
                  <a:pt x="167322" y="173837"/>
                </a:lnTo>
                <a:lnTo>
                  <a:pt x="167589" y="173926"/>
                </a:lnTo>
                <a:close/>
              </a:path>
              <a:path w="802004" h="397509">
                <a:moveTo>
                  <a:pt x="173177" y="111467"/>
                </a:moveTo>
                <a:lnTo>
                  <a:pt x="170535" y="109232"/>
                </a:lnTo>
                <a:lnTo>
                  <a:pt x="170408" y="110490"/>
                </a:lnTo>
                <a:lnTo>
                  <a:pt x="173177" y="111467"/>
                </a:lnTo>
                <a:close/>
              </a:path>
              <a:path w="802004" h="397509">
                <a:moveTo>
                  <a:pt x="173913" y="182994"/>
                </a:moveTo>
                <a:lnTo>
                  <a:pt x="169913" y="180340"/>
                </a:lnTo>
                <a:lnTo>
                  <a:pt x="156095" y="171450"/>
                </a:lnTo>
                <a:lnTo>
                  <a:pt x="150177" y="167640"/>
                </a:lnTo>
                <a:lnTo>
                  <a:pt x="130390" y="156210"/>
                </a:lnTo>
                <a:lnTo>
                  <a:pt x="111213" y="142240"/>
                </a:lnTo>
                <a:lnTo>
                  <a:pt x="109893" y="143510"/>
                </a:lnTo>
                <a:lnTo>
                  <a:pt x="119380" y="149860"/>
                </a:lnTo>
                <a:lnTo>
                  <a:pt x="139954" y="162623"/>
                </a:lnTo>
                <a:lnTo>
                  <a:pt x="149517" y="168910"/>
                </a:lnTo>
                <a:lnTo>
                  <a:pt x="150825" y="170180"/>
                </a:lnTo>
                <a:lnTo>
                  <a:pt x="151269" y="171450"/>
                </a:lnTo>
                <a:lnTo>
                  <a:pt x="152336" y="172720"/>
                </a:lnTo>
                <a:lnTo>
                  <a:pt x="153225" y="171450"/>
                </a:lnTo>
                <a:lnTo>
                  <a:pt x="155790" y="175260"/>
                </a:lnTo>
                <a:lnTo>
                  <a:pt x="167106" y="179133"/>
                </a:lnTo>
                <a:lnTo>
                  <a:pt x="166941" y="179133"/>
                </a:lnTo>
                <a:lnTo>
                  <a:pt x="169786" y="182994"/>
                </a:lnTo>
                <a:lnTo>
                  <a:pt x="170459" y="184150"/>
                </a:lnTo>
                <a:lnTo>
                  <a:pt x="170700" y="183883"/>
                </a:lnTo>
                <a:lnTo>
                  <a:pt x="171081" y="183883"/>
                </a:lnTo>
                <a:lnTo>
                  <a:pt x="173913" y="182994"/>
                </a:lnTo>
                <a:close/>
              </a:path>
              <a:path w="802004" h="397509">
                <a:moveTo>
                  <a:pt x="174625" y="183464"/>
                </a:moveTo>
                <a:lnTo>
                  <a:pt x="174345" y="182994"/>
                </a:lnTo>
                <a:lnTo>
                  <a:pt x="173913" y="182994"/>
                </a:lnTo>
                <a:lnTo>
                  <a:pt x="174625" y="183464"/>
                </a:lnTo>
                <a:close/>
              </a:path>
              <a:path w="802004" h="397509">
                <a:moveTo>
                  <a:pt x="179590" y="142887"/>
                </a:moveTo>
                <a:lnTo>
                  <a:pt x="171208" y="138264"/>
                </a:lnTo>
                <a:lnTo>
                  <a:pt x="163169" y="132918"/>
                </a:lnTo>
                <a:lnTo>
                  <a:pt x="155067" y="127647"/>
                </a:lnTo>
                <a:lnTo>
                  <a:pt x="146532" y="123240"/>
                </a:lnTo>
                <a:lnTo>
                  <a:pt x="177203" y="143954"/>
                </a:lnTo>
                <a:lnTo>
                  <a:pt x="179590" y="142887"/>
                </a:lnTo>
                <a:close/>
              </a:path>
              <a:path w="802004" h="397509">
                <a:moveTo>
                  <a:pt x="190411" y="153047"/>
                </a:moveTo>
                <a:lnTo>
                  <a:pt x="185788" y="148590"/>
                </a:lnTo>
                <a:lnTo>
                  <a:pt x="181546" y="146050"/>
                </a:lnTo>
                <a:lnTo>
                  <a:pt x="180530" y="144780"/>
                </a:lnTo>
                <a:lnTo>
                  <a:pt x="179590" y="146050"/>
                </a:lnTo>
                <a:lnTo>
                  <a:pt x="182651" y="149860"/>
                </a:lnTo>
                <a:lnTo>
                  <a:pt x="190411" y="153047"/>
                </a:lnTo>
                <a:close/>
              </a:path>
              <a:path w="802004" h="397509">
                <a:moveTo>
                  <a:pt x="191300" y="194310"/>
                </a:moveTo>
                <a:lnTo>
                  <a:pt x="191046" y="193255"/>
                </a:lnTo>
                <a:lnTo>
                  <a:pt x="190576" y="193903"/>
                </a:lnTo>
                <a:lnTo>
                  <a:pt x="191300" y="194310"/>
                </a:lnTo>
                <a:close/>
              </a:path>
              <a:path w="802004" h="397509">
                <a:moveTo>
                  <a:pt x="196240" y="156768"/>
                </a:moveTo>
                <a:lnTo>
                  <a:pt x="194983" y="154940"/>
                </a:lnTo>
                <a:lnTo>
                  <a:pt x="190411" y="153047"/>
                </a:lnTo>
                <a:lnTo>
                  <a:pt x="193675" y="156210"/>
                </a:lnTo>
                <a:lnTo>
                  <a:pt x="196240" y="156768"/>
                </a:lnTo>
                <a:close/>
              </a:path>
              <a:path w="802004" h="397509">
                <a:moveTo>
                  <a:pt x="239445" y="308076"/>
                </a:moveTo>
                <a:lnTo>
                  <a:pt x="232765" y="285483"/>
                </a:lnTo>
                <a:lnTo>
                  <a:pt x="226517" y="262763"/>
                </a:lnTo>
                <a:lnTo>
                  <a:pt x="220865" y="239877"/>
                </a:lnTo>
                <a:lnTo>
                  <a:pt x="215950" y="216814"/>
                </a:lnTo>
                <a:lnTo>
                  <a:pt x="214439" y="214325"/>
                </a:lnTo>
                <a:lnTo>
                  <a:pt x="219265" y="236766"/>
                </a:lnTo>
                <a:lnTo>
                  <a:pt x="224370" y="259448"/>
                </a:lnTo>
                <a:lnTo>
                  <a:pt x="230149" y="281952"/>
                </a:lnTo>
                <a:lnTo>
                  <a:pt x="237439" y="304977"/>
                </a:lnTo>
                <a:lnTo>
                  <a:pt x="238061" y="307886"/>
                </a:lnTo>
                <a:lnTo>
                  <a:pt x="239445" y="308076"/>
                </a:lnTo>
                <a:close/>
              </a:path>
              <a:path w="802004" h="397509">
                <a:moveTo>
                  <a:pt x="244805" y="305396"/>
                </a:moveTo>
                <a:lnTo>
                  <a:pt x="238747" y="285115"/>
                </a:lnTo>
                <a:lnTo>
                  <a:pt x="233006" y="264693"/>
                </a:lnTo>
                <a:lnTo>
                  <a:pt x="228028" y="244081"/>
                </a:lnTo>
                <a:lnTo>
                  <a:pt x="224256" y="223240"/>
                </a:lnTo>
                <a:lnTo>
                  <a:pt x="222707" y="223291"/>
                </a:lnTo>
                <a:lnTo>
                  <a:pt x="230530" y="261073"/>
                </a:lnTo>
                <a:lnTo>
                  <a:pt x="241858" y="299758"/>
                </a:lnTo>
                <a:lnTo>
                  <a:pt x="242506" y="303872"/>
                </a:lnTo>
                <a:lnTo>
                  <a:pt x="244805" y="305396"/>
                </a:lnTo>
                <a:close/>
              </a:path>
              <a:path w="802004" h="397509">
                <a:moveTo>
                  <a:pt x="248805" y="295363"/>
                </a:moveTo>
                <a:lnTo>
                  <a:pt x="248666" y="294640"/>
                </a:lnTo>
                <a:lnTo>
                  <a:pt x="247878" y="293446"/>
                </a:lnTo>
                <a:lnTo>
                  <a:pt x="248805" y="295363"/>
                </a:lnTo>
                <a:close/>
              </a:path>
              <a:path w="802004" h="397509">
                <a:moveTo>
                  <a:pt x="251587" y="303682"/>
                </a:moveTo>
                <a:lnTo>
                  <a:pt x="251244" y="302348"/>
                </a:lnTo>
                <a:lnTo>
                  <a:pt x="249186" y="296164"/>
                </a:lnTo>
                <a:lnTo>
                  <a:pt x="248805" y="295363"/>
                </a:lnTo>
                <a:lnTo>
                  <a:pt x="248881" y="296164"/>
                </a:lnTo>
                <a:lnTo>
                  <a:pt x="249720" y="301840"/>
                </a:lnTo>
                <a:lnTo>
                  <a:pt x="251587" y="303682"/>
                </a:lnTo>
                <a:close/>
              </a:path>
              <a:path w="802004" h="397509">
                <a:moveTo>
                  <a:pt x="254457" y="291960"/>
                </a:moveTo>
                <a:lnTo>
                  <a:pt x="254381" y="290576"/>
                </a:lnTo>
                <a:lnTo>
                  <a:pt x="254254" y="291680"/>
                </a:lnTo>
                <a:lnTo>
                  <a:pt x="254457" y="291960"/>
                </a:lnTo>
                <a:close/>
              </a:path>
              <a:path w="802004" h="397509">
                <a:moveTo>
                  <a:pt x="258102" y="300240"/>
                </a:moveTo>
                <a:lnTo>
                  <a:pt x="257162" y="298246"/>
                </a:lnTo>
                <a:lnTo>
                  <a:pt x="256286" y="294640"/>
                </a:lnTo>
                <a:lnTo>
                  <a:pt x="256222" y="294373"/>
                </a:lnTo>
                <a:lnTo>
                  <a:pt x="254457" y="291960"/>
                </a:lnTo>
                <a:lnTo>
                  <a:pt x="254558" y="293446"/>
                </a:lnTo>
                <a:lnTo>
                  <a:pt x="256438" y="300037"/>
                </a:lnTo>
                <a:lnTo>
                  <a:pt x="258102" y="300240"/>
                </a:lnTo>
                <a:close/>
              </a:path>
              <a:path w="802004" h="397509">
                <a:moveTo>
                  <a:pt x="259143" y="278841"/>
                </a:moveTo>
                <a:lnTo>
                  <a:pt x="252476" y="270929"/>
                </a:lnTo>
                <a:lnTo>
                  <a:pt x="246862" y="278066"/>
                </a:lnTo>
                <a:lnTo>
                  <a:pt x="250317" y="280263"/>
                </a:lnTo>
                <a:lnTo>
                  <a:pt x="253479" y="282282"/>
                </a:lnTo>
                <a:lnTo>
                  <a:pt x="259143" y="278841"/>
                </a:lnTo>
                <a:close/>
              </a:path>
              <a:path w="802004" h="397509">
                <a:moveTo>
                  <a:pt x="260858" y="290118"/>
                </a:moveTo>
                <a:lnTo>
                  <a:pt x="260642" y="289458"/>
                </a:lnTo>
                <a:lnTo>
                  <a:pt x="260540" y="289153"/>
                </a:lnTo>
                <a:lnTo>
                  <a:pt x="260464" y="289458"/>
                </a:lnTo>
                <a:lnTo>
                  <a:pt x="260858" y="290118"/>
                </a:lnTo>
                <a:close/>
              </a:path>
              <a:path w="802004" h="397509">
                <a:moveTo>
                  <a:pt x="264071" y="295363"/>
                </a:moveTo>
                <a:lnTo>
                  <a:pt x="260858" y="290118"/>
                </a:lnTo>
                <a:lnTo>
                  <a:pt x="263575" y="298246"/>
                </a:lnTo>
                <a:lnTo>
                  <a:pt x="264071" y="295363"/>
                </a:lnTo>
                <a:close/>
              </a:path>
              <a:path w="802004" h="397509">
                <a:moveTo>
                  <a:pt x="266255" y="170548"/>
                </a:moveTo>
                <a:lnTo>
                  <a:pt x="265874" y="162941"/>
                </a:lnTo>
                <a:lnTo>
                  <a:pt x="264223" y="155346"/>
                </a:lnTo>
                <a:lnTo>
                  <a:pt x="263004" y="140741"/>
                </a:lnTo>
                <a:lnTo>
                  <a:pt x="263486" y="132245"/>
                </a:lnTo>
                <a:lnTo>
                  <a:pt x="262572" y="124091"/>
                </a:lnTo>
                <a:lnTo>
                  <a:pt x="262534" y="122669"/>
                </a:lnTo>
                <a:lnTo>
                  <a:pt x="260908" y="122326"/>
                </a:lnTo>
                <a:lnTo>
                  <a:pt x="261835" y="145453"/>
                </a:lnTo>
                <a:lnTo>
                  <a:pt x="262737" y="157124"/>
                </a:lnTo>
                <a:lnTo>
                  <a:pt x="264502" y="168313"/>
                </a:lnTo>
                <a:lnTo>
                  <a:pt x="264833" y="169837"/>
                </a:lnTo>
                <a:lnTo>
                  <a:pt x="263499" y="170980"/>
                </a:lnTo>
                <a:lnTo>
                  <a:pt x="266255" y="170548"/>
                </a:lnTo>
                <a:close/>
              </a:path>
              <a:path w="802004" h="397509">
                <a:moveTo>
                  <a:pt x="269798" y="272084"/>
                </a:moveTo>
                <a:lnTo>
                  <a:pt x="264185" y="270967"/>
                </a:lnTo>
                <a:lnTo>
                  <a:pt x="263169" y="268376"/>
                </a:lnTo>
                <a:lnTo>
                  <a:pt x="263169" y="276809"/>
                </a:lnTo>
                <a:lnTo>
                  <a:pt x="259943" y="282829"/>
                </a:lnTo>
                <a:lnTo>
                  <a:pt x="253707" y="285648"/>
                </a:lnTo>
                <a:lnTo>
                  <a:pt x="247053" y="282829"/>
                </a:lnTo>
                <a:lnTo>
                  <a:pt x="244767" y="276313"/>
                </a:lnTo>
                <a:lnTo>
                  <a:pt x="244716" y="276161"/>
                </a:lnTo>
                <a:lnTo>
                  <a:pt x="246989" y="271462"/>
                </a:lnTo>
                <a:lnTo>
                  <a:pt x="247650" y="270103"/>
                </a:lnTo>
                <a:lnTo>
                  <a:pt x="247751" y="269900"/>
                </a:lnTo>
                <a:lnTo>
                  <a:pt x="253860" y="266903"/>
                </a:lnTo>
                <a:lnTo>
                  <a:pt x="260921" y="270103"/>
                </a:lnTo>
                <a:lnTo>
                  <a:pt x="263169" y="276809"/>
                </a:lnTo>
                <a:lnTo>
                  <a:pt x="263169" y="268376"/>
                </a:lnTo>
                <a:lnTo>
                  <a:pt x="262597" y="266903"/>
                </a:lnTo>
                <a:lnTo>
                  <a:pt x="262077" y="265569"/>
                </a:lnTo>
                <a:lnTo>
                  <a:pt x="261569" y="264248"/>
                </a:lnTo>
                <a:lnTo>
                  <a:pt x="261493" y="263994"/>
                </a:lnTo>
                <a:lnTo>
                  <a:pt x="251079" y="220573"/>
                </a:lnTo>
                <a:lnTo>
                  <a:pt x="252768" y="231851"/>
                </a:lnTo>
                <a:lnTo>
                  <a:pt x="260896" y="265201"/>
                </a:lnTo>
                <a:lnTo>
                  <a:pt x="260438" y="265569"/>
                </a:lnTo>
                <a:lnTo>
                  <a:pt x="255384" y="264248"/>
                </a:lnTo>
                <a:lnTo>
                  <a:pt x="254419" y="263994"/>
                </a:lnTo>
                <a:lnTo>
                  <a:pt x="254419" y="262318"/>
                </a:lnTo>
                <a:lnTo>
                  <a:pt x="243928" y="220573"/>
                </a:lnTo>
                <a:lnTo>
                  <a:pt x="244348" y="226326"/>
                </a:lnTo>
                <a:lnTo>
                  <a:pt x="245630" y="231851"/>
                </a:lnTo>
                <a:lnTo>
                  <a:pt x="247904" y="242506"/>
                </a:lnTo>
                <a:lnTo>
                  <a:pt x="253111" y="259003"/>
                </a:lnTo>
                <a:lnTo>
                  <a:pt x="252869" y="262318"/>
                </a:lnTo>
                <a:lnTo>
                  <a:pt x="252831" y="262839"/>
                </a:lnTo>
                <a:lnTo>
                  <a:pt x="252679" y="263486"/>
                </a:lnTo>
                <a:lnTo>
                  <a:pt x="251917" y="263994"/>
                </a:lnTo>
                <a:lnTo>
                  <a:pt x="251307" y="263994"/>
                </a:lnTo>
                <a:lnTo>
                  <a:pt x="248462" y="264248"/>
                </a:lnTo>
                <a:lnTo>
                  <a:pt x="238569" y="227711"/>
                </a:lnTo>
                <a:lnTo>
                  <a:pt x="247332" y="264947"/>
                </a:lnTo>
                <a:lnTo>
                  <a:pt x="242150" y="271462"/>
                </a:lnTo>
                <a:lnTo>
                  <a:pt x="230530" y="223253"/>
                </a:lnTo>
                <a:lnTo>
                  <a:pt x="232333" y="235394"/>
                </a:lnTo>
                <a:lnTo>
                  <a:pt x="235038" y="247396"/>
                </a:lnTo>
                <a:lnTo>
                  <a:pt x="238023" y="259003"/>
                </a:lnTo>
                <a:lnTo>
                  <a:pt x="240944" y="270967"/>
                </a:lnTo>
                <a:lnTo>
                  <a:pt x="241566" y="273710"/>
                </a:lnTo>
                <a:lnTo>
                  <a:pt x="241020" y="276161"/>
                </a:lnTo>
                <a:lnTo>
                  <a:pt x="241084" y="276809"/>
                </a:lnTo>
                <a:lnTo>
                  <a:pt x="242633" y="285369"/>
                </a:lnTo>
                <a:lnTo>
                  <a:pt x="247878" y="293446"/>
                </a:lnTo>
                <a:lnTo>
                  <a:pt x="247040" y="291680"/>
                </a:lnTo>
                <a:lnTo>
                  <a:pt x="246938" y="290576"/>
                </a:lnTo>
                <a:lnTo>
                  <a:pt x="246811" y="289153"/>
                </a:lnTo>
                <a:lnTo>
                  <a:pt x="246761" y="288467"/>
                </a:lnTo>
                <a:lnTo>
                  <a:pt x="246672" y="287540"/>
                </a:lnTo>
                <a:lnTo>
                  <a:pt x="246608" y="286651"/>
                </a:lnTo>
                <a:lnTo>
                  <a:pt x="254279" y="288467"/>
                </a:lnTo>
                <a:lnTo>
                  <a:pt x="254355" y="290118"/>
                </a:lnTo>
                <a:lnTo>
                  <a:pt x="254520" y="289458"/>
                </a:lnTo>
                <a:lnTo>
                  <a:pt x="254635" y="288467"/>
                </a:lnTo>
                <a:lnTo>
                  <a:pt x="254495" y="288467"/>
                </a:lnTo>
                <a:lnTo>
                  <a:pt x="260007" y="287540"/>
                </a:lnTo>
                <a:lnTo>
                  <a:pt x="260540" y="289153"/>
                </a:lnTo>
                <a:lnTo>
                  <a:pt x="260946" y="287540"/>
                </a:lnTo>
                <a:lnTo>
                  <a:pt x="261175" y="286651"/>
                </a:lnTo>
                <a:lnTo>
                  <a:pt x="261327" y="286092"/>
                </a:lnTo>
                <a:lnTo>
                  <a:pt x="261886" y="285648"/>
                </a:lnTo>
                <a:lnTo>
                  <a:pt x="264731" y="283413"/>
                </a:lnTo>
                <a:lnTo>
                  <a:pt x="269798" y="272084"/>
                </a:lnTo>
                <a:close/>
              </a:path>
              <a:path w="802004" h="397509">
                <a:moveTo>
                  <a:pt x="277863" y="292900"/>
                </a:moveTo>
                <a:lnTo>
                  <a:pt x="264401" y="235369"/>
                </a:lnTo>
                <a:lnTo>
                  <a:pt x="260007" y="221462"/>
                </a:lnTo>
                <a:lnTo>
                  <a:pt x="263144" y="234848"/>
                </a:lnTo>
                <a:lnTo>
                  <a:pt x="268820" y="261810"/>
                </a:lnTo>
                <a:lnTo>
                  <a:pt x="272948" y="279577"/>
                </a:lnTo>
                <a:lnTo>
                  <a:pt x="274320" y="286054"/>
                </a:lnTo>
                <a:lnTo>
                  <a:pt x="276263" y="291160"/>
                </a:lnTo>
                <a:lnTo>
                  <a:pt x="276364" y="292646"/>
                </a:lnTo>
                <a:lnTo>
                  <a:pt x="277863" y="292900"/>
                </a:lnTo>
                <a:close/>
              </a:path>
              <a:path w="802004" h="397509">
                <a:moveTo>
                  <a:pt x="282333" y="146050"/>
                </a:moveTo>
                <a:lnTo>
                  <a:pt x="279641" y="133350"/>
                </a:lnTo>
                <a:lnTo>
                  <a:pt x="278053" y="132080"/>
                </a:lnTo>
                <a:lnTo>
                  <a:pt x="278269" y="133350"/>
                </a:lnTo>
                <a:lnTo>
                  <a:pt x="278371" y="133959"/>
                </a:lnTo>
                <a:lnTo>
                  <a:pt x="278485" y="134620"/>
                </a:lnTo>
                <a:lnTo>
                  <a:pt x="278612" y="135356"/>
                </a:lnTo>
                <a:lnTo>
                  <a:pt x="278701" y="135890"/>
                </a:lnTo>
                <a:lnTo>
                  <a:pt x="278777" y="137160"/>
                </a:lnTo>
                <a:lnTo>
                  <a:pt x="278917" y="138430"/>
                </a:lnTo>
                <a:lnTo>
                  <a:pt x="280873" y="146050"/>
                </a:lnTo>
                <a:lnTo>
                  <a:pt x="282333" y="146050"/>
                </a:lnTo>
                <a:close/>
              </a:path>
              <a:path w="802004" h="397509">
                <a:moveTo>
                  <a:pt x="285013" y="288429"/>
                </a:moveTo>
                <a:lnTo>
                  <a:pt x="283133" y="280949"/>
                </a:lnTo>
                <a:lnTo>
                  <a:pt x="276860" y="258635"/>
                </a:lnTo>
                <a:lnTo>
                  <a:pt x="274358" y="247738"/>
                </a:lnTo>
                <a:lnTo>
                  <a:pt x="271983" y="236397"/>
                </a:lnTo>
                <a:lnTo>
                  <a:pt x="269430" y="225183"/>
                </a:lnTo>
                <a:lnTo>
                  <a:pt x="265976" y="213474"/>
                </a:lnTo>
                <a:lnTo>
                  <a:pt x="266115" y="211912"/>
                </a:lnTo>
                <a:lnTo>
                  <a:pt x="264477" y="211632"/>
                </a:lnTo>
                <a:lnTo>
                  <a:pt x="282778" y="284861"/>
                </a:lnTo>
                <a:lnTo>
                  <a:pt x="285013" y="288429"/>
                </a:lnTo>
                <a:close/>
              </a:path>
              <a:path w="802004" h="397509">
                <a:moveTo>
                  <a:pt x="286816" y="250913"/>
                </a:moveTo>
                <a:lnTo>
                  <a:pt x="281152" y="233108"/>
                </a:lnTo>
                <a:lnTo>
                  <a:pt x="275920" y="215138"/>
                </a:lnTo>
                <a:lnTo>
                  <a:pt x="271424" y="196977"/>
                </a:lnTo>
                <a:lnTo>
                  <a:pt x="268046" y="178587"/>
                </a:lnTo>
                <a:lnTo>
                  <a:pt x="265430" y="178092"/>
                </a:lnTo>
                <a:lnTo>
                  <a:pt x="266230" y="179717"/>
                </a:lnTo>
                <a:lnTo>
                  <a:pt x="266369" y="181610"/>
                </a:lnTo>
                <a:lnTo>
                  <a:pt x="267550" y="189560"/>
                </a:lnTo>
                <a:lnTo>
                  <a:pt x="278765" y="233121"/>
                </a:lnTo>
                <a:lnTo>
                  <a:pt x="284734" y="250037"/>
                </a:lnTo>
                <a:lnTo>
                  <a:pt x="284873" y="251294"/>
                </a:lnTo>
                <a:lnTo>
                  <a:pt x="286816" y="250913"/>
                </a:lnTo>
                <a:close/>
              </a:path>
              <a:path w="802004" h="397509">
                <a:moveTo>
                  <a:pt x="291261" y="288429"/>
                </a:moveTo>
                <a:lnTo>
                  <a:pt x="286334" y="270243"/>
                </a:lnTo>
                <a:lnTo>
                  <a:pt x="281698" y="251980"/>
                </a:lnTo>
                <a:lnTo>
                  <a:pt x="272440" y="213918"/>
                </a:lnTo>
                <a:lnTo>
                  <a:pt x="272161" y="210337"/>
                </a:lnTo>
                <a:lnTo>
                  <a:pt x="270725" y="209854"/>
                </a:lnTo>
                <a:lnTo>
                  <a:pt x="278752" y="245745"/>
                </a:lnTo>
                <a:lnTo>
                  <a:pt x="283184" y="263626"/>
                </a:lnTo>
                <a:lnTo>
                  <a:pt x="288772" y="283349"/>
                </a:lnTo>
                <a:lnTo>
                  <a:pt x="289483" y="287197"/>
                </a:lnTo>
                <a:lnTo>
                  <a:pt x="291261" y="288429"/>
                </a:lnTo>
                <a:close/>
              </a:path>
              <a:path w="802004" h="397509">
                <a:moveTo>
                  <a:pt x="298411" y="287540"/>
                </a:moveTo>
                <a:lnTo>
                  <a:pt x="297472" y="282841"/>
                </a:lnTo>
                <a:lnTo>
                  <a:pt x="295719" y="276567"/>
                </a:lnTo>
                <a:lnTo>
                  <a:pt x="292176" y="273253"/>
                </a:lnTo>
                <a:lnTo>
                  <a:pt x="292658" y="278053"/>
                </a:lnTo>
                <a:lnTo>
                  <a:pt x="294906" y="284149"/>
                </a:lnTo>
                <a:lnTo>
                  <a:pt x="298411" y="287540"/>
                </a:lnTo>
                <a:close/>
              </a:path>
              <a:path w="802004" h="397509">
                <a:moveTo>
                  <a:pt x="301167" y="149860"/>
                </a:moveTo>
                <a:lnTo>
                  <a:pt x="301104" y="148590"/>
                </a:lnTo>
                <a:lnTo>
                  <a:pt x="285673" y="148590"/>
                </a:lnTo>
                <a:lnTo>
                  <a:pt x="284568" y="147320"/>
                </a:lnTo>
                <a:lnTo>
                  <a:pt x="280543" y="147320"/>
                </a:lnTo>
                <a:lnTo>
                  <a:pt x="280289" y="147320"/>
                </a:lnTo>
                <a:lnTo>
                  <a:pt x="281216" y="148590"/>
                </a:lnTo>
                <a:lnTo>
                  <a:pt x="285877" y="149860"/>
                </a:lnTo>
                <a:lnTo>
                  <a:pt x="301167" y="149860"/>
                </a:lnTo>
                <a:close/>
              </a:path>
              <a:path w="802004" h="397509">
                <a:moveTo>
                  <a:pt x="311861" y="205765"/>
                </a:moveTo>
                <a:lnTo>
                  <a:pt x="311835" y="205333"/>
                </a:lnTo>
                <a:lnTo>
                  <a:pt x="311581" y="205333"/>
                </a:lnTo>
                <a:lnTo>
                  <a:pt x="310934" y="205511"/>
                </a:lnTo>
                <a:lnTo>
                  <a:pt x="308406" y="204762"/>
                </a:lnTo>
                <a:lnTo>
                  <a:pt x="307797" y="204762"/>
                </a:lnTo>
                <a:lnTo>
                  <a:pt x="310921" y="208280"/>
                </a:lnTo>
                <a:lnTo>
                  <a:pt x="310045" y="205765"/>
                </a:lnTo>
                <a:lnTo>
                  <a:pt x="310705" y="205562"/>
                </a:lnTo>
                <a:lnTo>
                  <a:pt x="311162" y="205562"/>
                </a:lnTo>
                <a:lnTo>
                  <a:pt x="311861" y="205765"/>
                </a:lnTo>
                <a:close/>
              </a:path>
              <a:path w="802004" h="397509">
                <a:moveTo>
                  <a:pt x="325272" y="201993"/>
                </a:moveTo>
                <a:lnTo>
                  <a:pt x="322656" y="197040"/>
                </a:lnTo>
                <a:lnTo>
                  <a:pt x="322656" y="197370"/>
                </a:lnTo>
                <a:lnTo>
                  <a:pt x="322808" y="198120"/>
                </a:lnTo>
                <a:lnTo>
                  <a:pt x="322910" y="198615"/>
                </a:lnTo>
                <a:lnTo>
                  <a:pt x="322986" y="198958"/>
                </a:lnTo>
                <a:lnTo>
                  <a:pt x="323062" y="199390"/>
                </a:lnTo>
                <a:lnTo>
                  <a:pt x="319595" y="200660"/>
                </a:lnTo>
                <a:lnTo>
                  <a:pt x="315607" y="203212"/>
                </a:lnTo>
                <a:lnTo>
                  <a:pt x="312737" y="200660"/>
                </a:lnTo>
                <a:lnTo>
                  <a:pt x="311950" y="204762"/>
                </a:lnTo>
                <a:lnTo>
                  <a:pt x="311848" y="205270"/>
                </a:lnTo>
                <a:lnTo>
                  <a:pt x="313753" y="204762"/>
                </a:lnTo>
                <a:lnTo>
                  <a:pt x="314985" y="204762"/>
                </a:lnTo>
                <a:lnTo>
                  <a:pt x="315226" y="205333"/>
                </a:lnTo>
                <a:lnTo>
                  <a:pt x="315328" y="205562"/>
                </a:lnTo>
                <a:lnTo>
                  <a:pt x="315417" y="205765"/>
                </a:lnTo>
                <a:lnTo>
                  <a:pt x="315569" y="205562"/>
                </a:lnTo>
                <a:lnTo>
                  <a:pt x="316306" y="204762"/>
                </a:lnTo>
                <a:lnTo>
                  <a:pt x="317525" y="203428"/>
                </a:lnTo>
                <a:lnTo>
                  <a:pt x="317639" y="203301"/>
                </a:lnTo>
                <a:lnTo>
                  <a:pt x="317944" y="203301"/>
                </a:lnTo>
                <a:lnTo>
                  <a:pt x="322935" y="205765"/>
                </a:lnTo>
                <a:lnTo>
                  <a:pt x="322783" y="205562"/>
                </a:lnTo>
                <a:lnTo>
                  <a:pt x="321094" y="202184"/>
                </a:lnTo>
                <a:lnTo>
                  <a:pt x="321005" y="201993"/>
                </a:lnTo>
                <a:lnTo>
                  <a:pt x="325272" y="201993"/>
                </a:lnTo>
                <a:close/>
              </a:path>
              <a:path w="802004" h="397509">
                <a:moveTo>
                  <a:pt x="334835" y="215303"/>
                </a:moveTo>
                <a:lnTo>
                  <a:pt x="334467" y="213563"/>
                </a:lnTo>
                <a:lnTo>
                  <a:pt x="334416" y="213360"/>
                </a:lnTo>
                <a:lnTo>
                  <a:pt x="333781" y="213563"/>
                </a:lnTo>
                <a:lnTo>
                  <a:pt x="333286" y="214630"/>
                </a:lnTo>
                <a:lnTo>
                  <a:pt x="334835" y="215303"/>
                </a:lnTo>
                <a:close/>
              </a:path>
              <a:path w="802004" h="397509">
                <a:moveTo>
                  <a:pt x="335013" y="210896"/>
                </a:moveTo>
                <a:lnTo>
                  <a:pt x="333730" y="211937"/>
                </a:lnTo>
                <a:lnTo>
                  <a:pt x="330593" y="214630"/>
                </a:lnTo>
                <a:lnTo>
                  <a:pt x="333781" y="213563"/>
                </a:lnTo>
                <a:lnTo>
                  <a:pt x="335013" y="210896"/>
                </a:lnTo>
                <a:close/>
              </a:path>
              <a:path w="802004" h="397509">
                <a:moveTo>
                  <a:pt x="335648" y="159054"/>
                </a:moveTo>
                <a:lnTo>
                  <a:pt x="335000" y="158711"/>
                </a:lnTo>
                <a:lnTo>
                  <a:pt x="335051" y="157175"/>
                </a:lnTo>
                <a:lnTo>
                  <a:pt x="321868" y="154813"/>
                </a:lnTo>
                <a:lnTo>
                  <a:pt x="308495" y="153695"/>
                </a:lnTo>
                <a:lnTo>
                  <a:pt x="295097" y="154038"/>
                </a:lnTo>
                <a:lnTo>
                  <a:pt x="281825" y="156070"/>
                </a:lnTo>
                <a:lnTo>
                  <a:pt x="279666" y="153593"/>
                </a:lnTo>
                <a:lnTo>
                  <a:pt x="281889" y="158953"/>
                </a:lnTo>
                <a:lnTo>
                  <a:pt x="282600" y="156540"/>
                </a:lnTo>
                <a:lnTo>
                  <a:pt x="283845" y="156972"/>
                </a:lnTo>
                <a:lnTo>
                  <a:pt x="286232" y="157149"/>
                </a:lnTo>
                <a:lnTo>
                  <a:pt x="287680" y="158940"/>
                </a:lnTo>
                <a:lnTo>
                  <a:pt x="286981" y="156667"/>
                </a:lnTo>
                <a:lnTo>
                  <a:pt x="303568" y="155994"/>
                </a:lnTo>
                <a:lnTo>
                  <a:pt x="311467" y="156095"/>
                </a:lnTo>
                <a:lnTo>
                  <a:pt x="319303" y="156502"/>
                </a:lnTo>
                <a:lnTo>
                  <a:pt x="329044" y="157429"/>
                </a:lnTo>
                <a:lnTo>
                  <a:pt x="331444" y="158343"/>
                </a:lnTo>
                <a:lnTo>
                  <a:pt x="335648" y="159054"/>
                </a:lnTo>
                <a:close/>
              </a:path>
              <a:path w="802004" h="397509">
                <a:moveTo>
                  <a:pt x="339610" y="195681"/>
                </a:moveTo>
                <a:lnTo>
                  <a:pt x="333273" y="187960"/>
                </a:lnTo>
                <a:lnTo>
                  <a:pt x="333209" y="188429"/>
                </a:lnTo>
                <a:lnTo>
                  <a:pt x="333082" y="189230"/>
                </a:lnTo>
                <a:lnTo>
                  <a:pt x="332994" y="189852"/>
                </a:lnTo>
                <a:lnTo>
                  <a:pt x="332892" y="190500"/>
                </a:lnTo>
                <a:lnTo>
                  <a:pt x="334721" y="191770"/>
                </a:lnTo>
                <a:lnTo>
                  <a:pt x="336550" y="193090"/>
                </a:lnTo>
                <a:lnTo>
                  <a:pt x="336651" y="193903"/>
                </a:lnTo>
                <a:lnTo>
                  <a:pt x="336702" y="194310"/>
                </a:lnTo>
                <a:lnTo>
                  <a:pt x="336778" y="194932"/>
                </a:lnTo>
                <a:lnTo>
                  <a:pt x="336867" y="195681"/>
                </a:lnTo>
                <a:lnTo>
                  <a:pt x="335280" y="195681"/>
                </a:lnTo>
                <a:lnTo>
                  <a:pt x="335229" y="196850"/>
                </a:lnTo>
                <a:lnTo>
                  <a:pt x="338734" y="199656"/>
                </a:lnTo>
                <a:lnTo>
                  <a:pt x="338543" y="199390"/>
                </a:lnTo>
                <a:lnTo>
                  <a:pt x="337934" y="197370"/>
                </a:lnTo>
                <a:lnTo>
                  <a:pt x="337832" y="197040"/>
                </a:lnTo>
                <a:lnTo>
                  <a:pt x="337769" y="196850"/>
                </a:lnTo>
                <a:lnTo>
                  <a:pt x="339369" y="195681"/>
                </a:lnTo>
                <a:lnTo>
                  <a:pt x="339610" y="195681"/>
                </a:lnTo>
                <a:close/>
              </a:path>
              <a:path w="802004" h="397509">
                <a:moveTo>
                  <a:pt x="339979" y="200660"/>
                </a:moveTo>
                <a:lnTo>
                  <a:pt x="338734" y="199656"/>
                </a:lnTo>
                <a:lnTo>
                  <a:pt x="338785" y="200202"/>
                </a:lnTo>
                <a:lnTo>
                  <a:pt x="339267" y="201803"/>
                </a:lnTo>
                <a:lnTo>
                  <a:pt x="339801" y="200952"/>
                </a:lnTo>
                <a:lnTo>
                  <a:pt x="339890" y="200812"/>
                </a:lnTo>
                <a:lnTo>
                  <a:pt x="339979" y="200660"/>
                </a:lnTo>
                <a:close/>
              </a:path>
              <a:path w="802004" h="397509">
                <a:moveTo>
                  <a:pt x="343103" y="78587"/>
                </a:moveTo>
                <a:lnTo>
                  <a:pt x="329933" y="82384"/>
                </a:lnTo>
                <a:lnTo>
                  <a:pt x="323329" y="84543"/>
                </a:lnTo>
                <a:lnTo>
                  <a:pt x="317195" y="87109"/>
                </a:lnTo>
                <a:lnTo>
                  <a:pt x="315925" y="87744"/>
                </a:lnTo>
                <a:lnTo>
                  <a:pt x="314960" y="86906"/>
                </a:lnTo>
                <a:lnTo>
                  <a:pt x="315417" y="89293"/>
                </a:lnTo>
                <a:lnTo>
                  <a:pt x="321513" y="87160"/>
                </a:lnTo>
                <a:lnTo>
                  <a:pt x="328066" y="85204"/>
                </a:lnTo>
                <a:lnTo>
                  <a:pt x="334543" y="83159"/>
                </a:lnTo>
                <a:lnTo>
                  <a:pt x="340423" y="80810"/>
                </a:lnTo>
                <a:lnTo>
                  <a:pt x="341464" y="80314"/>
                </a:lnTo>
                <a:lnTo>
                  <a:pt x="342874" y="79921"/>
                </a:lnTo>
                <a:lnTo>
                  <a:pt x="343103" y="78587"/>
                </a:lnTo>
                <a:close/>
              </a:path>
              <a:path w="802004" h="397509">
                <a:moveTo>
                  <a:pt x="345541" y="203301"/>
                </a:moveTo>
                <a:lnTo>
                  <a:pt x="345389" y="203301"/>
                </a:lnTo>
                <a:lnTo>
                  <a:pt x="345211" y="203428"/>
                </a:lnTo>
                <a:lnTo>
                  <a:pt x="345541" y="203301"/>
                </a:lnTo>
                <a:close/>
              </a:path>
              <a:path w="802004" h="397509">
                <a:moveTo>
                  <a:pt x="349351" y="114300"/>
                </a:moveTo>
                <a:lnTo>
                  <a:pt x="345770" y="117068"/>
                </a:lnTo>
                <a:lnTo>
                  <a:pt x="343204" y="122364"/>
                </a:lnTo>
                <a:lnTo>
                  <a:pt x="340931" y="127698"/>
                </a:lnTo>
                <a:lnTo>
                  <a:pt x="338277" y="132410"/>
                </a:lnTo>
                <a:lnTo>
                  <a:pt x="340410" y="133045"/>
                </a:lnTo>
                <a:lnTo>
                  <a:pt x="349351" y="114300"/>
                </a:lnTo>
                <a:close/>
              </a:path>
              <a:path w="802004" h="397509">
                <a:moveTo>
                  <a:pt x="388785" y="210896"/>
                </a:moveTo>
                <a:lnTo>
                  <a:pt x="388366" y="209550"/>
                </a:lnTo>
                <a:lnTo>
                  <a:pt x="388073" y="208280"/>
                </a:lnTo>
                <a:lnTo>
                  <a:pt x="385203" y="207010"/>
                </a:lnTo>
                <a:lnTo>
                  <a:pt x="385114" y="204762"/>
                </a:lnTo>
                <a:lnTo>
                  <a:pt x="384683" y="204762"/>
                </a:lnTo>
                <a:lnTo>
                  <a:pt x="384721" y="205333"/>
                </a:lnTo>
                <a:lnTo>
                  <a:pt x="384822" y="206667"/>
                </a:lnTo>
                <a:lnTo>
                  <a:pt x="384949" y="208280"/>
                </a:lnTo>
                <a:lnTo>
                  <a:pt x="388785" y="210896"/>
                </a:lnTo>
                <a:close/>
              </a:path>
              <a:path w="802004" h="397509">
                <a:moveTo>
                  <a:pt x="394474" y="200660"/>
                </a:moveTo>
                <a:lnTo>
                  <a:pt x="394449" y="200202"/>
                </a:lnTo>
                <a:lnTo>
                  <a:pt x="393395" y="195910"/>
                </a:lnTo>
                <a:lnTo>
                  <a:pt x="393331" y="195681"/>
                </a:lnTo>
                <a:lnTo>
                  <a:pt x="393547" y="195681"/>
                </a:lnTo>
                <a:lnTo>
                  <a:pt x="387896" y="193090"/>
                </a:lnTo>
                <a:lnTo>
                  <a:pt x="387972" y="193255"/>
                </a:lnTo>
                <a:lnTo>
                  <a:pt x="394474" y="200660"/>
                </a:lnTo>
                <a:close/>
              </a:path>
              <a:path w="802004" h="397509">
                <a:moveTo>
                  <a:pt x="396062" y="206667"/>
                </a:moveTo>
                <a:lnTo>
                  <a:pt x="395579" y="204762"/>
                </a:lnTo>
                <a:lnTo>
                  <a:pt x="395173" y="204762"/>
                </a:lnTo>
                <a:lnTo>
                  <a:pt x="394220" y="205740"/>
                </a:lnTo>
                <a:lnTo>
                  <a:pt x="391261" y="203301"/>
                </a:lnTo>
                <a:lnTo>
                  <a:pt x="389204" y="201993"/>
                </a:lnTo>
                <a:lnTo>
                  <a:pt x="389039" y="201993"/>
                </a:lnTo>
                <a:lnTo>
                  <a:pt x="388086" y="203301"/>
                </a:lnTo>
                <a:lnTo>
                  <a:pt x="382930" y="203301"/>
                </a:lnTo>
                <a:lnTo>
                  <a:pt x="380326" y="199390"/>
                </a:lnTo>
                <a:lnTo>
                  <a:pt x="377583" y="195681"/>
                </a:lnTo>
                <a:lnTo>
                  <a:pt x="377609" y="195910"/>
                </a:lnTo>
                <a:lnTo>
                  <a:pt x="378828" y="199390"/>
                </a:lnTo>
                <a:lnTo>
                  <a:pt x="375551" y="199390"/>
                </a:lnTo>
                <a:lnTo>
                  <a:pt x="372745" y="198120"/>
                </a:lnTo>
                <a:lnTo>
                  <a:pt x="372110" y="197040"/>
                </a:lnTo>
                <a:lnTo>
                  <a:pt x="371995" y="196850"/>
                </a:lnTo>
                <a:lnTo>
                  <a:pt x="371297" y="195681"/>
                </a:lnTo>
                <a:lnTo>
                  <a:pt x="371157" y="195681"/>
                </a:lnTo>
                <a:lnTo>
                  <a:pt x="370332" y="196850"/>
                </a:lnTo>
                <a:lnTo>
                  <a:pt x="367030" y="195681"/>
                </a:lnTo>
                <a:lnTo>
                  <a:pt x="363334" y="194310"/>
                </a:lnTo>
                <a:lnTo>
                  <a:pt x="362800" y="193255"/>
                </a:lnTo>
                <a:lnTo>
                  <a:pt x="362724" y="193090"/>
                </a:lnTo>
                <a:lnTo>
                  <a:pt x="361403" y="190500"/>
                </a:lnTo>
                <a:lnTo>
                  <a:pt x="360438" y="193090"/>
                </a:lnTo>
                <a:lnTo>
                  <a:pt x="355130" y="193090"/>
                </a:lnTo>
                <a:lnTo>
                  <a:pt x="354749" y="190500"/>
                </a:lnTo>
                <a:lnTo>
                  <a:pt x="354647" y="189852"/>
                </a:lnTo>
                <a:lnTo>
                  <a:pt x="354558" y="189230"/>
                </a:lnTo>
                <a:lnTo>
                  <a:pt x="354444" y="188429"/>
                </a:lnTo>
                <a:lnTo>
                  <a:pt x="354368" y="187960"/>
                </a:lnTo>
                <a:lnTo>
                  <a:pt x="351231" y="184251"/>
                </a:lnTo>
                <a:lnTo>
                  <a:pt x="351053" y="184708"/>
                </a:lnTo>
                <a:lnTo>
                  <a:pt x="350939" y="185420"/>
                </a:lnTo>
                <a:lnTo>
                  <a:pt x="350850" y="185953"/>
                </a:lnTo>
                <a:lnTo>
                  <a:pt x="350723" y="186690"/>
                </a:lnTo>
                <a:lnTo>
                  <a:pt x="352234" y="186690"/>
                </a:lnTo>
                <a:lnTo>
                  <a:pt x="352374" y="187337"/>
                </a:lnTo>
                <a:lnTo>
                  <a:pt x="352412" y="187490"/>
                </a:lnTo>
                <a:lnTo>
                  <a:pt x="352513" y="187960"/>
                </a:lnTo>
                <a:lnTo>
                  <a:pt x="352615" y="188429"/>
                </a:lnTo>
                <a:lnTo>
                  <a:pt x="352679" y="188671"/>
                </a:lnTo>
                <a:lnTo>
                  <a:pt x="352793" y="189230"/>
                </a:lnTo>
                <a:lnTo>
                  <a:pt x="352069" y="190500"/>
                </a:lnTo>
                <a:lnTo>
                  <a:pt x="352628" y="191770"/>
                </a:lnTo>
                <a:lnTo>
                  <a:pt x="359168" y="195580"/>
                </a:lnTo>
                <a:lnTo>
                  <a:pt x="361226" y="194310"/>
                </a:lnTo>
                <a:lnTo>
                  <a:pt x="369379" y="201409"/>
                </a:lnTo>
                <a:lnTo>
                  <a:pt x="370001" y="201993"/>
                </a:lnTo>
                <a:lnTo>
                  <a:pt x="370662" y="203301"/>
                </a:lnTo>
                <a:lnTo>
                  <a:pt x="370243" y="202184"/>
                </a:lnTo>
                <a:lnTo>
                  <a:pt x="369138" y="199656"/>
                </a:lnTo>
                <a:lnTo>
                  <a:pt x="369011" y="199390"/>
                </a:lnTo>
                <a:lnTo>
                  <a:pt x="372592" y="201993"/>
                </a:lnTo>
                <a:lnTo>
                  <a:pt x="378980" y="201993"/>
                </a:lnTo>
                <a:lnTo>
                  <a:pt x="385330" y="204762"/>
                </a:lnTo>
                <a:lnTo>
                  <a:pt x="385851" y="204762"/>
                </a:lnTo>
                <a:lnTo>
                  <a:pt x="388429" y="205765"/>
                </a:lnTo>
                <a:lnTo>
                  <a:pt x="391439" y="205765"/>
                </a:lnTo>
                <a:lnTo>
                  <a:pt x="393585" y="208280"/>
                </a:lnTo>
                <a:lnTo>
                  <a:pt x="393585" y="205765"/>
                </a:lnTo>
                <a:lnTo>
                  <a:pt x="396062" y="206667"/>
                </a:lnTo>
                <a:close/>
              </a:path>
              <a:path w="802004" h="397509">
                <a:moveTo>
                  <a:pt x="396786" y="203301"/>
                </a:moveTo>
                <a:lnTo>
                  <a:pt x="394728" y="200952"/>
                </a:lnTo>
                <a:lnTo>
                  <a:pt x="394754" y="201409"/>
                </a:lnTo>
                <a:lnTo>
                  <a:pt x="395490" y="204431"/>
                </a:lnTo>
                <a:lnTo>
                  <a:pt x="396468" y="203428"/>
                </a:lnTo>
                <a:lnTo>
                  <a:pt x="396595" y="203301"/>
                </a:lnTo>
                <a:lnTo>
                  <a:pt x="396786" y="203301"/>
                </a:lnTo>
                <a:close/>
              </a:path>
              <a:path w="802004" h="397509">
                <a:moveTo>
                  <a:pt x="413092" y="197370"/>
                </a:moveTo>
                <a:lnTo>
                  <a:pt x="410578" y="190500"/>
                </a:lnTo>
                <a:lnTo>
                  <a:pt x="404749" y="186690"/>
                </a:lnTo>
                <a:lnTo>
                  <a:pt x="413092" y="197370"/>
                </a:lnTo>
                <a:close/>
              </a:path>
              <a:path w="802004" h="397509">
                <a:moveTo>
                  <a:pt x="413677" y="198120"/>
                </a:moveTo>
                <a:lnTo>
                  <a:pt x="413092" y="197370"/>
                </a:lnTo>
                <a:lnTo>
                  <a:pt x="413372" y="198120"/>
                </a:lnTo>
                <a:lnTo>
                  <a:pt x="413677" y="198120"/>
                </a:lnTo>
                <a:close/>
              </a:path>
              <a:path w="802004" h="397509">
                <a:moveTo>
                  <a:pt x="433222" y="201409"/>
                </a:moveTo>
                <a:lnTo>
                  <a:pt x="432523" y="201930"/>
                </a:lnTo>
                <a:lnTo>
                  <a:pt x="431977" y="200952"/>
                </a:lnTo>
                <a:lnTo>
                  <a:pt x="431888" y="200812"/>
                </a:lnTo>
                <a:lnTo>
                  <a:pt x="431800" y="200660"/>
                </a:lnTo>
                <a:lnTo>
                  <a:pt x="428929" y="195681"/>
                </a:lnTo>
                <a:lnTo>
                  <a:pt x="425132" y="195681"/>
                </a:lnTo>
                <a:lnTo>
                  <a:pt x="421208" y="189230"/>
                </a:lnTo>
                <a:lnTo>
                  <a:pt x="416369" y="186690"/>
                </a:lnTo>
                <a:lnTo>
                  <a:pt x="419925" y="191770"/>
                </a:lnTo>
                <a:lnTo>
                  <a:pt x="425272" y="195910"/>
                </a:lnTo>
                <a:lnTo>
                  <a:pt x="429755" y="199390"/>
                </a:lnTo>
                <a:lnTo>
                  <a:pt x="423138" y="200660"/>
                </a:lnTo>
                <a:lnTo>
                  <a:pt x="421106" y="195910"/>
                </a:lnTo>
                <a:lnTo>
                  <a:pt x="421017" y="195681"/>
                </a:lnTo>
                <a:lnTo>
                  <a:pt x="420471" y="195122"/>
                </a:lnTo>
                <a:lnTo>
                  <a:pt x="416801" y="191770"/>
                </a:lnTo>
                <a:lnTo>
                  <a:pt x="415848" y="194310"/>
                </a:lnTo>
                <a:lnTo>
                  <a:pt x="420966" y="196850"/>
                </a:lnTo>
                <a:lnTo>
                  <a:pt x="421728" y="199390"/>
                </a:lnTo>
                <a:lnTo>
                  <a:pt x="413829" y="199390"/>
                </a:lnTo>
                <a:lnTo>
                  <a:pt x="413372" y="198120"/>
                </a:lnTo>
                <a:lnTo>
                  <a:pt x="409829" y="198120"/>
                </a:lnTo>
                <a:lnTo>
                  <a:pt x="406019" y="196850"/>
                </a:lnTo>
                <a:lnTo>
                  <a:pt x="403555" y="193255"/>
                </a:lnTo>
                <a:lnTo>
                  <a:pt x="403783" y="193903"/>
                </a:lnTo>
                <a:lnTo>
                  <a:pt x="405638" y="198120"/>
                </a:lnTo>
                <a:lnTo>
                  <a:pt x="400164" y="198120"/>
                </a:lnTo>
                <a:lnTo>
                  <a:pt x="398767" y="195681"/>
                </a:lnTo>
                <a:lnTo>
                  <a:pt x="398030" y="195122"/>
                </a:lnTo>
                <a:lnTo>
                  <a:pt x="395020" y="193090"/>
                </a:lnTo>
                <a:lnTo>
                  <a:pt x="395122" y="193255"/>
                </a:lnTo>
                <a:lnTo>
                  <a:pt x="403936" y="203301"/>
                </a:lnTo>
                <a:lnTo>
                  <a:pt x="403644" y="203301"/>
                </a:lnTo>
                <a:lnTo>
                  <a:pt x="396494" y="206844"/>
                </a:lnTo>
                <a:lnTo>
                  <a:pt x="396062" y="206667"/>
                </a:lnTo>
                <a:lnTo>
                  <a:pt x="396138" y="207010"/>
                </a:lnTo>
                <a:lnTo>
                  <a:pt x="396963" y="207010"/>
                </a:lnTo>
                <a:lnTo>
                  <a:pt x="399567" y="207010"/>
                </a:lnTo>
                <a:lnTo>
                  <a:pt x="402056" y="209550"/>
                </a:lnTo>
                <a:lnTo>
                  <a:pt x="400291" y="205765"/>
                </a:lnTo>
                <a:lnTo>
                  <a:pt x="404672" y="205765"/>
                </a:lnTo>
                <a:lnTo>
                  <a:pt x="407047" y="207010"/>
                </a:lnTo>
                <a:lnTo>
                  <a:pt x="410095" y="209550"/>
                </a:lnTo>
                <a:lnTo>
                  <a:pt x="406781" y="205765"/>
                </a:lnTo>
                <a:lnTo>
                  <a:pt x="401167" y="199390"/>
                </a:lnTo>
                <a:lnTo>
                  <a:pt x="408457" y="199390"/>
                </a:lnTo>
                <a:lnTo>
                  <a:pt x="415734" y="201993"/>
                </a:lnTo>
                <a:lnTo>
                  <a:pt x="422973" y="201993"/>
                </a:lnTo>
                <a:lnTo>
                  <a:pt x="426618" y="204470"/>
                </a:lnTo>
                <a:lnTo>
                  <a:pt x="425437" y="202184"/>
                </a:lnTo>
                <a:lnTo>
                  <a:pt x="425335" y="201993"/>
                </a:lnTo>
                <a:lnTo>
                  <a:pt x="425729" y="201993"/>
                </a:lnTo>
                <a:lnTo>
                  <a:pt x="432828" y="203200"/>
                </a:lnTo>
                <a:lnTo>
                  <a:pt x="433057" y="202184"/>
                </a:lnTo>
                <a:lnTo>
                  <a:pt x="433095" y="201993"/>
                </a:lnTo>
                <a:lnTo>
                  <a:pt x="433222" y="201409"/>
                </a:lnTo>
                <a:close/>
              </a:path>
              <a:path w="802004" h="397509">
                <a:moveTo>
                  <a:pt x="435571" y="199656"/>
                </a:moveTo>
                <a:lnTo>
                  <a:pt x="433920" y="198120"/>
                </a:lnTo>
                <a:lnTo>
                  <a:pt x="433819" y="198615"/>
                </a:lnTo>
                <a:lnTo>
                  <a:pt x="433743" y="198958"/>
                </a:lnTo>
                <a:lnTo>
                  <a:pt x="433654" y="199390"/>
                </a:lnTo>
                <a:lnTo>
                  <a:pt x="433590" y="199656"/>
                </a:lnTo>
                <a:lnTo>
                  <a:pt x="433476" y="200202"/>
                </a:lnTo>
                <a:lnTo>
                  <a:pt x="433387" y="200660"/>
                </a:lnTo>
                <a:lnTo>
                  <a:pt x="433324" y="200952"/>
                </a:lnTo>
                <a:lnTo>
                  <a:pt x="433222" y="201409"/>
                </a:lnTo>
                <a:lnTo>
                  <a:pt x="435571" y="199656"/>
                </a:lnTo>
                <a:close/>
              </a:path>
              <a:path w="802004" h="397509">
                <a:moveTo>
                  <a:pt x="468630" y="168795"/>
                </a:moveTo>
                <a:lnTo>
                  <a:pt x="468185" y="166103"/>
                </a:lnTo>
                <a:lnTo>
                  <a:pt x="461886" y="165023"/>
                </a:lnTo>
                <a:lnTo>
                  <a:pt x="453682" y="169760"/>
                </a:lnTo>
                <a:lnTo>
                  <a:pt x="441706" y="169621"/>
                </a:lnTo>
                <a:lnTo>
                  <a:pt x="431736" y="166179"/>
                </a:lnTo>
                <a:lnTo>
                  <a:pt x="427101" y="161632"/>
                </a:lnTo>
                <a:lnTo>
                  <a:pt x="425780" y="163106"/>
                </a:lnTo>
                <a:lnTo>
                  <a:pt x="451675" y="171348"/>
                </a:lnTo>
                <a:lnTo>
                  <a:pt x="458355" y="170548"/>
                </a:lnTo>
                <a:lnTo>
                  <a:pt x="456577" y="168783"/>
                </a:lnTo>
                <a:lnTo>
                  <a:pt x="459778" y="168986"/>
                </a:lnTo>
                <a:lnTo>
                  <a:pt x="462915" y="168681"/>
                </a:lnTo>
                <a:lnTo>
                  <a:pt x="467512" y="167525"/>
                </a:lnTo>
                <a:lnTo>
                  <a:pt x="468630" y="168795"/>
                </a:lnTo>
                <a:close/>
              </a:path>
              <a:path w="802004" h="397509">
                <a:moveTo>
                  <a:pt x="469976" y="192874"/>
                </a:moveTo>
                <a:lnTo>
                  <a:pt x="468096" y="191262"/>
                </a:lnTo>
                <a:lnTo>
                  <a:pt x="463689" y="187223"/>
                </a:lnTo>
                <a:lnTo>
                  <a:pt x="459625" y="185559"/>
                </a:lnTo>
                <a:lnTo>
                  <a:pt x="457504" y="185966"/>
                </a:lnTo>
                <a:lnTo>
                  <a:pt x="448754" y="183007"/>
                </a:lnTo>
                <a:lnTo>
                  <a:pt x="445782" y="178562"/>
                </a:lnTo>
                <a:lnTo>
                  <a:pt x="440499" y="174129"/>
                </a:lnTo>
                <a:lnTo>
                  <a:pt x="440105" y="175806"/>
                </a:lnTo>
                <a:lnTo>
                  <a:pt x="441426" y="176250"/>
                </a:lnTo>
                <a:lnTo>
                  <a:pt x="443877" y="179158"/>
                </a:lnTo>
                <a:lnTo>
                  <a:pt x="452145" y="187058"/>
                </a:lnTo>
                <a:lnTo>
                  <a:pt x="454774" y="188290"/>
                </a:lnTo>
                <a:lnTo>
                  <a:pt x="458736" y="188328"/>
                </a:lnTo>
                <a:lnTo>
                  <a:pt x="464070" y="190195"/>
                </a:lnTo>
                <a:lnTo>
                  <a:pt x="466725" y="192151"/>
                </a:lnTo>
                <a:lnTo>
                  <a:pt x="469976" y="192874"/>
                </a:lnTo>
                <a:close/>
              </a:path>
              <a:path w="802004" h="397509">
                <a:moveTo>
                  <a:pt x="483374" y="135724"/>
                </a:moveTo>
                <a:lnTo>
                  <a:pt x="477634" y="129654"/>
                </a:lnTo>
                <a:lnTo>
                  <a:pt x="470154" y="125476"/>
                </a:lnTo>
                <a:lnTo>
                  <a:pt x="461784" y="123278"/>
                </a:lnTo>
                <a:lnTo>
                  <a:pt x="453390" y="123190"/>
                </a:lnTo>
                <a:lnTo>
                  <a:pt x="450481" y="123545"/>
                </a:lnTo>
                <a:lnTo>
                  <a:pt x="448119" y="125945"/>
                </a:lnTo>
                <a:lnTo>
                  <a:pt x="458254" y="124904"/>
                </a:lnTo>
                <a:lnTo>
                  <a:pt x="464858" y="125285"/>
                </a:lnTo>
                <a:lnTo>
                  <a:pt x="475653" y="129273"/>
                </a:lnTo>
                <a:lnTo>
                  <a:pt x="478663" y="133769"/>
                </a:lnTo>
                <a:lnTo>
                  <a:pt x="483374" y="135724"/>
                </a:lnTo>
                <a:close/>
              </a:path>
              <a:path w="802004" h="397509">
                <a:moveTo>
                  <a:pt x="492988" y="19215"/>
                </a:moveTo>
                <a:lnTo>
                  <a:pt x="491413" y="17868"/>
                </a:lnTo>
                <a:lnTo>
                  <a:pt x="490829" y="17373"/>
                </a:lnTo>
                <a:lnTo>
                  <a:pt x="480161" y="23393"/>
                </a:lnTo>
                <a:lnTo>
                  <a:pt x="477075" y="25222"/>
                </a:lnTo>
                <a:lnTo>
                  <a:pt x="473265" y="26492"/>
                </a:lnTo>
                <a:lnTo>
                  <a:pt x="473557" y="28575"/>
                </a:lnTo>
                <a:lnTo>
                  <a:pt x="479209" y="27241"/>
                </a:lnTo>
                <a:lnTo>
                  <a:pt x="485076" y="23609"/>
                </a:lnTo>
                <a:lnTo>
                  <a:pt x="490194" y="19824"/>
                </a:lnTo>
                <a:lnTo>
                  <a:pt x="492988" y="19215"/>
                </a:lnTo>
                <a:close/>
              </a:path>
              <a:path w="802004" h="397509">
                <a:moveTo>
                  <a:pt x="494157" y="241693"/>
                </a:moveTo>
                <a:lnTo>
                  <a:pt x="494042" y="241300"/>
                </a:lnTo>
                <a:lnTo>
                  <a:pt x="493839" y="241300"/>
                </a:lnTo>
                <a:lnTo>
                  <a:pt x="494157" y="241693"/>
                </a:lnTo>
                <a:close/>
              </a:path>
              <a:path w="802004" h="397509">
                <a:moveTo>
                  <a:pt x="496925" y="245110"/>
                </a:moveTo>
                <a:lnTo>
                  <a:pt x="494157" y="241693"/>
                </a:lnTo>
                <a:lnTo>
                  <a:pt x="495439" y="246380"/>
                </a:lnTo>
                <a:lnTo>
                  <a:pt x="496925" y="245110"/>
                </a:lnTo>
                <a:close/>
              </a:path>
              <a:path w="802004" h="397509">
                <a:moveTo>
                  <a:pt x="497662" y="118757"/>
                </a:moveTo>
                <a:lnTo>
                  <a:pt x="488746" y="83947"/>
                </a:lnTo>
                <a:lnTo>
                  <a:pt x="489153" y="91363"/>
                </a:lnTo>
                <a:lnTo>
                  <a:pt x="490321" y="98920"/>
                </a:lnTo>
                <a:lnTo>
                  <a:pt x="492150" y="106349"/>
                </a:lnTo>
                <a:lnTo>
                  <a:pt x="494563" y="113385"/>
                </a:lnTo>
                <a:lnTo>
                  <a:pt x="496290" y="118046"/>
                </a:lnTo>
                <a:lnTo>
                  <a:pt x="497662" y="118757"/>
                </a:lnTo>
                <a:close/>
              </a:path>
              <a:path w="802004" h="397509">
                <a:moveTo>
                  <a:pt x="502437" y="200660"/>
                </a:moveTo>
                <a:lnTo>
                  <a:pt x="501561" y="200952"/>
                </a:lnTo>
                <a:lnTo>
                  <a:pt x="502297" y="201764"/>
                </a:lnTo>
                <a:lnTo>
                  <a:pt x="502348" y="201409"/>
                </a:lnTo>
                <a:lnTo>
                  <a:pt x="502437" y="200660"/>
                </a:lnTo>
                <a:close/>
              </a:path>
              <a:path w="802004" h="397509">
                <a:moveTo>
                  <a:pt x="504825" y="91973"/>
                </a:moveTo>
                <a:lnTo>
                  <a:pt x="500545" y="87439"/>
                </a:lnTo>
                <a:lnTo>
                  <a:pt x="496493" y="81000"/>
                </a:lnTo>
                <a:lnTo>
                  <a:pt x="489635" y="80378"/>
                </a:lnTo>
                <a:lnTo>
                  <a:pt x="504825" y="91973"/>
                </a:lnTo>
                <a:close/>
              </a:path>
              <a:path w="802004" h="397509">
                <a:moveTo>
                  <a:pt x="505066" y="204762"/>
                </a:moveTo>
                <a:lnTo>
                  <a:pt x="502526" y="201993"/>
                </a:lnTo>
                <a:lnTo>
                  <a:pt x="502272" y="201993"/>
                </a:lnTo>
                <a:lnTo>
                  <a:pt x="501942" y="204762"/>
                </a:lnTo>
                <a:lnTo>
                  <a:pt x="501878" y="205765"/>
                </a:lnTo>
                <a:lnTo>
                  <a:pt x="504812" y="207010"/>
                </a:lnTo>
                <a:lnTo>
                  <a:pt x="504799" y="204762"/>
                </a:lnTo>
                <a:lnTo>
                  <a:pt x="505066" y="204762"/>
                </a:lnTo>
                <a:close/>
              </a:path>
              <a:path w="802004" h="397509">
                <a:moveTo>
                  <a:pt x="507517" y="245110"/>
                </a:moveTo>
                <a:lnTo>
                  <a:pt x="506971" y="244792"/>
                </a:lnTo>
                <a:lnTo>
                  <a:pt x="507365" y="245503"/>
                </a:lnTo>
                <a:lnTo>
                  <a:pt x="507517" y="245110"/>
                </a:lnTo>
                <a:close/>
              </a:path>
              <a:path w="802004" h="397509">
                <a:moveTo>
                  <a:pt x="509282" y="248920"/>
                </a:moveTo>
                <a:lnTo>
                  <a:pt x="507365" y="245503"/>
                </a:lnTo>
                <a:lnTo>
                  <a:pt x="506260" y="248462"/>
                </a:lnTo>
                <a:lnTo>
                  <a:pt x="506196" y="248666"/>
                </a:lnTo>
                <a:lnTo>
                  <a:pt x="506095" y="248920"/>
                </a:lnTo>
                <a:lnTo>
                  <a:pt x="509282" y="248920"/>
                </a:lnTo>
                <a:close/>
              </a:path>
              <a:path w="802004" h="397509">
                <a:moveTo>
                  <a:pt x="516280" y="187706"/>
                </a:moveTo>
                <a:lnTo>
                  <a:pt x="514972" y="186690"/>
                </a:lnTo>
                <a:lnTo>
                  <a:pt x="510463" y="185420"/>
                </a:lnTo>
                <a:lnTo>
                  <a:pt x="508939" y="181775"/>
                </a:lnTo>
                <a:lnTo>
                  <a:pt x="508876" y="181635"/>
                </a:lnTo>
                <a:lnTo>
                  <a:pt x="508558" y="181775"/>
                </a:lnTo>
                <a:lnTo>
                  <a:pt x="506387" y="182994"/>
                </a:lnTo>
                <a:lnTo>
                  <a:pt x="506780" y="182994"/>
                </a:lnTo>
                <a:lnTo>
                  <a:pt x="508546" y="184251"/>
                </a:lnTo>
                <a:lnTo>
                  <a:pt x="508025" y="184251"/>
                </a:lnTo>
                <a:lnTo>
                  <a:pt x="503834" y="185420"/>
                </a:lnTo>
                <a:lnTo>
                  <a:pt x="502323" y="184251"/>
                </a:lnTo>
                <a:lnTo>
                  <a:pt x="498805" y="181775"/>
                </a:lnTo>
                <a:lnTo>
                  <a:pt x="499110" y="182372"/>
                </a:lnTo>
                <a:lnTo>
                  <a:pt x="500354" y="184150"/>
                </a:lnTo>
                <a:lnTo>
                  <a:pt x="493090" y="182994"/>
                </a:lnTo>
                <a:lnTo>
                  <a:pt x="492391" y="182994"/>
                </a:lnTo>
                <a:lnTo>
                  <a:pt x="494093" y="185420"/>
                </a:lnTo>
                <a:lnTo>
                  <a:pt x="489826" y="185420"/>
                </a:lnTo>
                <a:lnTo>
                  <a:pt x="486473" y="184251"/>
                </a:lnTo>
                <a:lnTo>
                  <a:pt x="486219" y="184251"/>
                </a:lnTo>
                <a:lnTo>
                  <a:pt x="484416" y="180340"/>
                </a:lnTo>
                <a:lnTo>
                  <a:pt x="483095" y="181203"/>
                </a:lnTo>
                <a:lnTo>
                  <a:pt x="482523" y="181635"/>
                </a:lnTo>
                <a:lnTo>
                  <a:pt x="486054" y="185420"/>
                </a:lnTo>
                <a:lnTo>
                  <a:pt x="483463" y="186690"/>
                </a:lnTo>
                <a:lnTo>
                  <a:pt x="482460" y="185420"/>
                </a:lnTo>
                <a:lnTo>
                  <a:pt x="481533" y="184251"/>
                </a:lnTo>
                <a:lnTo>
                  <a:pt x="473570" y="184251"/>
                </a:lnTo>
                <a:lnTo>
                  <a:pt x="472376" y="181775"/>
                </a:lnTo>
                <a:lnTo>
                  <a:pt x="472313" y="181635"/>
                </a:lnTo>
                <a:lnTo>
                  <a:pt x="469988" y="181635"/>
                </a:lnTo>
                <a:lnTo>
                  <a:pt x="473290" y="189230"/>
                </a:lnTo>
                <a:lnTo>
                  <a:pt x="479590" y="185420"/>
                </a:lnTo>
                <a:lnTo>
                  <a:pt x="484733" y="189230"/>
                </a:lnTo>
                <a:lnTo>
                  <a:pt x="485724" y="186690"/>
                </a:lnTo>
                <a:lnTo>
                  <a:pt x="491159" y="189230"/>
                </a:lnTo>
                <a:lnTo>
                  <a:pt x="501434" y="185420"/>
                </a:lnTo>
                <a:lnTo>
                  <a:pt x="507403" y="189230"/>
                </a:lnTo>
                <a:lnTo>
                  <a:pt x="508889" y="191770"/>
                </a:lnTo>
                <a:lnTo>
                  <a:pt x="510171" y="190500"/>
                </a:lnTo>
                <a:lnTo>
                  <a:pt x="506603" y="186690"/>
                </a:lnTo>
                <a:lnTo>
                  <a:pt x="509879" y="186690"/>
                </a:lnTo>
                <a:lnTo>
                  <a:pt x="512826" y="187960"/>
                </a:lnTo>
                <a:lnTo>
                  <a:pt x="515112" y="190500"/>
                </a:lnTo>
                <a:lnTo>
                  <a:pt x="515213" y="189852"/>
                </a:lnTo>
                <a:lnTo>
                  <a:pt x="515327" y="189230"/>
                </a:lnTo>
                <a:lnTo>
                  <a:pt x="515416" y="188671"/>
                </a:lnTo>
                <a:lnTo>
                  <a:pt x="515531" y="187960"/>
                </a:lnTo>
                <a:lnTo>
                  <a:pt x="516280" y="187706"/>
                </a:lnTo>
                <a:close/>
              </a:path>
              <a:path w="802004" h="397509">
                <a:moveTo>
                  <a:pt x="516890" y="208280"/>
                </a:moveTo>
                <a:lnTo>
                  <a:pt x="515683" y="203695"/>
                </a:lnTo>
                <a:lnTo>
                  <a:pt x="515607" y="203428"/>
                </a:lnTo>
                <a:lnTo>
                  <a:pt x="514502" y="206667"/>
                </a:lnTo>
                <a:lnTo>
                  <a:pt x="514388" y="207010"/>
                </a:lnTo>
                <a:lnTo>
                  <a:pt x="516890" y="208280"/>
                </a:lnTo>
                <a:close/>
              </a:path>
              <a:path w="802004" h="397509">
                <a:moveTo>
                  <a:pt x="517194" y="256540"/>
                </a:moveTo>
                <a:lnTo>
                  <a:pt x="517093" y="255638"/>
                </a:lnTo>
                <a:lnTo>
                  <a:pt x="516382" y="256540"/>
                </a:lnTo>
                <a:lnTo>
                  <a:pt x="517194" y="256540"/>
                </a:lnTo>
                <a:close/>
              </a:path>
              <a:path w="802004" h="397509">
                <a:moveTo>
                  <a:pt x="517410" y="187337"/>
                </a:moveTo>
                <a:lnTo>
                  <a:pt x="516280" y="187706"/>
                </a:lnTo>
                <a:lnTo>
                  <a:pt x="516597" y="187960"/>
                </a:lnTo>
                <a:lnTo>
                  <a:pt x="517410" y="187337"/>
                </a:lnTo>
                <a:close/>
              </a:path>
              <a:path w="802004" h="397509">
                <a:moveTo>
                  <a:pt x="519303" y="235775"/>
                </a:moveTo>
                <a:lnTo>
                  <a:pt x="518223" y="236220"/>
                </a:lnTo>
                <a:lnTo>
                  <a:pt x="519252" y="236220"/>
                </a:lnTo>
                <a:lnTo>
                  <a:pt x="519303" y="235775"/>
                </a:lnTo>
                <a:close/>
              </a:path>
              <a:path w="802004" h="397509">
                <a:moveTo>
                  <a:pt x="519772" y="59601"/>
                </a:moveTo>
                <a:lnTo>
                  <a:pt x="516978" y="53898"/>
                </a:lnTo>
                <a:lnTo>
                  <a:pt x="517385" y="49669"/>
                </a:lnTo>
                <a:lnTo>
                  <a:pt x="518693" y="50063"/>
                </a:lnTo>
                <a:lnTo>
                  <a:pt x="518871" y="49784"/>
                </a:lnTo>
                <a:lnTo>
                  <a:pt x="518960" y="49644"/>
                </a:lnTo>
                <a:lnTo>
                  <a:pt x="518261" y="47523"/>
                </a:lnTo>
                <a:lnTo>
                  <a:pt x="517779" y="47332"/>
                </a:lnTo>
                <a:lnTo>
                  <a:pt x="514477" y="50380"/>
                </a:lnTo>
                <a:lnTo>
                  <a:pt x="515264" y="55054"/>
                </a:lnTo>
                <a:lnTo>
                  <a:pt x="516445" y="58928"/>
                </a:lnTo>
                <a:lnTo>
                  <a:pt x="519772" y="59601"/>
                </a:lnTo>
                <a:close/>
              </a:path>
              <a:path w="802004" h="397509">
                <a:moveTo>
                  <a:pt x="522452" y="248920"/>
                </a:moveTo>
                <a:lnTo>
                  <a:pt x="518236" y="247650"/>
                </a:lnTo>
                <a:lnTo>
                  <a:pt x="516661" y="251460"/>
                </a:lnTo>
                <a:lnTo>
                  <a:pt x="517055" y="255270"/>
                </a:lnTo>
                <a:lnTo>
                  <a:pt x="517093" y="255638"/>
                </a:lnTo>
                <a:lnTo>
                  <a:pt x="522452" y="248920"/>
                </a:lnTo>
                <a:close/>
              </a:path>
              <a:path w="802004" h="397509">
                <a:moveTo>
                  <a:pt x="529869" y="70510"/>
                </a:moveTo>
                <a:lnTo>
                  <a:pt x="529666" y="71462"/>
                </a:lnTo>
                <a:lnTo>
                  <a:pt x="528942" y="76200"/>
                </a:lnTo>
                <a:lnTo>
                  <a:pt x="529450" y="76200"/>
                </a:lnTo>
                <a:lnTo>
                  <a:pt x="529539" y="74930"/>
                </a:lnTo>
                <a:lnTo>
                  <a:pt x="529653" y="73342"/>
                </a:lnTo>
                <a:lnTo>
                  <a:pt x="529780" y="71666"/>
                </a:lnTo>
                <a:lnTo>
                  <a:pt x="529869" y="70510"/>
                </a:lnTo>
                <a:close/>
              </a:path>
              <a:path w="802004" h="397509">
                <a:moveTo>
                  <a:pt x="532384" y="120650"/>
                </a:moveTo>
                <a:lnTo>
                  <a:pt x="531393" y="120650"/>
                </a:lnTo>
                <a:lnTo>
                  <a:pt x="532079" y="122212"/>
                </a:lnTo>
                <a:lnTo>
                  <a:pt x="532384" y="120650"/>
                </a:lnTo>
                <a:close/>
              </a:path>
              <a:path w="802004" h="397509">
                <a:moveTo>
                  <a:pt x="534136" y="54610"/>
                </a:moveTo>
                <a:lnTo>
                  <a:pt x="532523" y="54610"/>
                </a:lnTo>
                <a:lnTo>
                  <a:pt x="530669" y="59690"/>
                </a:lnTo>
                <a:lnTo>
                  <a:pt x="530580" y="60960"/>
                </a:lnTo>
                <a:lnTo>
                  <a:pt x="530479" y="62280"/>
                </a:lnTo>
                <a:lnTo>
                  <a:pt x="530402" y="63322"/>
                </a:lnTo>
                <a:lnTo>
                  <a:pt x="530301" y="64592"/>
                </a:lnTo>
                <a:lnTo>
                  <a:pt x="530250" y="65341"/>
                </a:lnTo>
                <a:lnTo>
                  <a:pt x="530136" y="66903"/>
                </a:lnTo>
                <a:lnTo>
                  <a:pt x="530009" y="68580"/>
                </a:lnTo>
                <a:lnTo>
                  <a:pt x="529920" y="69850"/>
                </a:lnTo>
                <a:lnTo>
                  <a:pt x="530174" y="69392"/>
                </a:lnTo>
                <a:lnTo>
                  <a:pt x="532269" y="63500"/>
                </a:lnTo>
                <a:lnTo>
                  <a:pt x="533336" y="57150"/>
                </a:lnTo>
                <a:lnTo>
                  <a:pt x="534136" y="54610"/>
                </a:lnTo>
                <a:close/>
              </a:path>
              <a:path w="802004" h="397509">
                <a:moveTo>
                  <a:pt x="534720" y="11658"/>
                </a:moveTo>
                <a:lnTo>
                  <a:pt x="534301" y="8940"/>
                </a:lnTo>
                <a:lnTo>
                  <a:pt x="528764" y="9563"/>
                </a:lnTo>
                <a:lnTo>
                  <a:pt x="522351" y="9817"/>
                </a:lnTo>
                <a:lnTo>
                  <a:pt x="515607" y="12433"/>
                </a:lnTo>
                <a:lnTo>
                  <a:pt x="513422" y="12915"/>
                </a:lnTo>
                <a:lnTo>
                  <a:pt x="513765" y="15176"/>
                </a:lnTo>
                <a:lnTo>
                  <a:pt x="519811" y="13373"/>
                </a:lnTo>
                <a:lnTo>
                  <a:pt x="525792" y="11772"/>
                </a:lnTo>
                <a:lnTo>
                  <a:pt x="533641" y="10414"/>
                </a:lnTo>
                <a:lnTo>
                  <a:pt x="534720" y="11658"/>
                </a:lnTo>
                <a:close/>
              </a:path>
              <a:path w="802004" h="397509">
                <a:moveTo>
                  <a:pt x="535127" y="67818"/>
                </a:moveTo>
                <a:lnTo>
                  <a:pt x="534949" y="68084"/>
                </a:lnTo>
                <a:lnTo>
                  <a:pt x="534517" y="69392"/>
                </a:lnTo>
                <a:lnTo>
                  <a:pt x="534504" y="70510"/>
                </a:lnTo>
                <a:lnTo>
                  <a:pt x="534708" y="71462"/>
                </a:lnTo>
                <a:lnTo>
                  <a:pt x="534860" y="70510"/>
                </a:lnTo>
                <a:lnTo>
                  <a:pt x="534974" y="69392"/>
                </a:lnTo>
                <a:lnTo>
                  <a:pt x="535063" y="68580"/>
                </a:lnTo>
                <a:lnTo>
                  <a:pt x="535127" y="67818"/>
                </a:lnTo>
                <a:close/>
              </a:path>
              <a:path w="802004" h="397509">
                <a:moveTo>
                  <a:pt x="536143" y="126580"/>
                </a:moveTo>
                <a:lnTo>
                  <a:pt x="535952" y="127000"/>
                </a:lnTo>
                <a:lnTo>
                  <a:pt x="536092" y="127000"/>
                </a:lnTo>
                <a:lnTo>
                  <a:pt x="536143" y="126580"/>
                </a:lnTo>
                <a:close/>
              </a:path>
              <a:path w="802004" h="397509">
                <a:moveTo>
                  <a:pt x="536994" y="247980"/>
                </a:moveTo>
                <a:lnTo>
                  <a:pt x="534949" y="251460"/>
                </a:lnTo>
                <a:lnTo>
                  <a:pt x="536968" y="251460"/>
                </a:lnTo>
                <a:lnTo>
                  <a:pt x="536994" y="247980"/>
                </a:lnTo>
                <a:close/>
              </a:path>
              <a:path w="802004" h="397509">
                <a:moveTo>
                  <a:pt x="537184" y="247650"/>
                </a:moveTo>
                <a:lnTo>
                  <a:pt x="536994" y="247650"/>
                </a:lnTo>
                <a:lnTo>
                  <a:pt x="536994" y="247980"/>
                </a:lnTo>
                <a:lnTo>
                  <a:pt x="537184" y="247650"/>
                </a:lnTo>
                <a:close/>
              </a:path>
              <a:path w="802004" h="397509">
                <a:moveTo>
                  <a:pt x="537819" y="77470"/>
                </a:moveTo>
                <a:lnTo>
                  <a:pt x="536778" y="78740"/>
                </a:lnTo>
                <a:lnTo>
                  <a:pt x="535698" y="87630"/>
                </a:lnTo>
                <a:lnTo>
                  <a:pt x="533920" y="92710"/>
                </a:lnTo>
                <a:lnTo>
                  <a:pt x="533476" y="94068"/>
                </a:lnTo>
                <a:lnTo>
                  <a:pt x="533361" y="95250"/>
                </a:lnTo>
                <a:lnTo>
                  <a:pt x="533247" y="96520"/>
                </a:lnTo>
                <a:lnTo>
                  <a:pt x="533133" y="97790"/>
                </a:lnTo>
                <a:lnTo>
                  <a:pt x="533019" y="99072"/>
                </a:lnTo>
                <a:lnTo>
                  <a:pt x="532904" y="100330"/>
                </a:lnTo>
                <a:lnTo>
                  <a:pt x="532790" y="101600"/>
                </a:lnTo>
                <a:lnTo>
                  <a:pt x="532676" y="102870"/>
                </a:lnTo>
                <a:lnTo>
                  <a:pt x="531710" y="104140"/>
                </a:lnTo>
                <a:lnTo>
                  <a:pt x="533400" y="104140"/>
                </a:lnTo>
                <a:lnTo>
                  <a:pt x="537819" y="77470"/>
                </a:lnTo>
                <a:close/>
              </a:path>
              <a:path w="802004" h="397509">
                <a:moveTo>
                  <a:pt x="539076" y="73736"/>
                </a:moveTo>
                <a:lnTo>
                  <a:pt x="538429" y="74930"/>
                </a:lnTo>
                <a:lnTo>
                  <a:pt x="539076" y="74930"/>
                </a:lnTo>
                <a:lnTo>
                  <a:pt x="539076" y="73736"/>
                </a:lnTo>
                <a:close/>
              </a:path>
              <a:path w="802004" h="397509">
                <a:moveTo>
                  <a:pt x="539419" y="119380"/>
                </a:moveTo>
                <a:lnTo>
                  <a:pt x="539305" y="118110"/>
                </a:lnTo>
                <a:lnTo>
                  <a:pt x="539203" y="116840"/>
                </a:lnTo>
                <a:lnTo>
                  <a:pt x="539089" y="115570"/>
                </a:lnTo>
                <a:lnTo>
                  <a:pt x="538988" y="114388"/>
                </a:lnTo>
                <a:lnTo>
                  <a:pt x="538861" y="113030"/>
                </a:lnTo>
                <a:lnTo>
                  <a:pt x="538746" y="111760"/>
                </a:lnTo>
                <a:lnTo>
                  <a:pt x="538137" y="111760"/>
                </a:lnTo>
                <a:lnTo>
                  <a:pt x="536816" y="116840"/>
                </a:lnTo>
                <a:lnTo>
                  <a:pt x="536803" y="117157"/>
                </a:lnTo>
                <a:lnTo>
                  <a:pt x="536689" y="119380"/>
                </a:lnTo>
                <a:lnTo>
                  <a:pt x="536562" y="121920"/>
                </a:lnTo>
                <a:lnTo>
                  <a:pt x="536486" y="123278"/>
                </a:lnTo>
                <a:lnTo>
                  <a:pt x="536232" y="125730"/>
                </a:lnTo>
                <a:lnTo>
                  <a:pt x="536143" y="126580"/>
                </a:lnTo>
                <a:lnTo>
                  <a:pt x="539419" y="119380"/>
                </a:lnTo>
                <a:close/>
              </a:path>
              <a:path w="802004" h="397509">
                <a:moveTo>
                  <a:pt x="539572" y="53340"/>
                </a:moveTo>
                <a:lnTo>
                  <a:pt x="537883" y="53340"/>
                </a:lnTo>
                <a:lnTo>
                  <a:pt x="536206" y="57150"/>
                </a:lnTo>
                <a:lnTo>
                  <a:pt x="535825" y="60960"/>
                </a:lnTo>
                <a:lnTo>
                  <a:pt x="535762" y="61556"/>
                </a:lnTo>
                <a:lnTo>
                  <a:pt x="535686" y="62280"/>
                </a:lnTo>
                <a:lnTo>
                  <a:pt x="535571" y="63500"/>
                </a:lnTo>
                <a:lnTo>
                  <a:pt x="535457" y="64592"/>
                </a:lnTo>
                <a:lnTo>
                  <a:pt x="535419" y="64960"/>
                </a:lnTo>
                <a:lnTo>
                  <a:pt x="535317" y="66040"/>
                </a:lnTo>
                <a:lnTo>
                  <a:pt x="535228" y="66903"/>
                </a:lnTo>
                <a:lnTo>
                  <a:pt x="535393" y="66738"/>
                </a:lnTo>
                <a:lnTo>
                  <a:pt x="537730" y="59690"/>
                </a:lnTo>
                <a:lnTo>
                  <a:pt x="538505" y="54610"/>
                </a:lnTo>
                <a:lnTo>
                  <a:pt x="539572" y="53340"/>
                </a:lnTo>
                <a:close/>
              </a:path>
              <a:path w="802004" h="397509">
                <a:moveTo>
                  <a:pt x="542493" y="67500"/>
                </a:moveTo>
                <a:lnTo>
                  <a:pt x="539635" y="67500"/>
                </a:lnTo>
                <a:lnTo>
                  <a:pt x="539203" y="69392"/>
                </a:lnTo>
                <a:lnTo>
                  <a:pt x="539076" y="73736"/>
                </a:lnTo>
                <a:lnTo>
                  <a:pt x="542493" y="67500"/>
                </a:lnTo>
                <a:close/>
              </a:path>
              <a:path w="802004" h="397509">
                <a:moveTo>
                  <a:pt x="544169" y="189712"/>
                </a:moveTo>
                <a:lnTo>
                  <a:pt x="541870" y="185839"/>
                </a:lnTo>
                <a:lnTo>
                  <a:pt x="542239" y="182054"/>
                </a:lnTo>
                <a:lnTo>
                  <a:pt x="542340" y="177711"/>
                </a:lnTo>
                <a:lnTo>
                  <a:pt x="541235" y="176263"/>
                </a:lnTo>
                <a:lnTo>
                  <a:pt x="540727" y="177723"/>
                </a:lnTo>
                <a:lnTo>
                  <a:pt x="540219" y="181673"/>
                </a:lnTo>
                <a:lnTo>
                  <a:pt x="540804" y="184810"/>
                </a:lnTo>
                <a:lnTo>
                  <a:pt x="540550" y="187528"/>
                </a:lnTo>
                <a:lnTo>
                  <a:pt x="537870" y="186194"/>
                </a:lnTo>
                <a:lnTo>
                  <a:pt x="538848" y="188709"/>
                </a:lnTo>
                <a:lnTo>
                  <a:pt x="541680" y="192354"/>
                </a:lnTo>
                <a:lnTo>
                  <a:pt x="544169" y="189712"/>
                </a:lnTo>
                <a:close/>
              </a:path>
              <a:path w="802004" h="397509">
                <a:moveTo>
                  <a:pt x="545033" y="198234"/>
                </a:moveTo>
                <a:lnTo>
                  <a:pt x="533425" y="186639"/>
                </a:lnTo>
                <a:lnTo>
                  <a:pt x="534771" y="190017"/>
                </a:lnTo>
                <a:lnTo>
                  <a:pt x="539089" y="194081"/>
                </a:lnTo>
                <a:lnTo>
                  <a:pt x="542912" y="197307"/>
                </a:lnTo>
                <a:lnTo>
                  <a:pt x="543356" y="198628"/>
                </a:lnTo>
                <a:lnTo>
                  <a:pt x="545033" y="198234"/>
                </a:lnTo>
                <a:close/>
              </a:path>
              <a:path w="802004" h="397509">
                <a:moveTo>
                  <a:pt x="546862" y="165493"/>
                </a:moveTo>
                <a:lnTo>
                  <a:pt x="546341" y="166636"/>
                </a:lnTo>
                <a:lnTo>
                  <a:pt x="542886" y="172986"/>
                </a:lnTo>
                <a:lnTo>
                  <a:pt x="546811" y="172351"/>
                </a:lnTo>
                <a:lnTo>
                  <a:pt x="546862" y="165493"/>
                </a:lnTo>
                <a:close/>
              </a:path>
              <a:path w="802004" h="397509">
                <a:moveTo>
                  <a:pt x="547878" y="163258"/>
                </a:moveTo>
                <a:lnTo>
                  <a:pt x="546874" y="163868"/>
                </a:lnTo>
                <a:lnTo>
                  <a:pt x="546862" y="165493"/>
                </a:lnTo>
                <a:lnTo>
                  <a:pt x="547878" y="163258"/>
                </a:lnTo>
                <a:close/>
              </a:path>
              <a:path w="802004" h="397509">
                <a:moveTo>
                  <a:pt x="548601" y="150025"/>
                </a:moveTo>
                <a:lnTo>
                  <a:pt x="542353" y="153111"/>
                </a:lnTo>
                <a:lnTo>
                  <a:pt x="537705" y="159029"/>
                </a:lnTo>
                <a:lnTo>
                  <a:pt x="534708" y="166243"/>
                </a:lnTo>
                <a:lnTo>
                  <a:pt x="533425" y="173228"/>
                </a:lnTo>
                <a:lnTo>
                  <a:pt x="539826" y="158648"/>
                </a:lnTo>
                <a:lnTo>
                  <a:pt x="548601" y="150025"/>
                </a:lnTo>
                <a:close/>
              </a:path>
              <a:path w="802004" h="397509">
                <a:moveTo>
                  <a:pt x="555739" y="99072"/>
                </a:moveTo>
                <a:lnTo>
                  <a:pt x="555498" y="99072"/>
                </a:lnTo>
                <a:lnTo>
                  <a:pt x="555599" y="99428"/>
                </a:lnTo>
                <a:lnTo>
                  <a:pt x="555739" y="99072"/>
                </a:lnTo>
                <a:close/>
              </a:path>
              <a:path w="802004" h="397509">
                <a:moveTo>
                  <a:pt x="556641" y="102870"/>
                </a:moveTo>
                <a:lnTo>
                  <a:pt x="555599" y="99428"/>
                </a:lnTo>
                <a:lnTo>
                  <a:pt x="554304" y="102870"/>
                </a:lnTo>
                <a:lnTo>
                  <a:pt x="554215" y="106692"/>
                </a:lnTo>
                <a:lnTo>
                  <a:pt x="554101" y="107950"/>
                </a:lnTo>
                <a:lnTo>
                  <a:pt x="553974" y="109232"/>
                </a:lnTo>
                <a:lnTo>
                  <a:pt x="554558" y="109232"/>
                </a:lnTo>
                <a:lnTo>
                  <a:pt x="556641" y="102870"/>
                </a:lnTo>
                <a:close/>
              </a:path>
              <a:path w="802004" h="397509">
                <a:moveTo>
                  <a:pt x="556641" y="49123"/>
                </a:moveTo>
                <a:lnTo>
                  <a:pt x="555091" y="49364"/>
                </a:lnTo>
                <a:lnTo>
                  <a:pt x="555091" y="50901"/>
                </a:lnTo>
                <a:lnTo>
                  <a:pt x="554621" y="51993"/>
                </a:lnTo>
                <a:lnTo>
                  <a:pt x="545934" y="83705"/>
                </a:lnTo>
                <a:lnTo>
                  <a:pt x="545223" y="85940"/>
                </a:lnTo>
                <a:lnTo>
                  <a:pt x="546811" y="85725"/>
                </a:lnTo>
                <a:lnTo>
                  <a:pt x="556641" y="49123"/>
                </a:lnTo>
                <a:close/>
              </a:path>
              <a:path w="802004" h="397509">
                <a:moveTo>
                  <a:pt x="557530" y="150914"/>
                </a:moveTo>
                <a:lnTo>
                  <a:pt x="553440" y="154381"/>
                </a:lnTo>
                <a:lnTo>
                  <a:pt x="549300" y="160172"/>
                </a:lnTo>
                <a:lnTo>
                  <a:pt x="547878" y="163258"/>
                </a:lnTo>
                <a:lnTo>
                  <a:pt x="555726" y="158559"/>
                </a:lnTo>
                <a:lnTo>
                  <a:pt x="557530" y="150914"/>
                </a:lnTo>
                <a:close/>
              </a:path>
              <a:path w="802004" h="397509">
                <a:moveTo>
                  <a:pt x="558419" y="116979"/>
                </a:moveTo>
                <a:lnTo>
                  <a:pt x="557631" y="111023"/>
                </a:lnTo>
                <a:lnTo>
                  <a:pt x="557466" y="113131"/>
                </a:lnTo>
                <a:lnTo>
                  <a:pt x="556793" y="116979"/>
                </a:lnTo>
                <a:lnTo>
                  <a:pt x="558419" y="116979"/>
                </a:lnTo>
                <a:close/>
              </a:path>
              <a:path w="802004" h="397509">
                <a:moveTo>
                  <a:pt x="561098" y="179489"/>
                </a:moveTo>
                <a:lnTo>
                  <a:pt x="558241" y="180987"/>
                </a:lnTo>
                <a:lnTo>
                  <a:pt x="552831" y="188709"/>
                </a:lnTo>
                <a:lnTo>
                  <a:pt x="553059" y="191541"/>
                </a:lnTo>
                <a:lnTo>
                  <a:pt x="554837" y="191985"/>
                </a:lnTo>
                <a:lnTo>
                  <a:pt x="561098" y="179489"/>
                </a:lnTo>
                <a:close/>
              </a:path>
              <a:path w="802004" h="397509">
                <a:moveTo>
                  <a:pt x="562076" y="103720"/>
                </a:moveTo>
                <a:lnTo>
                  <a:pt x="560209" y="97345"/>
                </a:lnTo>
                <a:lnTo>
                  <a:pt x="557618" y="97942"/>
                </a:lnTo>
                <a:lnTo>
                  <a:pt x="559384" y="101561"/>
                </a:lnTo>
                <a:lnTo>
                  <a:pt x="558825" y="105981"/>
                </a:lnTo>
                <a:lnTo>
                  <a:pt x="557784" y="109169"/>
                </a:lnTo>
                <a:lnTo>
                  <a:pt x="557707" y="110070"/>
                </a:lnTo>
                <a:lnTo>
                  <a:pt x="562076" y="103720"/>
                </a:lnTo>
                <a:close/>
              </a:path>
              <a:path w="802004" h="397509">
                <a:moveTo>
                  <a:pt x="562889" y="152704"/>
                </a:moveTo>
                <a:lnTo>
                  <a:pt x="561555" y="153187"/>
                </a:lnTo>
                <a:lnTo>
                  <a:pt x="560666" y="156121"/>
                </a:lnTo>
                <a:lnTo>
                  <a:pt x="558241" y="161556"/>
                </a:lnTo>
                <a:lnTo>
                  <a:pt x="556247" y="166725"/>
                </a:lnTo>
                <a:lnTo>
                  <a:pt x="553834" y="174078"/>
                </a:lnTo>
                <a:lnTo>
                  <a:pt x="552018" y="177215"/>
                </a:lnTo>
                <a:lnTo>
                  <a:pt x="553085" y="180378"/>
                </a:lnTo>
                <a:lnTo>
                  <a:pt x="555104" y="179171"/>
                </a:lnTo>
                <a:lnTo>
                  <a:pt x="555840" y="175831"/>
                </a:lnTo>
                <a:lnTo>
                  <a:pt x="559181" y="167132"/>
                </a:lnTo>
                <a:lnTo>
                  <a:pt x="561670" y="159562"/>
                </a:lnTo>
                <a:lnTo>
                  <a:pt x="562889" y="152704"/>
                </a:lnTo>
                <a:close/>
              </a:path>
              <a:path w="802004" h="397509">
                <a:moveTo>
                  <a:pt x="565492" y="219710"/>
                </a:moveTo>
                <a:lnTo>
                  <a:pt x="565150" y="220980"/>
                </a:lnTo>
                <a:lnTo>
                  <a:pt x="565277" y="221284"/>
                </a:lnTo>
                <a:lnTo>
                  <a:pt x="565492" y="219710"/>
                </a:lnTo>
                <a:close/>
              </a:path>
              <a:path w="802004" h="397509">
                <a:moveTo>
                  <a:pt x="567182" y="228600"/>
                </a:moveTo>
                <a:lnTo>
                  <a:pt x="566458" y="226085"/>
                </a:lnTo>
                <a:lnTo>
                  <a:pt x="566356" y="224790"/>
                </a:lnTo>
                <a:lnTo>
                  <a:pt x="566191" y="223520"/>
                </a:lnTo>
                <a:lnTo>
                  <a:pt x="565277" y="221284"/>
                </a:lnTo>
                <a:lnTo>
                  <a:pt x="564794" y="224790"/>
                </a:lnTo>
                <a:lnTo>
                  <a:pt x="565581" y="228600"/>
                </a:lnTo>
                <a:lnTo>
                  <a:pt x="567182" y="228600"/>
                </a:lnTo>
                <a:close/>
              </a:path>
              <a:path w="802004" h="397509">
                <a:moveTo>
                  <a:pt x="567347" y="50012"/>
                </a:moveTo>
                <a:lnTo>
                  <a:pt x="564667" y="35725"/>
                </a:lnTo>
                <a:lnTo>
                  <a:pt x="563346" y="34455"/>
                </a:lnTo>
                <a:lnTo>
                  <a:pt x="563054" y="35814"/>
                </a:lnTo>
                <a:lnTo>
                  <a:pt x="562317" y="41313"/>
                </a:lnTo>
                <a:lnTo>
                  <a:pt x="563308" y="47713"/>
                </a:lnTo>
                <a:lnTo>
                  <a:pt x="567347" y="50012"/>
                </a:lnTo>
                <a:close/>
              </a:path>
              <a:path w="802004" h="397509">
                <a:moveTo>
                  <a:pt x="569137" y="61620"/>
                </a:moveTo>
                <a:lnTo>
                  <a:pt x="563118" y="81940"/>
                </a:lnTo>
                <a:lnTo>
                  <a:pt x="563778" y="85725"/>
                </a:lnTo>
                <a:lnTo>
                  <a:pt x="569137" y="61620"/>
                </a:lnTo>
                <a:close/>
              </a:path>
              <a:path w="802004" h="397509">
                <a:moveTo>
                  <a:pt x="569341" y="156184"/>
                </a:moveTo>
                <a:lnTo>
                  <a:pt x="566470" y="154482"/>
                </a:lnTo>
                <a:lnTo>
                  <a:pt x="566470" y="170561"/>
                </a:lnTo>
                <a:lnTo>
                  <a:pt x="567740" y="170459"/>
                </a:lnTo>
                <a:lnTo>
                  <a:pt x="568045" y="166535"/>
                </a:lnTo>
                <a:lnTo>
                  <a:pt x="568426" y="162623"/>
                </a:lnTo>
                <a:lnTo>
                  <a:pt x="569341" y="156184"/>
                </a:lnTo>
                <a:close/>
              </a:path>
              <a:path w="802004" h="397509">
                <a:moveTo>
                  <a:pt x="571423" y="99910"/>
                </a:moveTo>
                <a:lnTo>
                  <a:pt x="570357" y="100330"/>
                </a:lnTo>
                <a:lnTo>
                  <a:pt x="569849" y="101600"/>
                </a:lnTo>
                <a:lnTo>
                  <a:pt x="570877" y="101600"/>
                </a:lnTo>
                <a:lnTo>
                  <a:pt x="571296" y="100330"/>
                </a:lnTo>
                <a:lnTo>
                  <a:pt x="571360" y="100126"/>
                </a:lnTo>
                <a:lnTo>
                  <a:pt x="571423" y="99910"/>
                </a:lnTo>
                <a:close/>
              </a:path>
              <a:path w="802004" h="397509">
                <a:moveTo>
                  <a:pt x="577176" y="108940"/>
                </a:moveTo>
                <a:lnTo>
                  <a:pt x="575945" y="108940"/>
                </a:lnTo>
                <a:lnTo>
                  <a:pt x="575335" y="111544"/>
                </a:lnTo>
                <a:lnTo>
                  <a:pt x="573278" y="117449"/>
                </a:lnTo>
                <a:lnTo>
                  <a:pt x="571550" y="125755"/>
                </a:lnTo>
                <a:lnTo>
                  <a:pt x="570953" y="131927"/>
                </a:lnTo>
                <a:lnTo>
                  <a:pt x="570217" y="134137"/>
                </a:lnTo>
                <a:lnTo>
                  <a:pt x="571817" y="133934"/>
                </a:lnTo>
                <a:lnTo>
                  <a:pt x="577176" y="108940"/>
                </a:lnTo>
                <a:close/>
              </a:path>
              <a:path w="802004" h="397509">
                <a:moveTo>
                  <a:pt x="579145" y="94068"/>
                </a:moveTo>
                <a:lnTo>
                  <a:pt x="574446" y="95250"/>
                </a:lnTo>
                <a:lnTo>
                  <a:pt x="573036" y="97790"/>
                </a:lnTo>
                <a:lnTo>
                  <a:pt x="571703" y="99072"/>
                </a:lnTo>
                <a:lnTo>
                  <a:pt x="571423" y="99910"/>
                </a:lnTo>
                <a:lnTo>
                  <a:pt x="576884" y="97790"/>
                </a:lnTo>
                <a:lnTo>
                  <a:pt x="579145" y="94068"/>
                </a:lnTo>
                <a:close/>
              </a:path>
              <a:path w="802004" h="397509">
                <a:moveTo>
                  <a:pt x="581660" y="114300"/>
                </a:moveTo>
                <a:lnTo>
                  <a:pt x="579729" y="115100"/>
                </a:lnTo>
                <a:lnTo>
                  <a:pt x="579285" y="118059"/>
                </a:lnTo>
                <a:lnTo>
                  <a:pt x="577075" y="125336"/>
                </a:lnTo>
                <a:lnTo>
                  <a:pt x="576059" y="131368"/>
                </a:lnTo>
                <a:lnTo>
                  <a:pt x="576351" y="138176"/>
                </a:lnTo>
                <a:lnTo>
                  <a:pt x="575627" y="140398"/>
                </a:lnTo>
                <a:lnTo>
                  <a:pt x="577189" y="140195"/>
                </a:lnTo>
                <a:lnTo>
                  <a:pt x="577215" y="133553"/>
                </a:lnTo>
                <a:lnTo>
                  <a:pt x="578294" y="127076"/>
                </a:lnTo>
                <a:lnTo>
                  <a:pt x="579932" y="120675"/>
                </a:lnTo>
                <a:lnTo>
                  <a:pt x="581660" y="114300"/>
                </a:lnTo>
                <a:close/>
              </a:path>
              <a:path w="802004" h="397509">
                <a:moveTo>
                  <a:pt x="585216" y="119672"/>
                </a:moveTo>
                <a:lnTo>
                  <a:pt x="583882" y="119672"/>
                </a:lnTo>
                <a:lnTo>
                  <a:pt x="583552" y="122364"/>
                </a:lnTo>
                <a:lnTo>
                  <a:pt x="581545" y="128727"/>
                </a:lnTo>
                <a:lnTo>
                  <a:pt x="580542" y="134213"/>
                </a:lnTo>
                <a:lnTo>
                  <a:pt x="580809" y="140855"/>
                </a:lnTo>
                <a:lnTo>
                  <a:pt x="580085" y="143078"/>
                </a:lnTo>
                <a:lnTo>
                  <a:pt x="581647" y="142875"/>
                </a:lnTo>
                <a:lnTo>
                  <a:pt x="580999" y="134912"/>
                </a:lnTo>
                <a:lnTo>
                  <a:pt x="583488" y="127304"/>
                </a:lnTo>
                <a:lnTo>
                  <a:pt x="585216" y="119672"/>
                </a:lnTo>
                <a:close/>
              </a:path>
              <a:path w="802004" h="397509">
                <a:moveTo>
                  <a:pt x="589686" y="125006"/>
                </a:moveTo>
                <a:lnTo>
                  <a:pt x="586511" y="128612"/>
                </a:lnTo>
                <a:lnTo>
                  <a:pt x="585978" y="136804"/>
                </a:lnTo>
                <a:lnTo>
                  <a:pt x="586155" y="142621"/>
                </a:lnTo>
                <a:lnTo>
                  <a:pt x="585457" y="144868"/>
                </a:lnTo>
                <a:lnTo>
                  <a:pt x="587006" y="144653"/>
                </a:lnTo>
                <a:lnTo>
                  <a:pt x="589686" y="125006"/>
                </a:lnTo>
                <a:close/>
              </a:path>
              <a:path w="802004" h="397509">
                <a:moveTo>
                  <a:pt x="592734" y="71462"/>
                </a:moveTo>
                <a:lnTo>
                  <a:pt x="591743" y="70510"/>
                </a:lnTo>
                <a:lnTo>
                  <a:pt x="591985" y="71462"/>
                </a:lnTo>
                <a:lnTo>
                  <a:pt x="592734" y="71462"/>
                </a:lnTo>
                <a:close/>
              </a:path>
              <a:path w="802004" h="397509">
                <a:moveTo>
                  <a:pt x="603326" y="67818"/>
                </a:moveTo>
                <a:lnTo>
                  <a:pt x="603186" y="67500"/>
                </a:lnTo>
                <a:lnTo>
                  <a:pt x="602475" y="67500"/>
                </a:lnTo>
                <a:lnTo>
                  <a:pt x="603326" y="67818"/>
                </a:lnTo>
                <a:close/>
              </a:path>
              <a:path w="802004" h="397509">
                <a:moveTo>
                  <a:pt x="605332" y="68580"/>
                </a:moveTo>
                <a:lnTo>
                  <a:pt x="603326" y="67818"/>
                </a:lnTo>
                <a:lnTo>
                  <a:pt x="604926" y="71462"/>
                </a:lnTo>
                <a:lnTo>
                  <a:pt x="605104" y="70510"/>
                </a:lnTo>
                <a:lnTo>
                  <a:pt x="605193" y="69850"/>
                </a:lnTo>
                <a:lnTo>
                  <a:pt x="605243" y="69392"/>
                </a:lnTo>
                <a:lnTo>
                  <a:pt x="605332" y="68580"/>
                </a:lnTo>
                <a:close/>
              </a:path>
              <a:path w="802004" h="397509">
                <a:moveTo>
                  <a:pt x="611847" y="212661"/>
                </a:moveTo>
                <a:lnTo>
                  <a:pt x="610831" y="212902"/>
                </a:lnTo>
                <a:lnTo>
                  <a:pt x="610920" y="213360"/>
                </a:lnTo>
                <a:lnTo>
                  <a:pt x="611847" y="212661"/>
                </a:lnTo>
                <a:close/>
              </a:path>
              <a:path w="802004" h="397509">
                <a:moveTo>
                  <a:pt x="628510" y="66446"/>
                </a:moveTo>
                <a:lnTo>
                  <a:pt x="628434" y="66040"/>
                </a:lnTo>
                <a:lnTo>
                  <a:pt x="628307" y="65341"/>
                </a:lnTo>
                <a:lnTo>
                  <a:pt x="628243" y="64960"/>
                </a:lnTo>
                <a:lnTo>
                  <a:pt x="628205" y="64770"/>
                </a:lnTo>
                <a:lnTo>
                  <a:pt x="627849" y="64960"/>
                </a:lnTo>
                <a:lnTo>
                  <a:pt x="627189" y="65341"/>
                </a:lnTo>
                <a:lnTo>
                  <a:pt x="628510" y="66446"/>
                </a:lnTo>
                <a:close/>
              </a:path>
              <a:path w="802004" h="397509">
                <a:moveTo>
                  <a:pt x="632587" y="69850"/>
                </a:moveTo>
                <a:lnTo>
                  <a:pt x="628510" y="66446"/>
                </a:lnTo>
                <a:lnTo>
                  <a:pt x="629043" y="69392"/>
                </a:lnTo>
                <a:lnTo>
                  <a:pt x="629119" y="69850"/>
                </a:lnTo>
                <a:lnTo>
                  <a:pt x="632587" y="69850"/>
                </a:lnTo>
                <a:close/>
              </a:path>
              <a:path w="802004" h="397509">
                <a:moveTo>
                  <a:pt x="634860" y="66040"/>
                </a:moveTo>
                <a:lnTo>
                  <a:pt x="629285" y="60960"/>
                </a:lnTo>
                <a:lnTo>
                  <a:pt x="628294" y="58420"/>
                </a:lnTo>
                <a:lnTo>
                  <a:pt x="624547" y="57150"/>
                </a:lnTo>
                <a:lnTo>
                  <a:pt x="624509" y="58420"/>
                </a:lnTo>
                <a:lnTo>
                  <a:pt x="634860" y="66040"/>
                </a:lnTo>
                <a:close/>
              </a:path>
              <a:path w="802004" h="397509">
                <a:moveTo>
                  <a:pt x="640308" y="165430"/>
                </a:moveTo>
                <a:lnTo>
                  <a:pt x="638352" y="153962"/>
                </a:lnTo>
                <a:lnTo>
                  <a:pt x="637044" y="152704"/>
                </a:lnTo>
                <a:lnTo>
                  <a:pt x="635279" y="153136"/>
                </a:lnTo>
                <a:lnTo>
                  <a:pt x="639724" y="167881"/>
                </a:lnTo>
                <a:lnTo>
                  <a:pt x="640308" y="165430"/>
                </a:lnTo>
                <a:close/>
              </a:path>
              <a:path w="802004" h="397509">
                <a:moveTo>
                  <a:pt x="642416" y="59829"/>
                </a:moveTo>
                <a:lnTo>
                  <a:pt x="641756" y="59182"/>
                </a:lnTo>
                <a:lnTo>
                  <a:pt x="640118" y="54838"/>
                </a:lnTo>
                <a:lnTo>
                  <a:pt x="637959" y="54013"/>
                </a:lnTo>
                <a:lnTo>
                  <a:pt x="641527" y="51790"/>
                </a:lnTo>
                <a:lnTo>
                  <a:pt x="641121" y="49936"/>
                </a:lnTo>
                <a:lnTo>
                  <a:pt x="639229" y="51333"/>
                </a:lnTo>
                <a:lnTo>
                  <a:pt x="627811" y="53352"/>
                </a:lnTo>
                <a:lnTo>
                  <a:pt x="617613" y="54317"/>
                </a:lnTo>
                <a:lnTo>
                  <a:pt x="607364" y="54648"/>
                </a:lnTo>
                <a:lnTo>
                  <a:pt x="596861" y="54470"/>
                </a:lnTo>
                <a:lnTo>
                  <a:pt x="596823" y="58115"/>
                </a:lnTo>
                <a:lnTo>
                  <a:pt x="602005" y="62420"/>
                </a:lnTo>
                <a:lnTo>
                  <a:pt x="604888" y="63398"/>
                </a:lnTo>
                <a:lnTo>
                  <a:pt x="598195" y="55359"/>
                </a:lnTo>
                <a:lnTo>
                  <a:pt x="600176" y="55372"/>
                </a:lnTo>
                <a:lnTo>
                  <a:pt x="601941" y="56426"/>
                </a:lnTo>
                <a:lnTo>
                  <a:pt x="605383" y="56845"/>
                </a:lnTo>
                <a:lnTo>
                  <a:pt x="606983" y="55905"/>
                </a:lnTo>
                <a:lnTo>
                  <a:pt x="610717" y="56972"/>
                </a:lnTo>
                <a:lnTo>
                  <a:pt x="613537" y="61747"/>
                </a:lnTo>
                <a:lnTo>
                  <a:pt x="617397" y="63398"/>
                </a:lnTo>
                <a:lnTo>
                  <a:pt x="611149" y="56261"/>
                </a:lnTo>
                <a:lnTo>
                  <a:pt x="614311" y="55714"/>
                </a:lnTo>
                <a:lnTo>
                  <a:pt x="616127" y="56591"/>
                </a:lnTo>
                <a:lnTo>
                  <a:pt x="618731" y="58051"/>
                </a:lnTo>
                <a:lnTo>
                  <a:pt x="618299" y="55372"/>
                </a:lnTo>
                <a:lnTo>
                  <a:pt x="620433" y="55219"/>
                </a:lnTo>
                <a:lnTo>
                  <a:pt x="622541" y="55575"/>
                </a:lnTo>
                <a:lnTo>
                  <a:pt x="624547" y="56261"/>
                </a:lnTo>
                <a:lnTo>
                  <a:pt x="634771" y="53530"/>
                </a:lnTo>
                <a:lnTo>
                  <a:pt x="636206" y="53721"/>
                </a:lnTo>
                <a:lnTo>
                  <a:pt x="640892" y="58432"/>
                </a:lnTo>
                <a:lnTo>
                  <a:pt x="642416" y="59829"/>
                </a:lnTo>
                <a:close/>
              </a:path>
              <a:path w="802004" h="397509">
                <a:moveTo>
                  <a:pt x="644194" y="161632"/>
                </a:moveTo>
                <a:lnTo>
                  <a:pt x="642416" y="146443"/>
                </a:lnTo>
                <a:lnTo>
                  <a:pt x="639635" y="145630"/>
                </a:lnTo>
                <a:lnTo>
                  <a:pt x="640499" y="149555"/>
                </a:lnTo>
                <a:lnTo>
                  <a:pt x="641096" y="154012"/>
                </a:lnTo>
                <a:lnTo>
                  <a:pt x="642150" y="159842"/>
                </a:lnTo>
                <a:lnTo>
                  <a:pt x="644194" y="161632"/>
                </a:lnTo>
                <a:close/>
              </a:path>
              <a:path w="802004" h="397509">
                <a:moveTo>
                  <a:pt x="658634" y="61556"/>
                </a:moveTo>
                <a:lnTo>
                  <a:pt x="654926" y="54610"/>
                </a:lnTo>
                <a:lnTo>
                  <a:pt x="650900" y="50800"/>
                </a:lnTo>
                <a:lnTo>
                  <a:pt x="650049" y="53340"/>
                </a:lnTo>
                <a:lnTo>
                  <a:pt x="654392" y="55880"/>
                </a:lnTo>
                <a:lnTo>
                  <a:pt x="658634" y="61556"/>
                </a:lnTo>
                <a:close/>
              </a:path>
              <a:path w="802004" h="397509">
                <a:moveTo>
                  <a:pt x="659168" y="62280"/>
                </a:moveTo>
                <a:lnTo>
                  <a:pt x="658634" y="61556"/>
                </a:lnTo>
                <a:lnTo>
                  <a:pt x="659015" y="62280"/>
                </a:lnTo>
                <a:lnTo>
                  <a:pt x="659168" y="62280"/>
                </a:lnTo>
                <a:close/>
              </a:path>
              <a:path w="802004" h="397509">
                <a:moveTo>
                  <a:pt x="666546" y="24117"/>
                </a:moveTo>
                <a:lnTo>
                  <a:pt x="654037" y="29908"/>
                </a:lnTo>
                <a:lnTo>
                  <a:pt x="655396" y="31750"/>
                </a:lnTo>
                <a:lnTo>
                  <a:pt x="655650" y="31127"/>
                </a:lnTo>
                <a:lnTo>
                  <a:pt x="660336" y="29552"/>
                </a:lnTo>
                <a:lnTo>
                  <a:pt x="664959" y="26936"/>
                </a:lnTo>
                <a:lnTo>
                  <a:pt x="666546" y="24117"/>
                </a:lnTo>
                <a:close/>
              </a:path>
              <a:path w="802004" h="397509">
                <a:moveTo>
                  <a:pt x="666991" y="57150"/>
                </a:moveTo>
                <a:lnTo>
                  <a:pt x="666254" y="53949"/>
                </a:lnTo>
                <a:lnTo>
                  <a:pt x="666165" y="53594"/>
                </a:lnTo>
                <a:lnTo>
                  <a:pt x="661187" y="52070"/>
                </a:lnTo>
                <a:lnTo>
                  <a:pt x="666991" y="57150"/>
                </a:lnTo>
                <a:close/>
              </a:path>
              <a:path w="802004" h="397509">
                <a:moveTo>
                  <a:pt x="667321" y="53949"/>
                </a:moveTo>
                <a:lnTo>
                  <a:pt x="665810" y="52070"/>
                </a:lnTo>
                <a:lnTo>
                  <a:pt x="666102" y="53340"/>
                </a:lnTo>
                <a:lnTo>
                  <a:pt x="666165" y="53594"/>
                </a:lnTo>
                <a:lnTo>
                  <a:pt x="667321" y="53949"/>
                </a:lnTo>
                <a:close/>
              </a:path>
              <a:path w="802004" h="397509">
                <a:moveTo>
                  <a:pt x="692975" y="65989"/>
                </a:moveTo>
                <a:lnTo>
                  <a:pt x="692226" y="64592"/>
                </a:lnTo>
                <a:lnTo>
                  <a:pt x="691019" y="63500"/>
                </a:lnTo>
                <a:lnTo>
                  <a:pt x="688428" y="60960"/>
                </a:lnTo>
                <a:lnTo>
                  <a:pt x="687781" y="64592"/>
                </a:lnTo>
                <a:lnTo>
                  <a:pt x="687006" y="64592"/>
                </a:lnTo>
                <a:lnTo>
                  <a:pt x="692975" y="65989"/>
                </a:lnTo>
                <a:close/>
              </a:path>
              <a:path w="802004" h="397509">
                <a:moveTo>
                  <a:pt x="693242" y="66446"/>
                </a:moveTo>
                <a:lnTo>
                  <a:pt x="693216" y="66040"/>
                </a:lnTo>
                <a:lnTo>
                  <a:pt x="693013" y="66040"/>
                </a:lnTo>
                <a:lnTo>
                  <a:pt x="693242" y="66446"/>
                </a:lnTo>
                <a:close/>
              </a:path>
              <a:path w="802004" h="397509">
                <a:moveTo>
                  <a:pt x="698703" y="66903"/>
                </a:moveTo>
                <a:lnTo>
                  <a:pt x="696468" y="63500"/>
                </a:lnTo>
                <a:lnTo>
                  <a:pt x="695540" y="66040"/>
                </a:lnTo>
                <a:lnTo>
                  <a:pt x="698703" y="66903"/>
                </a:lnTo>
                <a:close/>
              </a:path>
              <a:path w="802004" h="397509">
                <a:moveTo>
                  <a:pt x="700913" y="67500"/>
                </a:moveTo>
                <a:lnTo>
                  <a:pt x="698703" y="66903"/>
                </a:lnTo>
                <a:lnTo>
                  <a:pt x="699109" y="67500"/>
                </a:lnTo>
                <a:lnTo>
                  <a:pt x="699566" y="67500"/>
                </a:lnTo>
                <a:lnTo>
                  <a:pt x="700493" y="67818"/>
                </a:lnTo>
                <a:lnTo>
                  <a:pt x="700278" y="67500"/>
                </a:lnTo>
                <a:lnTo>
                  <a:pt x="700913" y="67500"/>
                </a:lnTo>
                <a:close/>
              </a:path>
              <a:path w="802004" h="397509">
                <a:moveTo>
                  <a:pt x="702741" y="62280"/>
                </a:moveTo>
                <a:lnTo>
                  <a:pt x="701840" y="60960"/>
                </a:lnTo>
                <a:lnTo>
                  <a:pt x="701395" y="60960"/>
                </a:lnTo>
                <a:lnTo>
                  <a:pt x="702741" y="62280"/>
                </a:lnTo>
                <a:close/>
              </a:path>
              <a:path w="802004" h="397509">
                <a:moveTo>
                  <a:pt x="709803" y="58420"/>
                </a:moveTo>
                <a:lnTo>
                  <a:pt x="686054" y="58420"/>
                </a:lnTo>
                <a:lnTo>
                  <a:pt x="673620" y="55880"/>
                </a:lnTo>
                <a:lnTo>
                  <a:pt x="667321" y="53949"/>
                </a:lnTo>
                <a:lnTo>
                  <a:pt x="669886" y="57150"/>
                </a:lnTo>
                <a:lnTo>
                  <a:pt x="671893" y="57150"/>
                </a:lnTo>
                <a:lnTo>
                  <a:pt x="678357" y="58420"/>
                </a:lnTo>
                <a:lnTo>
                  <a:pt x="692264" y="60960"/>
                </a:lnTo>
                <a:lnTo>
                  <a:pt x="701395" y="60960"/>
                </a:lnTo>
                <a:lnTo>
                  <a:pt x="703186" y="59690"/>
                </a:lnTo>
                <a:lnTo>
                  <a:pt x="705853" y="60960"/>
                </a:lnTo>
                <a:lnTo>
                  <a:pt x="707644" y="60960"/>
                </a:lnTo>
                <a:lnTo>
                  <a:pt x="707390" y="59690"/>
                </a:lnTo>
                <a:lnTo>
                  <a:pt x="709803" y="58420"/>
                </a:lnTo>
                <a:close/>
              </a:path>
              <a:path w="802004" h="397509">
                <a:moveTo>
                  <a:pt x="712838" y="59601"/>
                </a:moveTo>
                <a:lnTo>
                  <a:pt x="712304" y="59131"/>
                </a:lnTo>
                <a:lnTo>
                  <a:pt x="711466" y="58420"/>
                </a:lnTo>
                <a:lnTo>
                  <a:pt x="709803" y="58420"/>
                </a:lnTo>
                <a:lnTo>
                  <a:pt x="712609" y="59512"/>
                </a:lnTo>
                <a:lnTo>
                  <a:pt x="712838" y="59601"/>
                </a:lnTo>
                <a:close/>
              </a:path>
              <a:path w="802004" h="397509">
                <a:moveTo>
                  <a:pt x="713155" y="73736"/>
                </a:moveTo>
                <a:lnTo>
                  <a:pt x="713105" y="73342"/>
                </a:lnTo>
                <a:lnTo>
                  <a:pt x="713003" y="72390"/>
                </a:lnTo>
                <a:lnTo>
                  <a:pt x="703021" y="62547"/>
                </a:lnTo>
                <a:lnTo>
                  <a:pt x="703453" y="63322"/>
                </a:lnTo>
                <a:lnTo>
                  <a:pt x="708977" y="71462"/>
                </a:lnTo>
                <a:lnTo>
                  <a:pt x="709193" y="71462"/>
                </a:lnTo>
                <a:lnTo>
                  <a:pt x="712177" y="73736"/>
                </a:lnTo>
                <a:lnTo>
                  <a:pt x="713155" y="73736"/>
                </a:lnTo>
                <a:close/>
              </a:path>
              <a:path w="802004" h="397509">
                <a:moveTo>
                  <a:pt x="714717" y="68008"/>
                </a:moveTo>
                <a:lnTo>
                  <a:pt x="712114" y="66040"/>
                </a:lnTo>
                <a:lnTo>
                  <a:pt x="710272" y="62280"/>
                </a:lnTo>
                <a:lnTo>
                  <a:pt x="708875" y="61556"/>
                </a:lnTo>
                <a:lnTo>
                  <a:pt x="707644" y="60960"/>
                </a:lnTo>
                <a:lnTo>
                  <a:pt x="707707" y="61556"/>
                </a:lnTo>
                <a:lnTo>
                  <a:pt x="707821" y="62547"/>
                </a:lnTo>
                <a:lnTo>
                  <a:pt x="707923" y="63500"/>
                </a:lnTo>
                <a:lnTo>
                  <a:pt x="708037" y="64592"/>
                </a:lnTo>
                <a:lnTo>
                  <a:pt x="708075" y="64960"/>
                </a:lnTo>
                <a:lnTo>
                  <a:pt x="708190" y="66040"/>
                </a:lnTo>
                <a:lnTo>
                  <a:pt x="714717" y="68008"/>
                </a:lnTo>
                <a:close/>
              </a:path>
              <a:path w="802004" h="397509">
                <a:moveTo>
                  <a:pt x="717207" y="64960"/>
                </a:moveTo>
                <a:lnTo>
                  <a:pt x="716902" y="64592"/>
                </a:lnTo>
                <a:lnTo>
                  <a:pt x="716673" y="64592"/>
                </a:lnTo>
                <a:lnTo>
                  <a:pt x="717003" y="64960"/>
                </a:lnTo>
                <a:lnTo>
                  <a:pt x="717207" y="64960"/>
                </a:lnTo>
                <a:close/>
              </a:path>
              <a:path w="802004" h="397509">
                <a:moveTo>
                  <a:pt x="717397" y="63500"/>
                </a:moveTo>
                <a:lnTo>
                  <a:pt x="717257" y="63322"/>
                </a:lnTo>
                <a:lnTo>
                  <a:pt x="712965" y="59690"/>
                </a:lnTo>
                <a:lnTo>
                  <a:pt x="712774" y="59690"/>
                </a:lnTo>
                <a:lnTo>
                  <a:pt x="716902" y="64592"/>
                </a:lnTo>
                <a:lnTo>
                  <a:pt x="717397" y="63500"/>
                </a:lnTo>
                <a:close/>
              </a:path>
              <a:path w="802004" h="397509">
                <a:moveTo>
                  <a:pt x="720229" y="57150"/>
                </a:moveTo>
                <a:lnTo>
                  <a:pt x="720140" y="49530"/>
                </a:lnTo>
                <a:lnTo>
                  <a:pt x="716788" y="53340"/>
                </a:lnTo>
                <a:lnTo>
                  <a:pt x="717486" y="58420"/>
                </a:lnTo>
                <a:lnTo>
                  <a:pt x="717473" y="63322"/>
                </a:lnTo>
                <a:lnTo>
                  <a:pt x="720229" y="57150"/>
                </a:lnTo>
                <a:close/>
              </a:path>
              <a:path w="802004" h="397509">
                <a:moveTo>
                  <a:pt x="760907" y="70180"/>
                </a:moveTo>
                <a:lnTo>
                  <a:pt x="760882" y="69850"/>
                </a:lnTo>
                <a:lnTo>
                  <a:pt x="760755" y="69392"/>
                </a:lnTo>
                <a:lnTo>
                  <a:pt x="760628" y="69850"/>
                </a:lnTo>
                <a:lnTo>
                  <a:pt x="760907" y="70180"/>
                </a:lnTo>
                <a:close/>
              </a:path>
              <a:path w="802004" h="397509">
                <a:moveTo>
                  <a:pt x="760984" y="68580"/>
                </a:moveTo>
                <a:lnTo>
                  <a:pt x="760387" y="68084"/>
                </a:lnTo>
                <a:lnTo>
                  <a:pt x="760755" y="69392"/>
                </a:lnTo>
                <a:lnTo>
                  <a:pt x="760984" y="68580"/>
                </a:lnTo>
                <a:close/>
              </a:path>
              <a:path w="802004" h="397509">
                <a:moveTo>
                  <a:pt x="761593" y="67500"/>
                </a:moveTo>
                <a:lnTo>
                  <a:pt x="745782" y="66040"/>
                </a:lnTo>
                <a:lnTo>
                  <a:pt x="736282" y="64592"/>
                </a:lnTo>
                <a:lnTo>
                  <a:pt x="736727" y="64592"/>
                </a:lnTo>
                <a:lnTo>
                  <a:pt x="732345" y="63500"/>
                </a:lnTo>
                <a:lnTo>
                  <a:pt x="727735" y="60960"/>
                </a:lnTo>
                <a:lnTo>
                  <a:pt x="726262" y="62280"/>
                </a:lnTo>
                <a:lnTo>
                  <a:pt x="726452" y="62280"/>
                </a:lnTo>
                <a:lnTo>
                  <a:pt x="729678" y="63500"/>
                </a:lnTo>
                <a:lnTo>
                  <a:pt x="730326" y="64592"/>
                </a:lnTo>
                <a:lnTo>
                  <a:pt x="730554" y="64592"/>
                </a:lnTo>
                <a:lnTo>
                  <a:pt x="731304" y="63500"/>
                </a:lnTo>
                <a:lnTo>
                  <a:pt x="735393" y="64592"/>
                </a:lnTo>
                <a:lnTo>
                  <a:pt x="735876" y="64592"/>
                </a:lnTo>
                <a:lnTo>
                  <a:pt x="742937" y="72390"/>
                </a:lnTo>
                <a:lnTo>
                  <a:pt x="743458" y="71462"/>
                </a:lnTo>
                <a:lnTo>
                  <a:pt x="744359" y="69850"/>
                </a:lnTo>
                <a:lnTo>
                  <a:pt x="740130" y="68580"/>
                </a:lnTo>
                <a:lnTo>
                  <a:pt x="740003" y="68084"/>
                </a:lnTo>
                <a:lnTo>
                  <a:pt x="739940" y="67818"/>
                </a:lnTo>
                <a:lnTo>
                  <a:pt x="739851" y="67500"/>
                </a:lnTo>
                <a:lnTo>
                  <a:pt x="739419" y="67500"/>
                </a:lnTo>
                <a:lnTo>
                  <a:pt x="742238" y="66040"/>
                </a:lnTo>
                <a:lnTo>
                  <a:pt x="744054" y="68580"/>
                </a:lnTo>
                <a:lnTo>
                  <a:pt x="748157" y="69850"/>
                </a:lnTo>
                <a:lnTo>
                  <a:pt x="751116" y="67500"/>
                </a:lnTo>
                <a:lnTo>
                  <a:pt x="751497" y="67500"/>
                </a:lnTo>
                <a:lnTo>
                  <a:pt x="753656" y="71132"/>
                </a:lnTo>
                <a:lnTo>
                  <a:pt x="753872" y="70510"/>
                </a:lnTo>
                <a:lnTo>
                  <a:pt x="753973" y="70180"/>
                </a:lnTo>
                <a:lnTo>
                  <a:pt x="754087" y="69850"/>
                </a:lnTo>
                <a:lnTo>
                  <a:pt x="759675" y="67500"/>
                </a:lnTo>
                <a:lnTo>
                  <a:pt x="760387" y="68084"/>
                </a:lnTo>
                <a:lnTo>
                  <a:pt x="760310" y="67818"/>
                </a:lnTo>
                <a:lnTo>
                  <a:pt x="760222" y="67500"/>
                </a:lnTo>
                <a:lnTo>
                  <a:pt x="761593" y="67500"/>
                </a:lnTo>
                <a:close/>
              </a:path>
              <a:path w="802004" h="397509">
                <a:moveTo>
                  <a:pt x="772972" y="77228"/>
                </a:moveTo>
                <a:lnTo>
                  <a:pt x="771017" y="72390"/>
                </a:lnTo>
                <a:lnTo>
                  <a:pt x="767816" y="71462"/>
                </a:lnTo>
                <a:lnTo>
                  <a:pt x="766648" y="71462"/>
                </a:lnTo>
                <a:lnTo>
                  <a:pt x="766686" y="72390"/>
                </a:lnTo>
                <a:lnTo>
                  <a:pt x="766813" y="74930"/>
                </a:lnTo>
                <a:lnTo>
                  <a:pt x="772972" y="77228"/>
                </a:lnTo>
                <a:close/>
              </a:path>
              <a:path w="802004" h="397509">
                <a:moveTo>
                  <a:pt x="775233" y="82308"/>
                </a:moveTo>
                <a:lnTo>
                  <a:pt x="773607" y="77470"/>
                </a:lnTo>
                <a:lnTo>
                  <a:pt x="772972" y="77228"/>
                </a:lnTo>
                <a:lnTo>
                  <a:pt x="775017" y="82308"/>
                </a:lnTo>
                <a:lnTo>
                  <a:pt x="775119" y="82550"/>
                </a:lnTo>
                <a:lnTo>
                  <a:pt x="775233" y="82308"/>
                </a:lnTo>
                <a:close/>
              </a:path>
              <a:path w="802004" h="397509">
                <a:moveTo>
                  <a:pt x="776338" y="84785"/>
                </a:moveTo>
                <a:lnTo>
                  <a:pt x="776020" y="84785"/>
                </a:lnTo>
                <a:lnTo>
                  <a:pt x="776135" y="85090"/>
                </a:lnTo>
                <a:lnTo>
                  <a:pt x="776338" y="84785"/>
                </a:lnTo>
                <a:close/>
              </a:path>
              <a:path w="802004" h="397509">
                <a:moveTo>
                  <a:pt x="790524" y="73342"/>
                </a:moveTo>
                <a:lnTo>
                  <a:pt x="789089" y="69850"/>
                </a:lnTo>
                <a:lnTo>
                  <a:pt x="787171" y="69850"/>
                </a:lnTo>
                <a:lnTo>
                  <a:pt x="786561" y="72390"/>
                </a:lnTo>
                <a:lnTo>
                  <a:pt x="790524" y="73342"/>
                </a:lnTo>
                <a:close/>
              </a:path>
              <a:path w="802004" h="397509">
                <a:moveTo>
                  <a:pt x="792175" y="73736"/>
                </a:moveTo>
                <a:lnTo>
                  <a:pt x="790524" y="73342"/>
                </a:lnTo>
                <a:lnTo>
                  <a:pt x="791095" y="74930"/>
                </a:lnTo>
                <a:lnTo>
                  <a:pt x="791781" y="73736"/>
                </a:lnTo>
                <a:lnTo>
                  <a:pt x="792175" y="73736"/>
                </a:lnTo>
                <a:close/>
              </a:path>
              <a:path w="802004" h="397509">
                <a:moveTo>
                  <a:pt x="801382" y="60960"/>
                </a:moveTo>
                <a:lnTo>
                  <a:pt x="800747" y="55880"/>
                </a:lnTo>
                <a:lnTo>
                  <a:pt x="800582" y="54610"/>
                </a:lnTo>
                <a:lnTo>
                  <a:pt x="800493" y="53949"/>
                </a:lnTo>
                <a:lnTo>
                  <a:pt x="800417" y="53340"/>
                </a:lnTo>
                <a:lnTo>
                  <a:pt x="795553" y="50800"/>
                </a:lnTo>
                <a:lnTo>
                  <a:pt x="793369" y="49974"/>
                </a:lnTo>
                <a:lnTo>
                  <a:pt x="793369" y="53340"/>
                </a:lnTo>
                <a:lnTo>
                  <a:pt x="792518" y="54610"/>
                </a:lnTo>
                <a:lnTo>
                  <a:pt x="788149" y="57150"/>
                </a:lnTo>
                <a:lnTo>
                  <a:pt x="783120" y="54610"/>
                </a:lnTo>
                <a:lnTo>
                  <a:pt x="774192" y="52070"/>
                </a:lnTo>
                <a:lnTo>
                  <a:pt x="769023" y="50800"/>
                </a:lnTo>
                <a:lnTo>
                  <a:pt x="767499" y="45720"/>
                </a:lnTo>
                <a:lnTo>
                  <a:pt x="768273" y="45720"/>
                </a:lnTo>
                <a:lnTo>
                  <a:pt x="782053" y="49530"/>
                </a:lnTo>
                <a:lnTo>
                  <a:pt x="785253" y="50800"/>
                </a:lnTo>
                <a:lnTo>
                  <a:pt x="793369" y="53340"/>
                </a:lnTo>
                <a:lnTo>
                  <a:pt x="793369" y="49974"/>
                </a:lnTo>
                <a:lnTo>
                  <a:pt x="788911" y="48260"/>
                </a:lnTo>
                <a:lnTo>
                  <a:pt x="780211" y="45720"/>
                </a:lnTo>
                <a:lnTo>
                  <a:pt x="775855" y="44450"/>
                </a:lnTo>
                <a:lnTo>
                  <a:pt x="747014" y="34290"/>
                </a:lnTo>
                <a:lnTo>
                  <a:pt x="733742" y="31750"/>
                </a:lnTo>
                <a:lnTo>
                  <a:pt x="724027" y="29210"/>
                </a:lnTo>
                <a:lnTo>
                  <a:pt x="704240" y="26670"/>
                </a:lnTo>
                <a:lnTo>
                  <a:pt x="694397" y="24130"/>
                </a:lnTo>
                <a:lnTo>
                  <a:pt x="683806" y="21590"/>
                </a:lnTo>
                <a:lnTo>
                  <a:pt x="662317" y="13970"/>
                </a:lnTo>
                <a:lnTo>
                  <a:pt x="651840" y="12700"/>
                </a:lnTo>
                <a:lnTo>
                  <a:pt x="628269" y="11430"/>
                </a:lnTo>
                <a:lnTo>
                  <a:pt x="604761" y="11430"/>
                </a:lnTo>
                <a:lnTo>
                  <a:pt x="581177" y="10160"/>
                </a:lnTo>
                <a:lnTo>
                  <a:pt x="557352" y="7620"/>
                </a:lnTo>
                <a:lnTo>
                  <a:pt x="546849" y="5080"/>
                </a:lnTo>
                <a:lnTo>
                  <a:pt x="541299" y="3810"/>
                </a:lnTo>
                <a:lnTo>
                  <a:pt x="524675" y="0"/>
                </a:lnTo>
                <a:lnTo>
                  <a:pt x="514299" y="0"/>
                </a:lnTo>
                <a:lnTo>
                  <a:pt x="506209" y="1270"/>
                </a:lnTo>
                <a:lnTo>
                  <a:pt x="497916" y="5080"/>
                </a:lnTo>
                <a:lnTo>
                  <a:pt x="489800" y="10160"/>
                </a:lnTo>
                <a:lnTo>
                  <a:pt x="482193" y="12700"/>
                </a:lnTo>
                <a:lnTo>
                  <a:pt x="437680" y="31750"/>
                </a:lnTo>
                <a:lnTo>
                  <a:pt x="392531" y="49530"/>
                </a:lnTo>
                <a:lnTo>
                  <a:pt x="301790" y="82550"/>
                </a:lnTo>
                <a:lnTo>
                  <a:pt x="286461" y="86360"/>
                </a:lnTo>
                <a:lnTo>
                  <a:pt x="285775" y="85090"/>
                </a:lnTo>
                <a:lnTo>
                  <a:pt x="283032" y="80010"/>
                </a:lnTo>
                <a:lnTo>
                  <a:pt x="281216" y="76200"/>
                </a:lnTo>
                <a:lnTo>
                  <a:pt x="273037" y="76200"/>
                </a:lnTo>
                <a:lnTo>
                  <a:pt x="213753" y="97790"/>
                </a:lnTo>
                <a:lnTo>
                  <a:pt x="210350" y="97790"/>
                </a:lnTo>
                <a:lnTo>
                  <a:pt x="209816" y="92710"/>
                </a:lnTo>
                <a:lnTo>
                  <a:pt x="202082" y="94068"/>
                </a:lnTo>
                <a:lnTo>
                  <a:pt x="202222" y="94068"/>
                </a:lnTo>
                <a:lnTo>
                  <a:pt x="192112" y="96520"/>
                </a:lnTo>
                <a:lnTo>
                  <a:pt x="168211" y="104140"/>
                </a:lnTo>
                <a:lnTo>
                  <a:pt x="157251" y="107950"/>
                </a:lnTo>
                <a:lnTo>
                  <a:pt x="117741" y="118110"/>
                </a:lnTo>
                <a:lnTo>
                  <a:pt x="60604" y="134620"/>
                </a:lnTo>
                <a:lnTo>
                  <a:pt x="2679" y="147320"/>
                </a:lnTo>
                <a:lnTo>
                  <a:pt x="0" y="149860"/>
                </a:lnTo>
                <a:lnTo>
                  <a:pt x="1371" y="151130"/>
                </a:lnTo>
                <a:lnTo>
                  <a:pt x="47028" y="142240"/>
                </a:lnTo>
                <a:lnTo>
                  <a:pt x="48488" y="142240"/>
                </a:lnTo>
                <a:lnTo>
                  <a:pt x="50330" y="143510"/>
                </a:lnTo>
                <a:lnTo>
                  <a:pt x="51816" y="143510"/>
                </a:lnTo>
                <a:lnTo>
                  <a:pt x="50838" y="142240"/>
                </a:lnTo>
                <a:lnTo>
                  <a:pt x="49911" y="141046"/>
                </a:lnTo>
                <a:lnTo>
                  <a:pt x="58343" y="138430"/>
                </a:lnTo>
                <a:lnTo>
                  <a:pt x="66675" y="137160"/>
                </a:lnTo>
                <a:lnTo>
                  <a:pt x="82867" y="132080"/>
                </a:lnTo>
                <a:lnTo>
                  <a:pt x="90233" y="135890"/>
                </a:lnTo>
                <a:lnTo>
                  <a:pt x="88620" y="141046"/>
                </a:lnTo>
                <a:lnTo>
                  <a:pt x="88569" y="141224"/>
                </a:lnTo>
                <a:lnTo>
                  <a:pt x="90424" y="142240"/>
                </a:lnTo>
                <a:lnTo>
                  <a:pt x="88125" y="142621"/>
                </a:lnTo>
                <a:lnTo>
                  <a:pt x="87452" y="144780"/>
                </a:lnTo>
                <a:lnTo>
                  <a:pt x="86804" y="142849"/>
                </a:lnTo>
                <a:lnTo>
                  <a:pt x="84518" y="143243"/>
                </a:lnTo>
                <a:lnTo>
                  <a:pt x="86080" y="143510"/>
                </a:lnTo>
                <a:lnTo>
                  <a:pt x="80860" y="148590"/>
                </a:lnTo>
                <a:lnTo>
                  <a:pt x="73253" y="144780"/>
                </a:lnTo>
                <a:lnTo>
                  <a:pt x="79463" y="148590"/>
                </a:lnTo>
                <a:lnTo>
                  <a:pt x="77216" y="153670"/>
                </a:lnTo>
                <a:lnTo>
                  <a:pt x="63195" y="144780"/>
                </a:lnTo>
                <a:lnTo>
                  <a:pt x="65036" y="146050"/>
                </a:lnTo>
                <a:lnTo>
                  <a:pt x="76835" y="153670"/>
                </a:lnTo>
                <a:lnTo>
                  <a:pt x="74510" y="157480"/>
                </a:lnTo>
                <a:lnTo>
                  <a:pt x="68808" y="153670"/>
                </a:lnTo>
                <a:lnTo>
                  <a:pt x="63322" y="149860"/>
                </a:lnTo>
                <a:lnTo>
                  <a:pt x="57772" y="146050"/>
                </a:lnTo>
                <a:lnTo>
                  <a:pt x="51816" y="143510"/>
                </a:lnTo>
                <a:lnTo>
                  <a:pt x="56388" y="147320"/>
                </a:lnTo>
                <a:lnTo>
                  <a:pt x="63512" y="152400"/>
                </a:lnTo>
                <a:lnTo>
                  <a:pt x="70154" y="156210"/>
                </a:lnTo>
                <a:lnTo>
                  <a:pt x="73253" y="158750"/>
                </a:lnTo>
                <a:lnTo>
                  <a:pt x="70510" y="161290"/>
                </a:lnTo>
                <a:lnTo>
                  <a:pt x="44665" y="144780"/>
                </a:lnTo>
                <a:lnTo>
                  <a:pt x="69316" y="161975"/>
                </a:lnTo>
                <a:lnTo>
                  <a:pt x="70142" y="162623"/>
                </a:lnTo>
                <a:lnTo>
                  <a:pt x="69240" y="166370"/>
                </a:lnTo>
                <a:lnTo>
                  <a:pt x="65506" y="163830"/>
                </a:lnTo>
                <a:lnTo>
                  <a:pt x="62725" y="161975"/>
                </a:lnTo>
                <a:lnTo>
                  <a:pt x="67957" y="166370"/>
                </a:lnTo>
                <a:lnTo>
                  <a:pt x="68224" y="167640"/>
                </a:lnTo>
                <a:lnTo>
                  <a:pt x="65671" y="170180"/>
                </a:lnTo>
                <a:lnTo>
                  <a:pt x="45186" y="157784"/>
                </a:lnTo>
                <a:lnTo>
                  <a:pt x="46532" y="158750"/>
                </a:lnTo>
                <a:lnTo>
                  <a:pt x="65201" y="171450"/>
                </a:lnTo>
                <a:lnTo>
                  <a:pt x="63703" y="174104"/>
                </a:lnTo>
                <a:lnTo>
                  <a:pt x="63195" y="174104"/>
                </a:lnTo>
                <a:lnTo>
                  <a:pt x="60756" y="172720"/>
                </a:lnTo>
                <a:lnTo>
                  <a:pt x="62522" y="176644"/>
                </a:lnTo>
                <a:lnTo>
                  <a:pt x="62268" y="176644"/>
                </a:lnTo>
                <a:lnTo>
                  <a:pt x="60312" y="177800"/>
                </a:lnTo>
                <a:lnTo>
                  <a:pt x="59093" y="176644"/>
                </a:lnTo>
                <a:lnTo>
                  <a:pt x="56921" y="175260"/>
                </a:lnTo>
                <a:lnTo>
                  <a:pt x="50800" y="171450"/>
                </a:lnTo>
                <a:lnTo>
                  <a:pt x="48234" y="174104"/>
                </a:lnTo>
                <a:lnTo>
                  <a:pt x="51536" y="174104"/>
                </a:lnTo>
                <a:lnTo>
                  <a:pt x="53289" y="175260"/>
                </a:lnTo>
                <a:lnTo>
                  <a:pt x="59728" y="179133"/>
                </a:lnTo>
                <a:lnTo>
                  <a:pt x="59563" y="179133"/>
                </a:lnTo>
                <a:lnTo>
                  <a:pt x="58788" y="180340"/>
                </a:lnTo>
                <a:lnTo>
                  <a:pt x="57899" y="183464"/>
                </a:lnTo>
                <a:lnTo>
                  <a:pt x="57785" y="183883"/>
                </a:lnTo>
                <a:lnTo>
                  <a:pt x="57683" y="184251"/>
                </a:lnTo>
                <a:lnTo>
                  <a:pt x="57531" y="184251"/>
                </a:lnTo>
                <a:lnTo>
                  <a:pt x="55448" y="185420"/>
                </a:lnTo>
                <a:lnTo>
                  <a:pt x="53467" y="185420"/>
                </a:lnTo>
                <a:lnTo>
                  <a:pt x="54698" y="186690"/>
                </a:lnTo>
                <a:lnTo>
                  <a:pt x="52552" y="193903"/>
                </a:lnTo>
                <a:lnTo>
                  <a:pt x="52425" y="194310"/>
                </a:lnTo>
                <a:lnTo>
                  <a:pt x="45491" y="201409"/>
                </a:lnTo>
                <a:lnTo>
                  <a:pt x="44958" y="201993"/>
                </a:lnTo>
                <a:lnTo>
                  <a:pt x="42887" y="207010"/>
                </a:lnTo>
                <a:lnTo>
                  <a:pt x="42811" y="208280"/>
                </a:lnTo>
                <a:lnTo>
                  <a:pt x="42735" y="209550"/>
                </a:lnTo>
                <a:lnTo>
                  <a:pt x="43903" y="208280"/>
                </a:lnTo>
                <a:lnTo>
                  <a:pt x="44411" y="207251"/>
                </a:lnTo>
                <a:lnTo>
                  <a:pt x="44538" y="207010"/>
                </a:lnTo>
                <a:lnTo>
                  <a:pt x="48615" y="201993"/>
                </a:lnTo>
                <a:lnTo>
                  <a:pt x="49199" y="200952"/>
                </a:lnTo>
                <a:lnTo>
                  <a:pt x="52730" y="194310"/>
                </a:lnTo>
                <a:lnTo>
                  <a:pt x="56972" y="187490"/>
                </a:lnTo>
                <a:lnTo>
                  <a:pt x="60439" y="181775"/>
                </a:lnTo>
                <a:lnTo>
                  <a:pt x="62318" y="179133"/>
                </a:lnTo>
                <a:lnTo>
                  <a:pt x="62458" y="179133"/>
                </a:lnTo>
                <a:lnTo>
                  <a:pt x="64770" y="181203"/>
                </a:lnTo>
                <a:lnTo>
                  <a:pt x="65201" y="181635"/>
                </a:lnTo>
                <a:lnTo>
                  <a:pt x="63830" y="184251"/>
                </a:lnTo>
                <a:lnTo>
                  <a:pt x="61188" y="184251"/>
                </a:lnTo>
                <a:lnTo>
                  <a:pt x="62128" y="185420"/>
                </a:lnTo>
                <a:lnTo>
                  <a:pt x="61887" y="186690"/>
                </a:lnTo>
                <a:lnTo>
                  <a:pt x="61760" y="187337"/>
                </a:lnTo>
                <a:lnTo>
                  <a:pt x="61633" y="187960"/>
                </a:lnTo>
                <a:lnTo>
                  <a:pt x="58077" y="186690"/>
                </a:lnTo>
                <a:lnTo>
                  <a:pt x="59855" y="190500"/>
                </a:lnTo>
                <a:lnTo>
                  <a:pt x="57162" y="190500"/>
                </a:lnTo>
                <a:lnTo>
                  <a:pt x="58000" y="191770"/>
                </a:lnTo>
                <a:lnTo>
                  <a:pt x="58801" y="193090"/>
                </a:lnTo>
                <a:lnTo>
                  <a:pt x="57378" y="194932"/>
                </a:lnTo>
                <a:lnTo>
                  <a:pt x="57099" y="195402"/>
                </a:lnTo>
                <a:lnTo>
                  <a:pt x="61010" y="193090"/>
                </a:lnTo>
                <a:lnTo>
                  <a:pt x="61175" y="193090"/>
                </a:lnTo>
                <a:lnTo>
                  <a:pt x="107213" y="228600"/>
                </a:lnTo>
                <a:lnTo>
                  <a:pt x="102781" y="228600"/>
                </a:lnTo>
                <a:lnTo>
                  <a:pt x="75946" y="209550"/>
                </a:lnTo>
                <a:lnTo>
                  <a:pt x="100952" y="228600"/>
                </a:lnTo>
                <a:lnTo>
                  <a:pt x="101409" y="228600"/>
                </a:lnTo>
                <a:lnTo>
                  <a:pt x="97980" y="231140"/>
                </a:lnTo>
                <a:lnTo>
                  <a:pt x="96761" y="229870"/>
                </a:lnTo>
                <a:lnTo>
                  <a:pt x="57543" y="202184"/>
                </a:lnTo>
                <a:lnTo>
                  <a:pt x="58902" y="203301"/>
                </a:lnTo>
                <a:lnTo>
                  <a:pt x="95592" y="232410"/>
                </a:lnTo>
                <a:lnTo>
                  <a:pt x="91821" y="232410"/>
                </a:lnTo>
                <a:lnTo>
                  <a:pt x="89712" y="231140"/>
                </a:lnTo>
                <a:lnTo>
                  <a:pt x="82321" y="226085"/>
                </a:lnTo>
                <a:lnTo>
                  <a:pt x="73355" y="219710"/>
                </a:lnTo>
                <a:lnTo>
                  <a:pt x="64325" y="212090"/>
                </a:lnTo>
                <a:lnTo>
                  <a:pt x="56629" y="205765"/>
                </a:lnTo>
                <a:lnTo>
                  <a:pt x="53936" y="205765"/>
                </a:lnTo>
                <a:lnTo>
                  <a:pt x="89319" y="232410"/>
                </a:lnTo>
                <a:lnTo>
                  <a:pt x="88366" y="233680"/>
                </a:lnTo>
                <a:lnTo>
                  <a:pt x="86271" y="233680"/>
                </a:lnTo>
                <a:lnTo>
                  <a:pt x="80162" y="229870"/>
                </a:lnTo>
                <a:lnTo>
                  <a:pt x="70192" y="222250"/>
                </a:lnTo>
                <a:lnTo>
                  <a:pt x="53149" y="209550"/>
                </a:lnTo>
                <a:lnTo>
                  <a:pt x="51816" y="209550"/>
                </a:lnTo>
                <a:lnTo>
                  <a:pt x="53200" y="211937"/>
                </a:lnTo>
                <a:lnTo>
                  <a:pt x="53276" y="212090"/>
                </a:lnTo>
                <a:lnTo>
                  <a:pt x="54076" y="212090"/>
                </a:lnTo>
                <a:lnTo>
                  <a:pt x="60185" y="217170"/>
                </a:lnTo>
                <a:lnTo>
                  <a:pt x="69773" y="223520"/>
                </a:lnTo>
                <a:lnTo>
                  <a:pt x="78752" y="229870"/>
                </a:lnTo>
                <a:lnTo>
                  <a:pt x="83083" y="233680"/>
                </a:lnTo>
                <a:lnTo>
                  <a:pt x="83680" y="235775"/>
                </a:lnTo>
                <a:lnTo>
                  <a:pt x="83807" y="236220"/>
                </a:lnTo>
                <a:lnTo>
                  <a:pt x="82118" y="235864"/>
                </a:lnTo>
                <a:lnTo>
                  <a:pt x="82118" y="246380"/>
                </a:lnTo>
                <a:lnTo>
                  <a:pt x="79959" y="250190"/>
                </a:lnTo>
                <a:lnTo>
                  <a:pt x="76923" y="247650"/>
                </a:lnTo>
                <a:lnTo>
                  <a:pt x="77736" y="243840"/>
                </a:lnTo>
                <a:lnTo>
                  <a:pt x="82118" y="246380"/>
                </a:lnTo>
                <a:lnTo>
                  <a:pt x="82118" y="235864"/>
                </a:lnTo>
                <a:lnTo>
                  <a:pt x="77774" y="234950"/>
                </a:lnTo>
                <a:lnTo>
                  <a:pt x="67576" y="226085"/>
                </a:lnTo>
                <a:lnTo>
                  <a:pt x="62966" y="222250"/>
                </a:lnTo>
                <a:lnTo>
                  <a:pt x="61645" y="222250"/>
                </a:lnTo>
                <a:lnTo>
                  <a:pt x="66509" y="226085"/>
                </a:lnTo>
                <a:lnTo>
                  <a:pt x="71132" y="231140"/>
                </a:lnTo>
                <a:lnTo>
                  <a:pt x="76822" y="234950"/>
                </a:lnTo>
                <a:lnTo>
                  <a:pt x="76885" y="237490"/>
                </a:lnTo>
                <a:lnTo>
                  <a:pt x="74930" y="237490"/>
                </a:lnTo>
                <a:lnTo>
                  <a:pt x="74930" y="247650"/>
                </a:lnTo>
                <a:lnTo>
                  <a:pt x="74142" y="250190"/>
                </a:lnTo>
                <a:lnTo>
                  <a:pt x="67729" y="245110"/>
                </a:lnTo>
                <a:lnTo>
                  <a:pt x="66116" y="243840"/>
                </a:lnTo>
                <a:lnTo>
                  <a:pt x="70231" y="242570"/>
                </a:lnTo>
                <a:lnTo>
                  <a:pt x="72072" y="245110"/>
                </a:lnTo>
                <a:lnTo>
                  <a:pt x="74930" y="247650"/>
                </a:lnTo>
                <a:lnTo>
                  <a:pt x="74930" y="237490"/>
                </a:lnTo>
                <a:lnTo>
                  <a:pt x="72605" y="236220"/>
                </a:lnTo>
                <a:lnTo>
                  <a:pt x="68630" y="233680"/>
                </a:lnTo>
                <a:lnTo>
                  <a:pt x="62141" y="228600"/>
                </a:lnTo>
                <a:lnTo>
                  <a:pt x="55918" y="223520"/>
                </a:lnTo>
                <a:lnTo>
                  <a:pt x="52705" y="222250"/>
                </a:lnTo>
                <a:lnTo>
                  <a:pt x="57124" y="227330"/>
                </a:lnTo>
                <a:lnTo>
                  <a:pt x="64439" y="231140"/>
                </a:lnTo>
                <a:lnTo>
                  <a:pt x="70586" y="237490"/>
                </a:lnTo>
                <a:lnTo>
                  <a:pt x="71843" y="237490"/>
                </a:lnTo>
                <a:lnTo>
                  <a:pt x="71462" y="238760"/>
                </a:lnTo>
                <a:lnTo>
                  <a:pt x="64617" y="241300"/>
                </a:lnTo>
                <a:lnTo>
                  <a:pt x="64109" y="240169"/>
                </a:lnTo>
                <a:lnTo>
                  <a:pt x="58699" y="243840"/>
                </a:lnTo>
                <a:lnTo>
                  <a:pt x="54381" y="234950"/>
                </a:lnTo>
                <a:lnTo>
                  <a:pt x="49149" y="233680"/>
                </a:lnTo>
                <a:lnTo>
                  <a:pt x="57175" y="241300"/>
                </a:lnTo>
                <a:lnTo>
                  <a:pt x="56718" y="243840"/>
                </a:lnTo>
                <a:lnTo>
                  <a:pt x="47345" y="238760"/>
                </a:lnTo>
                <a:lnTo>
                  <a:pt x="52705" y="243840"/>
                </a:lnTo>
                <a:lnTo>
                  <a:pt x="51777" y="246380"/>
                </a:lnTo>
                <a:lnTo>
                  <a:pt x="47561" y="245110"/>
                </a:lnTo>
                <a:lnTo>
                  <a:pt x="45567" y="245110"/>
                </a:lnTo>
                <a:lnTo>
                  <a:pt x="49504" y="248462"/>
                </a:lnTo>
                <a:lnTo>
                  <a:pt x="50533" y="247650"/>
                </a:lnTo>
                <a:lnTo>
                  <a:pt x="56108" y="250698"/>
                </a:lnTo>
                <a:lnTo>
                  <a:pt x="53606" y="248920"/>
                </a:lnTo>
                <a:lnTo>
                  <a:pt x="57975" y="247650"/>
                </a:lnTo>
                <a:lnTo>
                  <a:pt x="61214" y="248462"/>
                </a:lnTo>
                <a:lnTo>
                  <a:pt x="59867" y="247650"/>
                </a:lnTo>
                <a:lnTo>
                  <a:pt x="61506" y="246380"/>
                </a:lnTo>
                <a:lnTo>
                  <a:pt x="63144" y="245110"/>
                </a:lnTo>
                <a:lnTo>
                  <a:pt x="66433" y="246380"/>
                </a:lnTo>
                <a:lnTo>
                  <a:pt x="68453" y="248666"/>
                </a:lnTo>
                <a:lnTo>
                  <a:pt x="68567" y="249453"/>
                </a:lnTo>
                <a:lnTo>
                  <a:pt x="67894" y="252730"/>
                </a:lnTo>
                <a:lnTo>
                  <a:pt x="62738" y="249453"/>
                </a:lnTo>
                <a:lnTo>
                  <a:pt x="60744" y="254000"/>
                </a:lnTo>
                <a:lnTo>
                  <a:pt x="59690" y="253250"/>
                </a:lnTo>
                <a:lnTo>
                  <a:pt x="57950" y="260350"/>
                </a:lnTo>
                <a:lnTo>
                  <a:pt x="48729" y="251460"/>
                </a:lnTo>
                <a:lnTo>
                  <a:pt x="47345" y="250190"/>
                </a:lnTo>
                <a:lnTo>
                  <a:pt x="48260" y="249453"/>
                </a:lnTo>
                <a:lnTo>
                  <a:pt x="47993" y="249453"/>
                </a:lnTo>
                <a:lnTo>
                  <a:pt x="21437" y="256540"/>
                </a:lnTo>
                <a:lnTo>
                  <a:pt x="21869" y="259080"/>
                </a:lnTo>
                <a:lnTo>
                  <a:pt x="46024" y="251460"/>
                </a:lnTo>
                <a:lnTo>
                  <a:pt x="56273" y="259080"/>
                </a:lnTo>
                <a:lnTo>
                  <a:pt x="54813" y="265430"/>
                </a:lnTo>
                <a:lnTo>
                  <a:pt x="47586" y="256540"/>
                </a:lnTo>
                <a:lnTo>
                  <a:pt x="43776" y="256540"/>
                </a:lnTo>
                <a:lnTo>
                  <a:pt x="50914" y="262890"/>
                </a:lnTo>
                <a:lnTo>
                  <a:pt x="29476" y="271780"/>
                </a:lnTo>
                <a:lnTo>
                  <a:pt x="35179" y="270510"/>
                </a:lnTo>
                <a:lnTo>
                  <a:pt x="42278" y="267970"/>
                </a:lnTo>
                <a:lnTo>
                  <a:pt x="48907" y="265430"/>
                </a:lnTo>
                <a:lnTo>
                  <a:pt x="53162" y="267970"/>
                </a:lnTo>
                <a:lnTo>
                  <a:pt x="53340" y="269240"/>
                </a:lnTo>
                <a:lnTo>
                  <a:pt x="52705" y="271780"/>
                </a:lnTo>
                <a:lnTo>
                  <a:pt x="51498" y="271780"/>
                </a:lnTo>
                <a:lnTo>
                  <a:pt x="47396" y="266700"/>
                </a:lnTo>
                <a:lnTo>
                  <a:pt x="45567" y="267970"/>
                </a:lnTo>
                <a:lnTo>
                  <a:pt x="51752" y="273050"/>
                </a:lnTo>
                <a:lnTo>
                  <a:pt x="49149" y="276860"/>
                </a:lnTo>
                <a:lnTo>
                  <a:pt x="53606" y="280670"/>
                </a:lnTo>
                <a:lnTo>
                  <a:pt x="52793" y="282397"/>
                </a:lnTo>
                <a:lnTo>
                  <a:pt x="54940" y="280670"/>
                </a:lnTo>
                <a:lnTo>
                  <a:pt x="58877" y="284480"/>
                </a:lnTo>
                <a:lnTo>
                  <a:pt x="60604" y="289560"/>
                </a:lnTo>
                <a:lnTo>
                  <a:pt x="50927" y="284822"/>
                </a:lnTo>
                <a:lnTo>
                  <a:pt x="49911" y="287020"/>
                </a:lnTo>
                <a:lnTo>
                  <a:pt x="51333" y="289560"/>
                </a:lnTo>
                <a:lnTo>
                  <a:pt x="55283" y="289560"/>
                </a:lnTo>
                <a:lnTo>
                  <a:pt x="56273" y="292100"/>
                </a:lnTo>
                <a:lnTo>
                  <a:pt x="55549" y="294640"/>
                </a:lnTo>
                <a:lnTo>
                  <a:pt x="56959" y="294640"/>
                </a:lnTo>
                <a:lnTo>
                  <a:pt x="53111" y="299720"/>
                </a:lnTo>
                <a:lnTo>
                  <a:pt x="47345" y="297180"/>
                </a:lnTo>
                <a:lnTo>
                  <a:pt x="52641" y="302260"/>
                </a:lnTo>
                <a:lnTo>
                  <a:pt x="49923" y="308610"/>
                </a:lnTo>
                <a:lnTo>
                  <a:pt x="49720" y="307822"/>
                </a:lnTo>
                <a:lnTo>
                  <a:pt x="47320" y="312420"/>
                </a:lnTo>
                <a:lnTo>
                  <a:pt x="47320" y="313690"/>
                </a:lnTo>
                <a:lnTo>
                  <a:pt x="49987" y="313690"/>
                </a:lnTo>
                <a:lnTo>
                  <a:pt x="50038" y="316230"/>
                </a:lnTo>
                <a:lnTo>
                  <a:pt x="49047" y="317500"/>
                </a:lnTo>
                <a:lnTo>
                  <a:pt x="49123" y="318770"/>
                </a:lnTo>
                <a:lnTo>
                  <a:pt x="45567" y="316230"/>
                </a:lnTo>
                <a:lnTo>
                  <a:pt x="48183" y="320040"/>
                </a:lnTo>
                <a:lnTo>
                  <a:pt x="47345" y="322580"/>
                </a:lnTo>
                <a:lnTo>
                  <a:pt x="45821" y="323875"/>
                </a:lnTo>
                <a:lnTo>
                  <a:pt x="42545" y="318770"/>
                </a:lnTo>
                <a:lnTo>
                  <a:pt x="39662" y="320040"/>
                </a:lnTo>
                <a:lnTo>
                  <a:pt x="45758" y="323938"/>
                </a:lnTo>
                <a:lnTo>
                  <a:pt x="45631" y="324040"/>
                </a:lnTo>
                <a:lnTo>
                  <a:pt x="45935" y="324040"/>
                </a:lnTo>
                <a:lnTo>
                  <a:pt x="46367" y="324040"/>
                </a:lnTo>
                <a:lnTo>
                  <a:pt x="44653" y="328930"/>
                </a:lnTo>
                <a:lnTo>
                  <a:pt x="38417" y="325120"/>
                </a:lnTo>
                <a:lnTo>
                  <a:pt x="43383" y="330200"/>
                </a:lnTo>
                <a:lnTo>
                  <a:pt x="41973" y="334010"/>
                </a:lnTo>
                <a:lnTo>
                  <a:pt x="33947" y="330200"/>
                </a:lnTo>
                <a:lnTo>
                  <a:pt x="40703" y="335280"/>
                </a:lnTo>
                <a:lnTo>
                  <a:pt x="40792" y="344170"/>
                </a:lnTo>
                <a:lnTo>
                  <a:pt x="38862" y="340385"/>
                </a:lnTo>
                <a:lnTo>
                  <a:pt x="38404" y="342900"/>
                </a:lnTo>
                <a:lnTo>
                  <a:pt x="38036" y="344170"/>
                </a:lnTo>
                <a:lnTo>
                  <a:pt x="37312" y="344170"/>
                </a:lnTo>
                <a:lnTo>
                  <a:pt x="34226" y="341630"/>
                </a:lnTo>
                <a:lnTo>
                  <a:pt x="32296" y="339090"/>
                </a:lnTo>
                <a:lnTo>
                  <a:pt x="29476" y="339090"/>
                </a:lnTo>
                <a:lnTo>
                  <a:pt x="36220" y="345440"/>
                </a:lnTo>
                <a:lnTo>
                  <a:pt x="35725" y="347980"/>
                </a:lnTo>
                <a:lnTo>
                  <a:pt x="35725" y="383540"/>
                </a:lnTo>
                <a:lnTo>
                  <a:pt x="34226" y="384810"/>
                </a:lnTo>
                <a:lnTo>
                  <a:pt x="28752" y="382270"/>
                </a:lnTo>
                <a:lnTo>
                  <a:pt x="25857" y="378409"/>
                </a:lnTo>
                <a:lnTo>
                  <a:pt x="29438" y="377190"/>
                </a:lnTo>
                <a:lnTo>
                  <a:pt x="35725" y="383540"/>
                </a:lnTo>
                <a:lnTo>
                  <a:pt x="35725" y="347980"/>
                </a:lnTo>
                <a:lnTo>
                  <a:pt x="26797" y="344170"/>
                </a:lnTo>
                <a:lnTo>
                  <a:pt x="27241" y="346710"/>
                </a:lnTo>
                <a:lnTo>
                  <a:pt x="35077" y="347980"/>
                </a:lnTo>
                <a:lnTo>
                  <a:pt x="32410" y="355600"/>
                </a:lnTo>
                <a:lnTo>
                  <a:pt x="31800" y="354774"/>
                </a:lnTo>
                <a:lnTo>
                  <a:pt x="29933" y="358140"/>
                </a:lnTo>
                <a:lnTo>
                  <a:pt x="23228" y="354330"/>
                </a:lnTo>
                <a:lnTo>
                  <a:pt x="22390" y="355600"/>
                </a:lnTo>
                <a:lnTo>
                  <a:pt x="33108" y="361950"/>
                </a:lnTo>
                <a:lnTo>
                  <a:pt x="25908" y="361950"/>
                </a:lnTo>
                <a:lnTo>
                  <a:pt x="25908" y="359410"/>
                </a:lnTo>
                <a:lnTo>
                  <a:pt x="23228" y="359410"/>
                </a:lnTo>
                <a:lnTo>
                  <a:pt x="21602" y="365760"/>
                </a:lnTo>
                <a:lnTo>
                  <a:pt x="25057" y="368300"/>
                </a:lnTo>
                <a:lnTo>
                  <a:pt x="24091" y="370840"/>
                </a:lnTo>
                <a:lnTo>
                  <a:pt x="20548" y="370840"/>
                </a:lnTo>
                <a:lnTo>
                  <a:pt x="21983" y="372110"/>
                </a:lnTo>
                <a:lnTo>
                  <a:pt x="23901" y="373380"/>
                </a:lnTo>
                <a:lnTo>
                  <a:pt x="27203" y="375920"/>
                </a:lnTo>
                <a:lnTo>
                  <a:pt x="25781" y="378307"/>
                </a:lnTo>
                <a:lnTo>
                  <a:pt x="24955" y="377190"/>
                </a:lnTo>
                <a:lnTo>
                  <a:pt x="20980" y="375920"/>
                </a:lnTo>
                <a:lnTo>
                  <a:pt x="20370" y="375920"/>
                </a:lnTo>
                <a:lnTo>
                  <a:pt x="20332" y="377190"/>
                </a:lnTo>
                <a:lnTo>
                  <a:pt x="21412" y="378460"/>
                </a:lnTo>
                <a:lnTo>
                  <a:pt x="36499" y="388620"/>
                </a:lnTo>
                <a:lnTo>
                  <a:pt x="39306" y="389890"/>
                </a:lnTo>
                <a:lnTo>
                  <a:pt x="38785" y="392430"/>
                </a:lnTo>
                <a:lnTo>
                  <a:pt x="28651" y="394970"/>
                </a:lnTo>
                <a:lnTo>
                  <a:pt x="28587" y="397510"/>
                </a:lnTo>
                <a:lnTo>
                  <a:pt x="32372" y="397510"/>
                </a:lnTo>
                <a:lnTo>
                  <a:pt x="48602" y="394970"/>
                </a:lnTo>
                <a:lnTo>
                  <a:pt x="66929" y="389890"/>
                </a:lnTo>
                <a:lnTo>
                  <a:pt x="81661" y="384810"/>
                </a:lnTo>
                <a:lnTo>
                  <a:pt x="85344" y="383540"/>
                </a:lnTo>
                <a:lnTo>
                  <a:pt x="101854" y="378460"/>
                </a:lnTo>
                <a:lnTo>
                  <a:pt x="106870" y="377190"/>
                </a:lnTo>
                <a:lnTo>
                  <a:pt x="111887" y="375920"/>
                </a:lnTo>
                <a:lnTo>
                  <a:pt x="131838" y="369570"/>
                </a:lnTo>
                <a:lnTo>
                  <a:pt x="141871" y="365760"/>
                </a:lnTo>
                <a:lnTo>
                  <a:pt x="157594" y="361950"/>
                </a:lnTo>
                <a:lnTo>
                  <a:pt x="210007" y="349250"/>
                </a:lnTo>
                <a:lnTo>
                  <a:pt x="251929" y="339090"/>
                </a:lnTo>
                <a:lnTo>
                  <a:pt x="256489" y="325120"/>
                </a:lnTo>
                <a:lnTo>
                  <a:pt x="256425" y="317500"/>
                </a:lnTo>
                <a:lnTo>
                  <a:pt x="256349" y="314960"/>
                </a:lnTo>
                <a:lnTo>
                  <a:pt x="254342" y="312420"/>
                </a:lnTo>
                <a:lnTo>
                  <a:pt x="256400" y="309880"/>
                </a:lnTo>
                <a:lnTo>
                  <a:pt x="282651" y="302260"/>
                </a:lnTo>
                <a:lnTo>
                  <a:pt x="295986" y="299720"/>
                </a:lnTo>
                <a:lnTo>
                  <a:pt x="308927" y="295910"/>
                </a:lnTo>
                <a:lnTo>
                  <a:pt x="311810" y="294640"/>
                </a:lnTo>
                <a:lnTo>
                  <a:pt x="316077" y="293370"/>
                </a:lnTo>
                <a:lnTo>
                  <a:pt x="317957" y="290830"/>
                </a:lnTo>
                <a:lnTo>
                  <a:pt x="319125" y="287020"/>
                </a:lnTo>
                <a:lnTo>
                  <a:pt x="321437" y="279400"/>
                </a:lnTo>
                <a:lnTo>
                  <a:pt x="321538" y="275590"/>
                </a:lnTo>
                <a:lnTo>
                  <a:pt x="321640" y="271780"/>
                </a:lnTo>
                <a:lnTo>
                  <a:pt x="321741" y="267970"/>
                </a:lnTo>
                <a:lnTo>
                  <a:pt x="321818" y="265430"/>
                </a:lnTo>
                <a:lnTo>
                  <a:pt x="321703" y="260350"/>
                </a:lnTo>
                <a:lnTo>
                  <a:pt x="321614" y="259080"/>
                </a:lnTo>
                <a:lnTo>
                  <a:pt x="321513" y="257810"/>
                </a:lnTo>
                <a:lnTo>
                  <a:pt x="321424" y="256540"/>
                </a:lnTo>
                <a:lnTo>
                  <a:pt x="321335" y="255270"/>
                </a:lnTo>
                <a:lnTo>
                  <a:pt x="321246" y="254000"/>
                </a:lnTo>
                <a:lnTo>
                  <a:pt x="321157" y="252730"/>
                </a:lnTo>
                <a:lnTo>
                  <a:pt x="321056" y="251460"/>
                </a:lnTo>
                <a:lnTo>
                  <a:pt x="320967" y="250190"/>
                </a:lnTo>
                <a:lnTo>
                  <a:pt x="320840" y="248462"/>
                </a:lnTo>
                <a:lnTo>
                  <a:pt x="320789" y="247650"/>
                </a:lnTo>
                <a:lnTo>
                  <a:pt x="320700" y="246380"/>
                </a:lnTo>
                <a:lnTo>
                  <a:pt x="320598" y="245110"/>
                </a:lnTo>
                <a:lnTo>
                  <a:pt x="318909" y="231140"/>
                </a:lnTo>
                <a:lnTo>
                  <a:pt x="319201" y="229870"/>
                </a:lnTo>
                <a:lnTo>
                  <a:pt x="337362" y="228600"/>
                </a:lnTo>
                <a:lnTo>
                  <a:pt x="345884" y="229870"/>
                </a:lnTo>
                <a:lnTo>
                  <a:pt x="352958" y="233680"/>
                </a:lnTo>
                <a:lnTo>
                  <a:pt x="358978" y="234950"/>
                </a:lnTo>
                <a:lnTo>
                  <a:pt x="382270" y="237490"/>
                </a:lnTo>
                <a:lnTo>
                  <a:pt x="406387" y="234950"/>
                </a:lnTo>
                <a:lnTo>
                  <a:pt x="430085" y="229870"/>
                </a:lnTo>
                <a:lnTo>
                  <a:pt x="445808" y="223520"/>
                </a:lnTo>
                <a:lnTo>
                  <a:pt x="452094" y="220980"/>
                </a:lnTo>
                <a:lnTo>
                  <a:pt x="450075" y="227330"/>
                </a:lnTo>
                <a:lnTo>
                  <a:pt x="450024" y="228600"/>
                </a:lnTo>
                <a:lnTo>
                  <a:pt x="449922" y="231140"/>
                </a:lnTo>
                <a:lnTo>
                  <a:pt x="449821" y="233680"/>
                </a:lnTo>
                <a:lnTo>
                  <a:pt x="454812" y="238760"/>
                </a:lnTo>
                <a:lnTo>
                  <a:pt x="506374" y="261620"/>
                </a:lnTo>
                <a:lnTo>
                  <a:pt x="516864" y="260350"/>
                </a:lnTo>
                <a:lnTo>
                  <a:pt x="531888" y="259080"/>
                </a:lnTo>
                <a:lnTo>
                  <a:pt x="536981" y="257810"/>
                </a:lnTo>
                <a:lnTo>
                  <a:pt x="547166" y="255270"/>
                </a:lnTo>
                <a:lnTo>
                  <a:pt x="558457" y="252730"/>
                </a:lnTo>
                <a:lnTo>
                  <a:pt x="566547" y="251460"/>
                </a:lnTo>
                <a:lnTo>
                  <a:pt x="571500" y="248920"/>
                </a:lnTo>
                <a:lnTo>
                  <a:pt x="579018" y="238760"/>
                </a:lnTo>
                <a:lnTo>
                  <a:pt x="580771" y="232410"/>
                </a:lnTo>
                <a:lnTo>
                  <a:pt x="582523" y="226085"/>
                </a:lnTo>
                <a:lnTo>
                  <a:pt x="584631" y="224790"/>
                </a:lnTo>
                <a:lnTo>
                  <a:pt x="591058" y="220980"/>
                </a:lnTo>
                <a:lnTo>
                  <a:pt x="593191" y="219710"/>
                </a:lnTo>
                <a:lnTo>
                  <a:pt x="593750" y="219710"/>
                </a:lnTo>
                <a:lnTo>
                  <a:pt x="598081" y="218440"/>
                </a:lnTo>
                <a:lnTo>
                  <a:pt x="605967" y="220980"/>
                </a:lnTo>
                <a:lnTo>
                  <a:pt x="623404" y="217170"/>
                </a:lnTo>
                <a:lnTo>
                  <a:pt x="626110" y="214630"/>
                </a:lnTo>
                <a:lnTo>
                  <a:pt x="627468" y="213360"/>
                </a:lnTo>
                <a:lnTo>
                  <a:pt x="636282" y="196850"/>
                </a:lnTo>
                <a:lnTo>
                  <a:pt x="636384" y="195681"/>
                </a:lnTo>
                <a:lnTo>
                  <a:pt x="636498" y="194310"/>
                </a:lnTo>
                <a:lnTo>
                  <a:pt x="636612" y="193090"/>
                </a:lnTo>
                <a:lnTo>
                  <a:pt x="636714" y="191770"/>
                </a:lnTo>
                <a:lnTo>
                  <a:pt x="636828" y="190500"/>
                </a:lnTo>
                <a:lnTo>
                  <a:pt x="636905" y="185420"/>
                </a:lnTo>
                <a:lnTo>
                  <a:pt x="635114" y="181775"/>
                </a:lnTo>
                <a:lnTo>
                  <a:pt x="635050" y="181635"/>
                </a:lnTo>
                <a:lnTo>
                  <a:pt x="635177" y="181203"/>
                </a:lnTo>
                <a:lnTo>
                  <a:pt x="636447" y="177800"/>
                </a:lnTo>
                <a:lnTo>
                  <a:pt x="637705" y="176644"/>
                </a:lnTo>
                <a:lnTo>
                  <a:pt x="647573" y="167640"/>
                </a:lnTo>
                <a:lnTo>
                  <a:pt x="649935" y="165100"/>
                </a:lnTo>
                <a:lnTo>
                  <a:pt x="656158" y="151130"/>
                </a:lnTo>
                <a:lnTo>
                  <a:pt x="654723" y="138430"/>
                </a:lnTo>
                <a:lnTo>
                  <a:pt x="652272" y="134797"/>
                </a:lnTo>
                <a:lnTo>
                  <a:pt x="652272" y="148590"/>
                </a:lnTo>
                <a:lnTo>
                  <a:pt x="650989" y="152222"/>
                </a:lnTo>
                <a:lnTo>
                  <a:pt x="646188" y="143078"/>
                </a:lnTo>
                <a:lnTo>
                  <a:pt x="642429" y="141084"/>
                </a:lnTo>
                <a:lnTo>
                  <a:pt x="643343" y="146100"/>
                </a:lnTo>
                <a:lnTo>
                  <a:pt x="647763" y="149796"/>
                </a:lnTo>
                <a:lnTo>
                  <a:pt x="646899" y="155371"/>
                </a:lnTo>
                <a:lnTo>
                  <a:pt x="650938" y="152349"/>
                </a:lnTo>
                <a:lnTo>
                  <a:pt x="648690" y="158750"/>
                </a:lnTo>
                <a:lnTo>
                  <a:pt x="641591" y="168910"/>
                </a:lnTo>
                <a:lnTo>
                  <a:pt x="633031" y="176530"/>
                </a:lnTo>
                <a:lnTo>
                  <a:pt x="632815" y="176326"/>
                </a:lnTo>
                <a:lnTo>
                  <a:pt x="632815" y="186690"/>
                </a:lnTo>
                <a:lnTo>
                  <a:pt x="632752" y="187706"/>
                </a:lnTo>
                <a:lnTo>
                  <a:pt x="632625" y="189852"/>
                </a:lnTo>
                <a:lnTo>
                  <a:pt x="632510" y="191770"/>
                </a:lnTo>
                <a:lnTo>
                  <a:pt x="632396" y="193903"/>
                </a:lnTo>
                <a:lnTo>
                  <a:pt x="632282" y="195681"/>
                </a:lnTo>
                <a:lnTo>
                  <a:pt x="632193" y="197370"/>
                </a:lnTo>
                <a:lnTo>
                  <a:pt x="632066" y="199390"/>
                </a:lnTo>
                <a:lnTo>
                  <a:pt x="625894" y="209550"/>
                </a:lnTo>
                <a:lnTo>
                  <a:pt x="618515" y="212902"/>
                </a:lnTo>
                <a:lnTo>
                  <a:pt x="617639" y="213309"/>
                </a:lnTo>
                <a:lnTo>
                  <a:pt x="618502" y="212902"/>
                </a:lnTo>
                <a:lnTo>
                  <a:pt x="619328" y="212090"/>
                </a:lnTo>
                <a:lnTo>
                  <a:pt x="623138" y="208280"/>
                </a:lnTo>
                <a:lnTo>
                  <a:pt x="626846" y="200952"/>
                </a:lnTo>
                <a:lnTo>
                  <a:pt x="626922" y="200812"/>
                </a:lnTo>
                <a:lnTo>
                  <a:pt x="629666" y="181635"/>
                </a:lnTo>
                <a:lnTo>
                  <a:pt x="629297" y="181203"/>
                </a:lnTo>
                <a:lnTo>
                  <a:pt x="627354" y="179133"/>
                </a:lnTo>
                <a:lnTo>
                  <a:pt x="627418" y="177800"/>
                </a:lnTo>
                <a:lnTo>
                  <a:pt x="627672" y="175260"/>
                </a:lnTo>
                <a:lnTo>
                  <a:pt x="632815" y="186690"/>
                </a:lnTo>
                <a:lnTo>
                  <a:pt x="632815" y="176326"/>
                </a:lnTo>
                <a:lnTo>
                  <a:pt x="631723" y="175260"/>
                </a:lnTo>
                <a:lnTo>
                  <a:pt x="630529" y="174104"/>
                </a:lnTo>
                <a:lnTo>
                  <a:pt x="629107" y="172720"/>
                </a:lnTo>
                <a:lnTo>
                  <a:pt x="629539" y="171450"/>
                </a:lnTo>
                <a:lnTo>
                  <a:pt x="630847" y="167640"/>
                </a:lnTo>
                <a:lnTo>
                  <a:pt x="627710" y="162623"/>
                </a:lnTo>
                <a:lnTo>
                  <a:pt x="627799" y="163830"/>
                </a:lnTo>
                <a:lnTo>
                  <a:pt x="628573" y="171450"/>
                </a:lnTo>
                <a:lnTo>
                  <a:pt x="620280" y="165100"/>
                </a:lnTo>
                <a:lnTo>
                  <a:pt x="611022" y="158750"/>
                </a:lnTo>
                <a:lnTo>
                  <a:pt x="591489" y="151130"/>
                </a:lnTo>
                <a:lnTo>
                  <a:pt x="590969" y="148590"/>
                </a:lnTo>
                <a:lnTo>
                  <a:pt x="591883" y="148590"/>
                </a:lnTo>
                <a:lnTo>
                  <a:pt x="597331" y="144780"/>
                </a:lnTo>
                <a:lnTo>
                  <a:pt x="605053" y="139700"/>
                </a:lnTo>
                <a:lnTo>
                  <a:pt x="609180" y="138430"/>
                </a:lnTo>
                <a:lnTo>
                  <a:pt x="613308" y="137160"/>
                </a:lnTo>
                <a:lnTo>
                  <a:pt x="616229" y="138430"/>
                </a:lnTo>
                <a:lnTo>
                  <a:pt x="617258" y="137160"/>
                </a:lnTo>
                <a:lnTo>
                  <a:pt x="618286" y="135890"/>
                </a:lnTo>
                <a:lnTo>
                  <a:pt x="617689" y="135356"/>
                </a:lnTo>
                <a:lnTo>
                  <a:pt x="619150" y="133350"/>
                </a:lnTo>
                <a:lnTo>
                  <a:pt x="620077" y="132080"/>
                </a:lnTo>
                <a:lnTo>
                  <a:pt x="610793" y="132080"/>
                </a:lnTo>
                <a:lnTo>
                  <a:pt x="614006" y="133959"/>
                </a:lnTo>
                <a:lnTo>
                  <a:pt x="612457" y="134620"/>
                </a:lnTo>
                <a:lnTo>
                  <a:pt x="608558" y="135890"/>
                </a:lnTo>
                <a:lnTo>
                  <a:pt x="606501" y="135890"/>
                </a:lnTo>
                <a:lnTo>
                  <a:pt x="606577" y="135356"/>
                </a:lnTo>
                <a:lnTo>
                  <a:pt x="606679" y="134620"/>
                </a:lnTo>
                <a:lnTo>
                  <a:pt x="610793" y="132080"/>
                </a:lnTo>
                <a:lnTo>
                  <a:pt x="602145" y="132080"/>
                </a:lnTo>
                <a:lnTo>
                  <a:pt x="596392" y="138430"/>
                </a:lnTo>
                <a:lnTo>
                  <a:pt x="595071" y="137160"/>
                </a:lnTo>
                <a:lnTo>
                  <a:pt x="597331" y="141046"/>
                </a:lnTo>
                <a:lnTo>
                  <a:pt x="597179" y="141046"/>
                </a:lnTo>
                <a:lnTo>
                  <a:pt x="590067" y="147320"/>
                </a:lnTo>
                <a:lnTo>
                  <a:pt x="582193" y="148590"/>
                </a:lnTo>
                <a:lnTo>
                  <a:pt x="569963" y="139700"/>
                </a:lnTo>
                <a:lnTo>
                  <a:pt x="569493" y="138430"/>
                </a:lnTo>
                <a:lnTo>
                  <a:pt x="568540" y="135890"/>
                </a:lnTo>
                <a:lnTo>
                  <a:pt x="568058" y="134620"/>
                </a:lnTo>
                <a:lnTo>
                  <a:pt x="567969" y="133350"/>
                </a:lnTo>
                <a:lnTo>
                  <a:pt x="567880" y="132080"/>
                </a:lnTo>
                <a:lnTo>
                  <a:pt x="567791" y="130810"/>
                </a:lnTo>
                <a:lnTo>
                  <a:pt x="567690" y="129540"/>
                </a:lnTo>
                <a:lnTo>
                  <a:pt x="567601" y="128270"/>
                </a:lnTo>
                <a:lnTo>
                  <a:pt x="569290" y="119380"/>
                </a:lnTo>
                <a:lnTo>
                  <a:pt x="571741" y="110490"/>
                </a:lnTo>
                <a:lnTo>
                  <a:pt x="573608" y="104140"/>
                </a:lnTo>
                <a:lnTo>
                  <a:pt x="570674" y="109232"/>
                </a:lnTo>
                <a:lnTo>
                  <a:pt x="565581" y="129540"/>
                </a:lnTo>
                <a:lnTo>
                  <a:pt x="565213" y="128270"/>
                </a:lnTo>
                <a:lnTo>
                  <a:pt x="564845" y="127000"/>
                </a:lnTo>
                <a:lnTo>
                  <a:pt x="563753" y="123278"/>
                </a:lnTo>
                <a:lnTo>
                  <a:pt x="563854" y="122212"/>
                </a:lnTo>
                <a:lnTo>
                  <a:pt x="564794" y="114388"/>
                </a:lnTo>
                <a:lnTo>
                  <a:pt x="565823" y="111760"/>
                </a:lnTo>
                <a:lnTo>
                  <a:pt x="569849" y="101600"/>
                </a:lnTo>
                <a:lnTo>
                  <a:pt x="568261" y="101600"/>
                </a:lnTo>
                <a:lnTo>
                  <a:pt x="573697" y="92710"/>
                </a:lnTo>
                <a:lnTo>
                  <a:pt x="579234" y="93929"/>
                </a:lnTo>
                <a:lnTo>
                  <a:pt x="579970" y="92710"/>
                </a:lnTo>
                <a:lnTo>
                  <a:pt x="580745" y="91440"/>
                </a:lnTo>
                <a:lnTo>
                  <a:pt x="582510" y="91440"/>
                </a:lnTo>
                <a:lnTo>
                  <a:pt x="585216" y="95250"/>
                </a:lnTo>
                <a:lnTo>
                  <a:pt x="584974" y="92710"/>
                </a:lnTo>
                <a:lnTo>
                  <a:pt x="587006" y="91440"/>
                </a:lnTo>
                <a:lnTo>
                  <a:pt x="589699" y="91440"/>
                </a:lnTo>
                <a:lnTo>
                  <a:pt x="589699" y="93980"/>
                </a:lnTo>
                <a:lnTo>
                  <a:pt x="592378" y="92710"/>
                </a:lnTo>
                <a:lnTo>
                  <a:pt x="594601" y="96520"/>
                </a:lnTo>
                <a:lnTo>
                  <a:pt x="593242" y="92710"/>
                </a:lnTo>
                <a:lnTo>
                  <a:pt x="595503" y="91440"/>
                </a:lnTo>
                <a:lnTo>
                  <a:pt x="595972" y="94068"/>
                </a:lnTo>
                <a:lnTo>
                  <a:pt x="599541" y="94068"/>
                </a:lnTo>
                <a:lnTo>
                  <a:pt x="599973" y="96520"/>
                </a:lnTo>
                <a:lnTo>
                  <a:pt x="601306" y="91440"/>
                </a:lnTo>
                <a:lnTo>
                  <a:pt x="597750" y="91440"/>
                </a:lnTo>
                <a:lnTo>
                  <a:pt x="598309" y="90170"/>
                </a:lnTo>
                <a:lnTo>
                  <a:pt x="598868" y="88900"/>
                </a:lnTo>
                <a:lnTo>
                  <a:pt x="601675" y="90170"/>
                </a:lnTo>
                <a:lnTo>
                  <a:pt x="602856" y="91440"/>
                </a:lnTo>
                <a:lnTo>
                  <a:pt x="603719" y="92710"/>
                </a:lnTo>
                <a:lnTo>
                  <a:pt x="605155" y="95250"/>
                </a:lnTo>
                <a:lnTo>
                  <a:pt x="603999" y="96520"/>
                </a:lnTo>
                <a:lnTo>
                  <a:pt x="606399" y="96520"/>
                </a:lnTo>
                <a:lnTo>
                  <a:pt x="605307" y="95250"/>
                </a:lnTo>
                <a:lnTo>
                  <a:pt x="606158" y="94068"/>
                </a:lnTo>
                <a:lnTo>
                  <a:pt x="606310" y="94068"/>
                </a:lnTo>
                <a:lnTo>
                  <a:pt x="611174" y="99072"/>
                </a:lnTo>
                <a:lnTo>
                  <a:pt x="616242" y="102870"/>
                </a:lnTo>
                <a:lnTo>
                  <a:pt x="621347" y="107950"/>
                </a:lnTo>
                <a:lnTo>
                  <a:pt x="626351" y="111760"/>
                </a:lnTo>
                <a:lnTo>
                  <a:pt x="632282" y="116840"/>
                </a:lnTo>
                <a:lnTo>
                  <a:pt x="639521" y="124460"/>
                </a:lnTo>
                <a:lnTo>
                  <a:pt x="646150" y="130810"/>
                </a:lnTo>
                <a:lnTo>
                  <a:pt x="650278" y="137160"/>
                </a:lnTo>
                <a:lnTo>
                  <a:pt x="652272" y="148590"/>
                </a:lnTo>
                <a:lnTo>
                  <a:pt x="652272" y="134797"/>
                </a:lnTo>
                <a:lnTo>
                  <a:pt x="647890" y="128270"/>
                </a:lnTo>
                <a:lnTo>
                  <a:pt x="637959" y="116840"/>
                </a:lnTo>
                <a:lnTo>
                  <a:pt x="626364" y="106692"/>
                </a:lnTo>
                <a:lnTo>
                  <a:pt x="614400" y="96520"/>
                </a:lnTo>
                <a:lnTo>
                  <a:pt x="611555" y="94068"/>
                </a:lnTo>
                <a:lnTo>
                  <a:pt x="605561" y="88900"/>
                </a:lnTo>
                <a:lnTo>
                  <a:pt x="602627" y="86360"/>
                </a:lnTo>
                <a:lnTo>
                  <a:pt x="601383" y="85090"/>
                </a:lnTo>
                <a:lnTo>
                  <a:pt x="593966" y="77470"/>
                </a:lnTo>
                <a:lnTo>
                  <a:pt x="591489" y="74930"/>
                </a:lnTo>
                <a:lnTo>
                  <a:pt x="599617" y="74930"/>
                </a:lnTo>
                <a:lnTo>
                  <a:pt x="607783" y="76200"/>
                </a:lnTo>
                <a:lnTo>
                  <a:pt x="624090" y="76200"/>
                </a:lnTo>
                <a:lnTo>
                  <a:pt x="632396" y="74930"/>
                </a:lnTo>
                <a:lnTo>
                  <a:pt x="637870" y="73736"/>
                </a:lnTo>
                <a:lnTo>
                  <a:pt x="648360" y="71462"/>
                </a:lnTo>
                <a:lnTo>
                  <a:pt x="647992" y="71462"/>
                </a:lnTo>
                <a:lnTo>
                  <a:pt x="657148" y="69850"/>
                </a:lnTo>
                <a:lnTo>
                  <a:pt x="666280" y="71462"/>
                </a:lnTo>
                <a:lnTo>
                  <a:pt x="665530" y="71462"/>
                </a:lnTo>
                <a:lnTo>
                  <a:pt x="682244" y="76200"/>
                </a:lnTo>
                <a:lnTo>
                  <a:pt x="690346" y="77470"/>
                </a:lnTo>
                <a:lnTo>
                  <a:pt x="712622" y="77470"/>
                </a:lnTo>
                <a:lnTo>
                  <a:pt x="719632" y="78740"/>
                </a:lnTo>
                <a:lnTo>
                  <a:pt x="728141" y="80010"/>
                </a:lnTo>
                <a:lnTo>
                  <a:pt x="736841" y="82550"/>
                </a:lnTo>
                <a:lnTo>
                  <a:pt x="745883" y="85090"/>
                </a:lnTo>
                <a:lnTo>
                  <a:pt x="755408" y="86360"/>
                </a:lnTo>
                <a:lnTo>
                  <a:pt x="769543" y="86360"/>
                </a:lnTo>
                <a:lnTo>
                  <a:pt x="776020" y="84785"/>
                </a:lnTo>
                <a:lnTo>
                  <a:pt x="775119" y="82550"/>
                </a:lnTo>
                <a:lnTo>
                  <a:pt x="773633" y="82550"/>
                </a:lnTo>
                <a:lnTo>
                  <a:pt x="772528" y="81280"/>
                </a:lnTo>
                <a:lnTo>
                  <a:pt x="771537" y="80010"/>
                </a:lnTo>
                <a:lnTo>
                  <a:pt x="769543" y="77470"/>
                </a:lnTo>
                <a:lnTo>
                  <a:pt x="764870" y="74930"/>
                </a:lnTo>
                <a:lnTo>
                  <a:pt x="761187" y="70510"/>
                </a:lnTo>
                <a:lnTo>
                  <a:pt x="761352" y="71462"/>
                </a:lnTo>
                <a:lnTo>
                  <a:pt x="761885" y="73342"/>
                </a:lnTo>
                <a:lnTo>
                  <a:pt x="762063" y="73736"/>
                </a:lnTo>
                <a:lnTo>
                  <a:pt x="765721" y="77470"/>
                </a:lnTo>
                <a:lnTo>
                  <a:pt x="761352" y="77470"/>
                </a:lnTo>
                <a:lnTo>
                  <a:pt x="759040" y="74930"/>
                </a:lnTo>
                <a:lnTo>
                  <a:pt x="756335" y="72390"/>
                </a:lnTo>
                <a:lnTo>
                  <a:pt x="758571" y="76200"/>
                </a:lnTo>
                <a:lnTo>
                  <a:pt x="755802" y="74930"/>
                </a:lnTo>
                <a:lnTo>
                  <a:pt x="750443" y="76200"/>
                </a:lnTo>
                <a:lnTo>
                  <a:pt x="747179" y="74930"/>
                </a:lnTo>
                <a:lnTo>
                  <a:pt x="746607" y="73736"/>
                </a:lnTo>
                <a:lnTo>
                  <a:pt x="746150" y="73342"/>
                </a:lnTo>
                <a:lnTo>
                  <a:pt x="743635" y="71462"/>
                </a:lnTo>
                <a:lnTo>
                  <a:pt x="743458" y="71462"/>
                </a:lnTo>
                <a:lnTo>
                  <a:pt x="746264" y="74930"/>
                </a:lnTo>
                <a:lnTo>
                  <a:pt x="740575" y="73736"/>
                </a:lnTo>
                <a:lnTo>
                  <a:pt x="740270" y="73736"/>
                </a:lnTo>
                <a:lnTo>
                  <a:pt x="738352" y="72034"/>
                </a:lnTo>
                <a:lnTo>
                  <a:pt x="738352" y="80010"/>
                </a:lnTo>
                <a:lnTo>
                  <a:pt x="733298" y="78740"/>
                </a:lnTo>
                <a:lnTo>
                  <a:pt x="728903" y="76200"/>
                </a:lnTo>
                <a:lnTo>
                  <a:pt x="728700" y="75107"/>
                </a:lnTo>
                <a:lnTo>
                  <a:pt x="728675" y="74930"/>
                </a:lnTo>
                <a:lnTo>
                  <a:pt x="728192" y="72390"/>
                </a:lnTo>
                <a:lnTo>
                  <a:pt x="730580" y="72390"/>
                </a:lnTo>
                <a:lnTo>
                  <a:pt x="732155" y="74930"/>
                </a:lnTo>
                <a:lnTo>
                  <a:pt x="734453" y="76200"/>
                </a:lnTo>
                <a:lnTo>
                  <a:pt x="735838" y="74930"/>
                </a:lnTo>
                <a:lnTo>
                  <a:pt x="736142" y="76200"/>
                </a:lnTo>
                <a:lnTo>
                  <a:pt x="736409" y="76200"/>
                </a:lnTo>
                <a:lnTo>
                  <a:pt x="738352" y="80010"/>
                </a:lnTo>
                <a:lnTo>
                  <a:pt x="738352" y="72034"/>
                </a:lnTo>
                <a:lnTo>
                  <a:pt x="737717" y="71462"/>
                </a:lnTo>
                <a:lnTo>
                  <a:pt x="736752" y="70510"/>
                </a:lnTo>
                <a:lnTo>
                  <a:pt x="734885" y="68580"/>
                </a:lnTo>
                <a:lnTo>
                  <a:pt x="736231" y="72390"/>
                </a:lnTo>
                <a:lnTo>
                  <a:pt x="732370" y="72390"/>
                </a:lnTo>
                <a:lnTo>
                  <a:pt x="731964" y="71666"/>
                </a:lnTo>
                <a:lnTo>
                  <a:pt x="731850" y="71462"/>
                </a:lnTo>
                <a:lnTo>
                  <a:pt x="730211" y="68580"/>
                </a:lnTo>
                <a:lnTo>
                  <a:pt x="728129" y="67500"/>
                </a:lnTo>
                <a:lnTo>
                  <a:pt x="727862" y="67500"/>
                </a:lnTo>
                <a:lnTo>
                  <a:pt x="729983" y="71120"/>
                </a:lnTo>
                <a:lnTo>
                  <a:pt x="723214" y="67500"/>
                </a:lnTo>
                <a:lnTo>
                  <a:pt x="722807" y="67500"/>
                </a:lnTo>
                <a:lnTo>
                  <a:pt x="722693" y="68580"/>
                </a:lnTo>
                <a:lnTo>
                  <a:pt x="722591" y="69392"/>
                </a:lnTo>
                <a:lnTo>
                  <a:pt x="722541" y="69850"/>
                </a:lnTo>
                <a:lnTo>
                  <a:pt x="722464" y="70510"/>
                </a:lnTo>
                <a:lnTo>
                  <a:pt x="722388" y="71120"/>
                </a:lnTo>
                <a:lnTo>
                  <a:pt x="717003" y="64960"/>
                </a:lnTo>
                <a:lnTo>
                  <a:pt x="716788" y="66040"/>
                </a:lnTo>
                <a:lnTo>
                  <a:pt x="716711" y="66446"/>
                </a:lnTo>
                <a:lnTo>
                  <a:pt x="716622" y="66903"/>
                </a:lnTo>
                <a:lnTo>
                  <a:pt x="716508" y="67500"/>
                </a:lnTo>
                <a:lnTo>
                  <a:pt x="716394" y="68084"/>
                </a:lnTo>
                <a:lnTo>
                  <a:pt x="716305" y="68491"/>
                </a:lnTo>
                <a:lnTo>
                  <a:pt x="714997" y="68084"/>
                </a:lnTo>
                <a:lnTo>
                  <a:pt x="714832" y="68084"/>
                </a:lnTo>
                <a:lnTo>
                  <a:pt x="715492" y="68580"/>
                </a:lnTo>
                <a:lnTo>
                  <a:pt x="716292" y="68580"/>
                </a:lnTo>
                <a:lnTo>
                  <a:pt x="716635" y="68580"/>
                </a:lnTo>
                <a:lnTo>
                  <a:pt x="716597" y="69392"/>
                </a:lnTo>
                <a:lnTo>
                  <a:pt x="716483" y="71462"/>
                </a:lnTo>
                <a:lnTo>
                  <a:pt x="716368" y="73736"/>
                </a:lnTo>
                <a:lnTo>
                  <a:pt x="716254" y="74930"/>
                </a:lnTo>
                <a:lnTo>
                  <a:pt x="707174" y="74930"/>
                </a:lnTo>
                <a:lnTo>
                  <a:pt x="707288" y="73342"/>
                </a:lnTo>
                <a:lnTo>
                  <a:pt x="707351" y="72390"/>
                </a:lnTo>
                <a:lnTo>
                  <a:pt x="702716" y="68580"/>
                </a:lnTo>
                <a:lnTo>
                  <a:pt x="700493" y="67818"/>
                </a:lnTo>
                <a:lnTo>
                  <a:pt x="700544" y="68084"/>
                </a:lnTo>
                <a:lnTo>
                  <a:pt x="701382" y="69850"/>
                </a:lnTo>
                <a:lnTo>
                  <a:pt x="695820" y="71132"/>
                </a:lnTo>
                <a:lnTo>
                  <a:pt x="693496" y="66903"/>
                </a:lnTo>
                <a:lnTo>
                  <a:pt x="693610" y="67500"/>
                </a:lnTo>
                <a:lnTo>
                  <a:pt x="694118" y="69392"/>
                </a:lnTo>
                <a:lnTo>
                  <a:pt x="694232" y="69850"/>
                </a:lnTo>
                <a:lnTo>
                  <a:pt x="688898" y="68580"/>
                </a:lnTo>
                <a:lnTo>
                  <a:pt x="687971" y="67500"/>
                </a:lnTo>
                <a:lnTo>
                  <a:pt x="685469" y="64592"/>
                </a:lnTo>
                <a:lnTo>
                  <a:pt x="682167" y="60960"/>
                </a:lnTo>
                <a:lnTo>
                  <a:pt x="681050" y="63322"/>
                </a:lnTo>
                <a:lnTo>
                  <a:pt x="680961" y="63500"/>
                </a:lnTo>
                <a:lnTo>
                  <a:pt x="685673" y="66040"/>
                </a:lnTo>
                <a:lnTo>
                  <a:pt x="686193" y="67310"/>
                </a:lnTo>
                <a:lnTo>
                  <a:pt x="683196" y="66040"/>
                </a:lnTo>
                <a:lnTo>
                  <a:pt x="680669" y="64960"/>
                </a:lnTo>
                <a:lnTo>
                  <a:pt x="680186" y="64770"/>
                </a:lnTo>
                <a:lnTo>
                  <a:pt x="679297" y="64960"/>
                </a:lnTo>
                <a:lnTo>
                  <a:pt x="674547" y="66040"/>
                </a:lnTo>
                <a:lnTo>
                  <a:pt x="673417" y="64592"/>
                </a:lnTo>
                <a:lnTo>
                  <a:pt x="671029" y="61556"/>
                </a:lnTo>
                <a:lnTo>
                  <a:pt x="671334" y="62280"/>
                </a:lnTo>
                <a:lnTo>
                  <a:pt x="672693" y="64592"/>
                </a:lnTo>
                <a:lnTo>
                  <a:pt x="667804" y="64592"/>
                </a:lnTo>
                <a:lnTo>
                  <a:pt x="667016" y="63500"/>
                </a:lnTo>
                <a:lnTo>
                  <a:pt x="664286" y="59690"/>
                </a:lnTo>
                <a:lnTo>
                  <a:pt x="660730" y="55880"/>
                </a:lnTo>
                <a:lnTo>
                  <a:pt x="659803" y="58420"/>
                </a:lnTo>
                <a:lnTo>
                  <a:pt x="664438" y="60960"/>
                </a:lnTo>
                <a:lnTo>
                  <a:pt x="665695" y="62280"/>
                </a:lnTo>
                <a:lnTo>
                  <a:pt x="665416" y="62280"/>
                </a:lnTo>
                <a:lnTo>
                  <a:pt x="659663" y="63500"/>
                </a:lnTo>
                <a:lnTo>
                  <a:pt x="659168" y="62547"/>
                </a:lnTo>
                <a:lnTo>
                  <a:pt x="659231" y="63322"/>
                </a:lnTo>
                <a:lnTo>
                  <a:pt x="659358" y="64592"/>
                </a:lnTo>
                <a:lnTo>
                  <a:pt x="659384" y="64960"/>
                </a:lnTo>
                <a:lnTo>
                  <a:pt x="659485" y="66040"/>
                </a:lnTo>
                <a:lnTo>
                  <a:pt x="664743" y="68580"/>
                </a:lnTo>
                <a:lnTo>
                  <a:pt x="663778" y="68580"/>
                </a:lnTo>
                <a:lnTo>
                  <a:pt x="660450" y="67500"/>
                </a:lnTo>
                <a:lnTo>
                  <a:pt x="660044" y="67500"/>
                </a:lnTo>
                <a:lnTo>
                  <a:pt x="658507" y="66040"/>
                </a:lnTo>
                <a:lnTo>
                  <a:pt x="656247" y="63500"/>
                </a:lnTo>
                <a:lnTo>
                  <a:pt x="651713" y="58420"/>
                </a:lnTo>
                <a:lnTo>
                  <a:pt x="649452" y="55880"/>
                </a:lnTo>
                <a:lnTo>
                  <a:pt x="647725" y="52070"/>
                </a:lnTo>
                <a:lnTo>
                  <a:pt x="649579" y="46990"/>
                </a:lnTo>
                <a:lnTo>
                  <a:pt x="647763" y="43180"/>
                </a:lnTo>
                <a:lnTo>
                  <a:pt x="646442" y="43180"/>
                </a:lnTo>
                <a:lnTo>
                  <a:pt x="646480" y="58420"/>
                </a:lnTo>
                <a:lnTo>
                  <a:pt x="644207" y="54610"/>
                </a:lnTo>
                <a:lnTo>
                  <a:pt x="644309" y="53340"/>
                </a:lnTo>
                <a:lnTo>
                  <a:pt x="644410" y="52070"/>
                </a:lnTo>
                <a:lnTo>
                  <a:pt x="644512" y="50800"/>
                </a:lnTo>
                <a:lnTo>
                  <a:pt x="644601" y="49530"/>
                </a:lnTo>
                <a:lnTo>
                  <a:pt x="644702" y="48260"/>
                </a:lnTo>
                <a:lnTo>
                  <a:pt x="644804" y="46990"/>
                </a:lnTo>
                <a:lnTo>
                  <a:pt x="644906" y="45720"/>
                </a:lnTo>
                <a:lnTo>
                  <a:pt x="644994" y="44450"/>
                </a:lnTo>
                <a:lnTo>
                  <a:pt x="645096" y="43180"/>
                </a:lnTo>
                <a:lnTo>
                  <a:pt x="640549" y="43180"/>
                </a:lnTo>
                <a:lnTo>
                  <a:pt x="643788" y="49530"/>
                </a:lnTo>
                <a:lnTo>
                  <a:pt x="641527" y="52070"/>
                </a:lnTo>
                <a:lnTo>
                  <a:pt x="641540" y="53340"/>
                </a:lnTo>
                <a:lnTo>
                  <a:pt x="648246" y="60960"/>
                </a:lnTo>
                <a:lnTo>
                  <a:pt x="646569" y="63322"/>
                </a:lnTo>
                <a:lnTo>
                  <a:pt x="646442" y="63500"/>
                </a:lnTo>
                <a:lnTo>
                  <a:pt x="645883" y="60960"/>
                </a:lnTo>
                <a:lnTo>
                  <a:pt x="642416" y="60960"/>
                </a:lnTo>
                <a:lnTo>
                  <a:pt x="645096" y="63500"/>
                </a:lnTo>
                <a:lnTo>
                  <a:pt x="647369" y="66040"/>
                </a:lnTo>
                <a:lnTo>
                  <a:pt x="650455" y="68580"/>
                </a:lnTo>
                <a:lnTo>
                  <a:pt x="640295" y="69850"/>
                </a:lnTo>
                <a:lnTo>
                  <a:pt x="638048" y="67500"/>
                </a:lnTo>
                <a:lnTo>
                  <a:pt x="638327" y="67500"/>
                </a:lnTo>
                <a:lnTo>
                  <a:pt x="634860" y="66040"/>
                </a:lnTo>
                <a:lnTo>
                  <a:pt x="637400" y="69850"/>
                </a:lnTo>
                <a:lnTo>
                  <a:pt x="638594" y="69850"/>
                </a:lnTo>
                <a:lnTo>
                  <a:pt x="636651" y="71462"/>
                </a:lnTo>
                <a:lnTo>
                  <a:pt x="630186" y="71462"/>
                </a:lnTo>
                <a:lnTo>
                  <a:pt x="627710" y="73660"/>
                </a:lnTo>
                <a:lnTo>
                  <a:pt x="626338" y="71526"/>
                </a:lnTo>
                <a:lnTo>
                  <a:pt x="626338" y="72390"/>
                </a:lnTo>
                <a:lnTo>
                  <a:pt x="621499" y="73660"/>
                </a:lnTo>
                <a:lnTo>
                  <a:pt x="620674" y="72390"/>
                </a:lnTo>
                <a:lnTo>
                  <a:pt x="619188" y="70167"/>
                </a:lnTo>
                <a:lnTo>
                  <a:pt x="619188" y="72390"/>
                </a:lnTo>
                <a:lnTo>
                  <a:pt x="614260" y="71462"/>
                </a:lnTo>
                <a:lnTo>
                  <a:pt x="613956" y="71462"/>
                </a:lnTo>
                <a:lnTo>
                  <a:pt x="613079" y="71462"/>
                </a:lnTo>
                <a:lnTo>
                  <a:pt x="611898" y="71462"/>
                </a:lnTo>
                <a:lnTo>
                  <a:pt x="606437" y="74930"/>
                </a:lnTo>
                <a:lnTo>
                  <a:pt x="605917" y="73736"/>
                </a:lnTo>
                <a:lnTo>
                  <a:pt x="605332" y="72390"/>
                </a:lnTo>
                <a:lnTo>
                  <a:pt x="605015" y="71666"/>
                </a:lnTo>
                <a:lnTo>
                  <a:pt x="604888" y="72390"/>
                </a:lnTo>
                <a:lnTo>
                  <a:pt x="599351" y="69850"/>
                </a:lnTo>
                <a:lnTo>
                  <a:pt x="592543" y="73660"/>
                </a:lnTo>
                <a:lnTo>
                  <a:pt x="592035" y="71666"/>
                </a:lnTo>
                <a:lnTo>
                  <a:pt x="591985" y="71462"/>
                </a:lnTo>
                <a:lnTo>
                  <a:pt x="588010" y="71462"/>
                </a:lnTo>
                <a:lnTo>
                  <a:pt x="587336" y="70472"/>
                </a:lnTo>
                <a:lnTo>
                  <a:pt x="587336" y="71462"/>
                </a:lnTo>
                <a:lnTo>
                  <a:pt x="583857" y="71462"/>
                </a:lnTo>
                <a:lnTo>
                  <a:pt x="580923" y="67500"/>
                </a:lnTo>
                <a:lnTo>
                  <a:pt x="579831" y="66040"/>
                </a:lnTo>
                <a:lnTo>
                  <a:pt x="576808" y="63360"/>
                </a:lnTo>
                <a:lnTo>
                  <a:pt x="576808" y="64592"/>
                </a:lnTo>
                <a:lnTo>
                  <a:pt x="576440" y="64770"/>
                </a:lnTo>
                <a:lnTo>
                  <a:pt x="576402" y="64592"/>
                </a:lnTo>
                <a:lnTo>
                  <a:pt x="576808" y="64592"/>
                </a:lnTo>
                <a:lnTo>
                  <a:pt x="576808" y="63360"/>
                </a:lnTo>
                <a:lnTo>
                  <a:pt x="575602" y="62280"/>
                </a:lnTo>
                <a:lnTo>
                  <a:pt x="575056" y="61556"/>
                </a:lnTo>
                <a:lnTo>
                  <a:pt x="572795" y="58420"/>
                </a:lnTo>
                <a:lnTo>
                  <a:pt x="571842" y="54610"/>
                </a:lnTo>
                <a:lnTo>
                  <a:pt x="587336" y="71462"/>
                </a:lnTo>
                <a:lnTo>
                  <a:pt x="587336" y="70472"/>
                </a:lnTo>
                <a:lnTo>
                  <a:pt x="584923" y="66903"/>
                </a:lnTo>
                <a:lnTo>
                  <a:pt x="582549" y="63500"/>
                </a:lnTo>
                <a:lnTo>
                  <a:pt x="587146" y="63500"/>
                </a:lnTo>
                <a:lnTo>
                  <a:pt x="589724" y="68580"/>
                </a:lnTo>
                <a:lnTo>
                  <a:pt x="591743" y="70510"/>
                </a:lnTo>
                <a:lnTo>
                  <a:pt x="590829" y="66903"/>
                </a:lnTo>
                <a:lnTo>
                  <a:pt x="590702" y="66446"/>
                </a:lnTo>
                <a:lnTo>
                  <a:pt x="590600" y="66040"/>
                </a:lnTo>
                <a:lnTo>
                  <a:pt x="598639" y="69850"/>
                </a:lnTo>
                <a:lnTo>
                  <a:pt x="596988" y="67500"/>
                </a:lnTo>
                <a:lnTo>
                  <a:pt x="596582" y="67500"/>
                </a:lnTo>
                <a:lnTo>
                  <a:pt x="598551" y="66040"/>
                </a:lnTo>
                <a:lnTo>
                  <a:pt x="602475" y="67500"/>
                </a:lnTo>
                <a:lnTo>
                  <a:pt x="604583" y="66903"/>
                </a:lnTo>
                <a:lnTo>
                  <a:pt x="607783" y="66040"/>
                </a:lnTo>
                <a:lnTo>
                  <a:pt x="609142" y="69850"/>
                </a:lnTo>
                <a:lnTo>
                  <a:pt x="612813" y="71094"/>
                </a:lnTo>
                <a:lnTo>
                  <a:pt x="610387" y="67500"/>
                </a:lnTo>
                <a:lnTo>
                  <a:pt x="611987" y="67500"/>
                </a:lnTo>
                <a:lnTo>
                  <a:pt x="612343" y="67500"/>
                </a:lnTo>
                <a:lnTo>
                  <a:pt x="614311" y="67500"/>
                </a:lnTo>
                <a:lnTo>
                  <a:pt x="617474" y="68580"/>
                </a:lnTo>
                <a:lnTo>
                  <a:pt x="619188" y="72390"/>
                </a:lnTo>
                <a:lnTo>
                  <a:pt x="619188" y="70167"/>
                </a:lnTo>
                <a:lnTo>
                  <a:pt x="618985" y="69850"/>
                </a:lnTo>
                <a:lnTo>
                  <a:pt x="616712" y="67500"/>
                </a:lnTo>
                <a:lnTo>
                  <a:pt x="615886" y="67500"/>
                </a:lnTo>
                <a:lnTo>
                  <a:pt x="620471" y="66040"/>
                </a:lnTo>
                <a:lnTo>
                  <a:pt x="623798" y="69850"/>
                </a:lnTo>
                <a:lnTo>
                  <a:pt x="626338" y="72390"/>
                </a:lnTo>
                <a:lnTo>
                  <a:pt x="626338" y="71526"/>
                </a:lnTo>
                <a:lnTo>
                  <a:pt x="623773" y="67500"/>
                </a:lnTo>
                <a:lnTo>
                  <a:pt x="623290" y="67500"/>
                </a:lnTo>
                <a:lnTo>
                  <a:pt x="627189" y="65341"/>
                </a:lnTo>
                <a:lnTo>
                  <a:pt x="624979" y="63500"/>
                </a:lnTo>
                <a:lnTo>
                  <a:pt x="624801" y="64592"/>
                </a:lnTo>
                <a:lnTo>
                  <a:pt x="624674" y="65341"/>
                </a:lnTo>
                <a:lnTo>
                  <a:pt x="624547" y="66040"/>
                </a:lnTo>
                <a:lnTo>
                  <a:pt x="624052" y="66040"/>
                </a:lnTo>
                <a:lnTo>
                  <a:pt x="617626" y="64592"/>
                </a:lnTo>
                <a:lnTo>
                  <a:pt x="618261" y="64592"/>
                </a:lnTo>
                <a:lnTo>
                  <a:pt x="617397" y="63500"/>
                </a:lnTo>
                <a:lnTo>
                  <a:pt x="612254" y="67310"/>
                </a:lnTo>
                <a:lnTo>
                  <a:pt x="611098" y="64592"/>
                </a:lnTo>
                <a:lnTo>
                  <a:pt x="609536" y="60960"/>
                </a:lnTo>
                <a:lnTo>
                  <a:pt x="605790" y="58420"/>
                </a:lnTo>
                <a:lnTo>
                  <a:pt x="610133" y="64592"/>
                </a:lnTo>
                <a:lnTo>
                  <a:pt x="605790" y="64592"/>
                </a:lnTo>
                <a:lnTo>
                  <a:pt x="604888" y="63500"/>
                </a:lnTo>
                <a:lnTo>
                  <a:pt x="602513" y="66040"/>
                </a:lnTo>
                <a:lnTo>
                  <a:pt x="600519" y="63500"/>
                </a:lnTo>
                <a:lnTo>
                  <a:pt x="596036" y="63500"/>
                </a:lnTo>
                <a:lnTo>
                  <a:pt x="590067" y="62280"/>
                </a:lnTo>
                <a:lnTo>
                  <a:pt x="585101" y="60960"/>
                </a:lnTo>
                <a:lnTo>
                  <a:pt x="584149" y="59690"/>
                </a:lnTo>
                <a:lnTo>
                  <a:pt x="583196" y="58420"/>
                </a:lnTo>
                <a:lnTo>
                  <a:pt x="581190" y="57150"/>
                </a:lnTo>
                <a:lnTo>
                  <a:pt x="579437" y="59690"/>
                </a:lnTo>
                <a:lnTo>
                  <a:pt x="574192" y="54610"/>
                </a:lnTo>
                <a:lnTo>
                  <a:pt x="572871" y="53340"/>
                </a:lnTo>
                <a:lnTo>
                  <a:pt x="569163" y="43180"/>
                </a:lnTo>
                <a:lnTo>
                  <a:pt x="569277" y="49530"/>
                </a:lnTo>
                <a:lnTo>
                  <a:pt x="571449" y="53340"/>
                </a:lnTo>
                <a:lnTo>
                  <a:pt x="570179" y="59131"/>
                </a:lnTo>
                <a:lnTo>
                  <a:pt x="570052" y="59690"/>
                </a:lnTo>
                <a:lnTo>
                  <a:pt x="571766" y="58420"/>
                </a:lnTo>
                <a:lnTo>
                  <a:pt x="571652" y="60960"/>
                </a:lnTo>
                <a:lnTo>
                  <a:pt x="572566" y="61556"/>
                </a:lnTo>
                <a:lnTo>
                  <a:pt x="573608" y="62280"/>
                </a:lnTo>
                <a:lnTo>
                  <a:pt x="574268" y="64592"/>
                </a:lnTo>
                <a:lnTo>
                  <a:pt x="574446" y="64592"/>
                </a:lnTo>
                <a:lnTo>
                  <a:pt x="573379" y="66040"/>
                </a:lnTo>
                <a:lnTo>
                  <a:pt x="573735" y="66040"/>
                </a:lnTo>
                <a:lnTo>
                  <a:pt x="576021" y="64960"/>
                </a:lnTo>
                <a:lnTo>
                  <a:pt x="576491" y="64960"/>
                </a:lnTo>
                <a:lnTo>
                  <a:pt x="576719" y="66040"/>
                </a:lnTo>
                <a:lnTo>
                  <a:pt x="576770" y="68580"/>
                </a:lnTo>
                <a:lnTo>
                  <a:pt x="576630" y="69392"/>
                </a:lnTo>
                <a:lnTo>
                  <a:pt x="576541" y="69850"/>
                </a:lnTo>
                <a:lnTo>
                  <a:pt x="575322" y="72390"/>
                </a:lnTo>
                <a:lnTo>
                  <a:pt x="575398" y="76200"/>
                </a:lnTo>
                <a:lnTo>
                  <a:pt x="576440" y="73736"/>
                </a:lnTo>
                <a:lnTo>
                  <a:pt x="576821" y="72390"/>
                </a:lnTo>
                <a:lnTo>
                  <a:pt x="577697" y="70510"/>
                </a:lnTo>
                <a:lnTo>
                  <a:pt x="577786" y="70307"/>
                </a:lnTo>
                <a:lnTo>
                  <a:pt x="577837" y="67500"/>
                </a:lnTo>
                <a:lnTo>
                  <a:pt x="578192" y="67500"/>
                </a:lnTo>
                <a:lnTo>
                  <a:pt x="580148" y="68580"/>
                </a:lnTo>
                <a:lnTo>
                  <a:pt x="583234" y="72390"/>
                </a:lnTo>
                <a:lnTo>
                  <a:pt x="582549" y="72390"/>
                </a:lnTo>
                <a:lnTo>
                  <a:pt x="575843" y="77470"/>
                </a:lnTo>
                <a:lnTo>
                  <a:pt x="575056" y="77470"/>
                </a:lnTo>
                <a:lnTo>
                  <a:pt x="575424" y="76200"/>
                </a:lnTo>
                <a:lnTo>
                  <a:pt x="573747" y="78740"/>
                </a:lnTo>
                <a:lnTo>
                  <a:pt x="572655" y="82308"/>
                </a:lnTo>
                <a:lnTo>
                  <a:pt x="572579" y="82550"/>
                </a:lnTo>
                <a:lnTo>
                  <a:pt x="569163" y="85090"/>
                </a:lnTo>
                <a:lnTo>
                  <a:pt x="569823" y="80010"/>
                </a:lnTo>
                <a:lnTo>
                  <a:pt x="571817" y="76200"/>
                </a:lnTo>
                <a:lnTo>
                  <a:pt x="572147" y="73736"/>
                </a:lnTo>
                <a:lnTo>
                  <a:pt x="572198" y="73342"/>
                </a:lnTo>
                <a:lnTo>
                  <a:pt x="572325" y="72390"/>
                </a:lnTo>
                <a:lnTo>
                  <a:pt x="572439" y="71462"/>
                </a:lnTo>
                <a:lnTo>
                  <a:pt x="572566" y="70510"/>
                </a:lnTo>
                <a:lnTo>
                  <a:pt x="572655" y="69850"/>
                </a:lnTo>
                <a:lnTo>
                  <a:pt x="573455" y="68580"/>
                </a:lnTo>
                <a:lnTo>
                  <a:pt x="571842" y="68580"/>
                </a:lnTo>
                <a:lnTo>
                  <a:pt x="567829" y="84785"/>
                </a:lnTo>
                <a:lnTo>
                  <a:pt x="567753" y="85090"/>
                </a:lnTo>
                <a:lnTo>
                  <a:pt x="567359" y="85407"/>
                </a:lnTo>
                <a:lnTo>
                  <a:pt x="567359" y="91440"/>
                </a:lnTo>
                <a:lnTo>
                  <a:pt x="567042" y="92710"/>
                </a:lnTo>
                <a:lnTo>
                  <a:pt x="566623" y="94068"/>
                </a:lnTo>
                <a:lnTo>
                  <a:pt x="565467" y="95250"/>
                </a:lnTo>
                <a:lnTo>
                  <a:pt x="564946" y="97790"/>
                </a:lnTo>
                <a:lnTo>
                  <a:pt x="563791" y="104140"/>
                </a:lnTo>
                <a:lnTo>
                  <a:pt x="562381" y="113030"/>
                </a:lnTo>
                <a:lnTo>
                  <a:pt x="560844" y="120650"/>
                </a:lnTo>
                <a:lnTo>
                  <a:pt x="559346" y="125730"/>
                </a:lnTo>
                <a:lnTo>
                  <a:pt x="558634" y="125730"/>
                </a:lnTo>
                <a:lnTo>
                  <a:pt x="557911" y="127000"/>
                </a:lnTo>
                <a:lnTo>
                  <a:pt x="556641" y="127000"/>
                </a:lnTo>
                <a:lnTo>
                  <a:pt x="557072" y="124460"/>
                </a:lnTo>
                <a:lnTo>
                  <a:pt x="557987" y="124460"/>
                </a:lnTo>
                <a:lnTo>
                  <a:pt x="558393" y="123278"/>
                </a:lnTo>
                <a:lnTo>
                  <a:pt x="558571" y="123278"/>
                </a:lnTo>
                <a:lnTo>
                  <a:pt x="556196" y="121920"/>
                </a:lnTo>
                <a:lnTo>
                  <a:pt x="552183" y="128270"/>
                </a:lnTo>
                <a:lnTo>
                  <a:pt x="552297" y="127000"/>
                </a:lnTo>
                <a:lnTo>
                  <a:pt x="552411" y="125730"/>
                </a:lnTo>
                <a:lnTo>
                  <a:pt x="552513" y="124460"/>
                </a:lnTo>
                <a:lnTo>
                  <a:pt x="552615" y="123278"/>
                </a:lnTo>
                <a:lnTo>
                  <a:pt x="552742" y="121920"/>
                </a:lnTo>
                <a:lnTo>
                  <a:pt x="552843" y="120650"/>
                </a:lnTo>
                <a:lnTo>
                  <a:pt x="552958" y="119380"/>
                </a:lnTo>
                <a:lnTo>
                  <a:pt x="553072" y="118110"/>
                </a:lnTo>
                <a:lnTo>
                  <a:pt x="553173" y="116840"/>
                </a:lnTo>
                <a:lnTo>
                  <a:pt x="553288" y="115570"/>
                </a:lnTo>
                <a:lnTo>
                  <a:pt x="553961" y="109232"/>
                </a:lnTo>
                <a:lnTo>
                  <a:pt x="552805" y="113030"/>
                </a:lnTo>
                <a:lnTo>
                  <a:pt x="552411" y="114388"/>
                </a:lnTo>
                <a:lnTo>
                  <a:pt x="552462" y="123278"/>
                </a:lnTo>
                <a:lnTo>
                  <a:pt x="550341" y="130810"/>
                </a:lnTo>
                <a:lnTo>
                  <a:pt x="548601" y="130810"/>
                </a:lnTo>
                <a:lnTo>
                  <a:pt x="550202" y="133350"/>
                </a:lnTo>
                <a:lnTo>
                  <a:pt x="550837" y="134620"/>
                </a:lnTo>
                <a:lnTo>
                  <a:pt x="549046" y="135890"/>
                </a:lnTo>
                <a:lnTo>
                  <a:pt x="546823" y="133350"/>
                </a:lnTo>
                <a:lnTo>
                  <a:pt x="546709" y="134620"/>
                </a:lnTo>
                <a:lnTo>
                  <a:pt x="546608" y="135890"/>
                </a:lnTo>
                <a:lnTo>
                  <a:pt x="546493" y="137160"/>
                </a:lnTo>
                <a:lnTo>
                  <a:pt x="546379" y="138430"/>
                </a:lnTo>
                <a:lnTo>
                  <a:pt x="544804" y="137160"/>
                </a:lnTo>
                <a:lnTo>
                  <a:pt x="545617" y="137160"/>
                </a:lnTo>
                <a:lnTo>
                  <a:pt x="545744" y="133959"/>
                </a:lnTo>
                <a:lnTo>
                  <a:pt x="545782" y="133350"/>
                </a:lnTo>
                <a:lnTo>
                  <a:pt x="545871" y="132080"/>
                </a:lnTo>
                <a:lnTo>
                  <a:pt x="545960" y="130810"/>
                </a:lnTo>
                <a:lnTo>
                  <a:pt x="546049" y="129540"/>
                </a:lnTo>
                <a:lnTo>
                  <a:pt x="546138" y="128270"/>
                </a:lnTo>
                <a:lnTo>
                  <a:pt x="547535" y="118110"/>
                </a:lnTo>
                <a:lnTo>
                  <a:pt x="549490" y="107950"/>
                </a:lnTo>
                <a:lnTo>
                  <a:pt x="550799" y="104140"/>
                </a:lnTo>
                <a:lnTo>
                  <a:pt x="551230" y="102870"/>
                </a:lnTo>
                <a:lnTo>
                  <a:pt x="551662" y="101600"/>
                </a:lnTo>
                <a:lnTo>
                  <a:pt x="552170" y="100330"/>
                </a:lnTo>
                <a:lnTo>
                  <a:pt x="555498" y="99072"/>
                </a:lnTo>
                <a:lnTo>
                  <a:pt x="555104" y="97790"/>
                </a:lnTo>
                <a:lnTo>
                  <a:pt x="558330" y="96520"/>
                </a:lnTo>
                <a:lnTo>
                  <a:pt x="561555" y="95250"/>
                </a:lnTo>
                <a:lnTo>
                  <a:pt x="562889" y="96520"/>
                </a:lnTo>
                <a:lnTo>
                  <a:pt x="562076" y="95250"/>
                </a:lnTo>
                <a:lnTo>
                  <a:pt x="566153" y="90170"/>
                </a:lnTo>
                <a:lnTo>
                  <a:pt x="567359" y="91440"/>
                </a:lnTo>
                <a:lnTo>
                  <a:pt x="567359" y="85407"/>
                </a:lnTo>
                <a:lnTo>
                  <a:pt x="556679" y="93954"/>
                </a:lnTo>
                <a:lnTo>
                  <a:pt x="556793" y="92710"/>
                </a:lnTo>
                <a:lnTo>
                  <a:pt x="557339" y="87630"/>
                </a:lnTo>
                <a:lnTo>
                  <a:pt x="560679" y="75107"/>
                </a:lnTo>
                <a:lnTo>
                  <a:pt x="564184" y="62547"/>
                </a:lnTo>
                <a:lnTo>
                  <a:pt x="566077" y="55880"/>
                </a:lnTo>
                <a:lnTo>
                  <a:pt x="566293" y="54610"/>
                </a:lnTo>
                <a:lnTo>
                  <a:pt x="567245" y="53340"/>
                </a:lnTo>
                <a:lnTo>
                  <a:pt x="565581" y="53340"/>
                </a:lnTo>
                <a:lnTo>
                  <a:pt x="563270" y="60960"/>
                </a:lnTo>
                <a:lnTo>
                  <a:pt x="560933" y="69392"/>
                </a:lnTo>
                <a:lnTo>
                  <a:pt x="558901" y="77228"/>
                </a:lnTo>
                <a:lnTo>
                  <a:pt x="555967" y="88900"/>
                </a:lnTo>
                <a:lnTo>
                  <a:pt x="556653" y="93980"/>
                </a:lnTo>
                <a:lnTo>
                  <a:pt x="557009" y="96520"/>
                </a:lnTo>
                <a:lnTo>
                  <a:pt x="550392" y="96520"/>
                </a:lnTo>
                <a:lnTo>
                  <a:pt x="560362" y="54610"/>
                </a:lnTo>
                <a:lnTo>
                  <a:pt x="559816" y="55880"/>
                </a:lnTo>
                <a:lnTo>
                  <a:pt x="556869" y="64592"/>
                </a:lnTo>
                <a:lnTo>
                  <a:pt x="553961" y="74930"/>
                </a:lnTo>
                <a:lnTo>
                  <a:pt x="551535" y="86360"/>
                </a:lnTo>
                <a:lnTo>
                  <a:pt x="549033" y="97790"/>
                </a:lnTo>
                <a:lnTo>
                  <a:pt x="548589" y="98005"/>
                </a:lnTo>
                <a:lnTo>
                  <a:pt x="548589" y="104140"/>
                </a:lnTo>
                <a:lnTo>
                  <a:pt x="544055" y="137160"/>
                </a:lnTo>
                <a:lnTo>
                  <a:pt x="541451" y="137160"/>
                </a:lnTo>
                <a:lnTo>
                  <a:pt x="541451" y="125730"/>
                </a:lnTo>
                <a:lnTo>
                  <a:pt x="540296" y="125730"/>
                </a:lnTo>
                <a:lnTo>
                  <a:pt x="540181" y="128270"/>
                </a:lnTo>
                <a:lnTo>
                  <a:pt x="540054" y="130810"/>
                </a:lnTo>
                <a:lnTo>
                  <a:pt x="539940" y="134620"/>
                </a:lnTo>
                <a:lnTo>
                  <a:pt x="540778" y="135890"/>
                </a:lnTo>
                <a:lnTo>
                  <a:pt x="540550" y="137160"/>
                </a:lnTo>
                <a:lnTo>
                  <a:pt x="536930" y="135890"/>
                </a:lnTo>
                <a:lnTo>
                  <a:pt x="535368" y="128270"/>
                </a:lnTo>
                <a:lnTo>
                  <a:pt x="535952" y="127000"/>
                </a:lnTo>
                <a:lnTo>
                  <a:pt x="534314" y="127000"/>
                </a:lnTo>
                <a:lnTo>
                  <a:pt x="533044" y="124460"/>
                </a:lnTo>
                <a:lnTo>
                  <a:pt x="532079" y="122212"/>
                </a:lnTo>
                <a:lnTo>
                  <a:pt x="531622" y="124460"/>
                </a:lnTo>
                <a:lnTo>
                  <a:pt x="530072" y="124460"/>
                </a:lnTo>
                <a:lnTo>
                  <a:pt x="527202" y="120650"/>
                </a:lnTo>
                <a:lnTo>
                  <a:pt x="530745" y="120650"/>
                </a:lnTo>
                <a:lnTo>
                  <a:pt x="529145" y="118110"/>
                </a:lnTo>
                <a:lnTo>
                  <a:pt x="531202" y="115570"/>
                </a:lnTo>
                <a:lnTo>
                  <a:pt x="533400" y="115570"/>
                </a:lnTo>
                <a:lnTo>
                  <a:pt x="532384" y="120650"/>
                </a:lnTo>
                <a:lnTo>
                  <a:pt x="535190" y="120650"/>
                </a:lnTo>
                <a:lnTo>
                  <a:pt x="533361" y="119380"/>
                </a:lnTo>
                <a:lnTo>
                  <a:pt x="534352" y="115570"/>
                </a:lnTo>
                <a:lnTo>
                  <a:pt x="534466" y="114388"/>
                </a:lnTo>
                <a:lnTo>
                  <a:pt x="534593" y="113030"/>
                </a:lnTo>
                <a:lnTo>
                  <a:pt x="537438" y="110490"/>
                </a:lnTo>
                <a:lnTo>
                  <a:pt x="538645" y="110490"/>
                </a:lnTo>
                <a:lnTo>
                  <a:pt x="538759" y="111467"/>
                </a:lnTo>
                <a:lnTo>
                  <a:pt x="538784" y="111760"/>
                </a:lnTo>
                <a:lnTo>
                  <a:pt x="539381" y="111760"/>
                </a:lnTo>
                <a:lnTo>
                  <a:pt x="540512" y="109232"/>
                </a:lnTo>
                <a:lnTo>
                  <a:pt x="539419" y="106692"/>
                </a:lnTo>
                <a:lnTo>
                  <a:pt x="544131" y="106692"/>
                </a:lnTo>
                <a:lnTo>
                  <a:pt x="542378" y="113030"/>
                </a:lnTo>
                <a:lnTo>
                  <a:pt x="541667" y="119380"/>
                </a:lnTo>
                <a:lnTo>
                  <a:pt x="541578" y="122212"/>
                </a:lnTo>
                <a:lnTo>
                  <a:pt x="541451" y="125730"/>
                </a:lnTo>
                <a:lnTo>
                  <a:pt x="542378" y="125730"/>
                </a:lnTo>
                <a:lnTo>
                  <a:pt x="542505" y="121920"/>
                </a:lnTo>
                <a:lnTo>
                  <a:pt x="542544" y="120650"/>
                </a:lnTo>
                <a:lnTo>
                  <a:pt x="543902" y="113030"/>
                </a:lnTo>
                <a:lnTo>
                  <a:pt x="545680" y="106692"/>
                </a:lnTo>
                <a:lnTo>
                  <a:pt x="545985" y="105600"/>
                </a:lnTo>
                <a:lnTo>
                  <a:pt x="546023" y="105473"/>
                </a:lnTo>
                <a:lnTo>
                  <a:pt x="548589" y="104140"/>
                </a:lnTo>
                <a:lnTo>
                  <a:pt x="548589" y="98005"/>
                </a:lnTo>
                <a:lnTo>
                  <a:pt x="543687" y="100330"/>
                </a:lnTo>
                <a:lnTo>
                  <a:pt x="542366" y="99072"/>
                </a:lnTo>
                <a:lnTo>
                  <a:pt x="542315" y="102870"/>
                </a:lnTo>
                <a:lnTo>
                  <a:pt x="537451" y="101600"/>
                </a:lnTo>
                <a:lnTo>
                  <a:pt x="538759" y="101600"/>
                </a:lnTo>
                <a:lnTo>
                  <a:pt x="539610" y="94068"/>
                </a:lnTo>
                <a:lnTo>
                  <a:pt x="541083" y="87630"/>
                </a:lnTo>
                <a:lnTo>
                  <a:pt x="544626" y="73736"/>
                </a:lnTo>
                <a:lnTo>
                  <a:pt x="545566" y="70510"/>
                </a:lnTo>
                <a:lnTo>
                  <a:pt x="545655" y="70180"/>
                </a:lnTo>
                <a:lnTo>
                  <a:pt x="545757" y="69850"/>
                </a:lnTo>
                <a:lnTo>
                  <a:pt x="544144" y="69850"/>
                </a:lnTo>
                <a:lnTo>
                  <a:pt x="544106" y="70510"/>
                </a:lnTo>
                <a:lnTo>
                  <a:pt x="543979" y="72390"/>
                </a:lnTo>
                <a:lnTo>
                  <a:pt x="542823" y="74930"/>
                </a:lnTo>
                <a:lnTo>
                  <a:pt x="542340" y="74930"/>
                </a:lnTo>
                <a:lnTo>
                  <a:pt x="542340" y="76200"/>
                </a:lnTo>
                <a:lnTo>
                  <a:pt x="541756" y="81280"/>
                </a:lnTo>
                <a:lnTo>
                  <a:pt x="541629" y="82308"/>
                </a:lnTo>
                <a:lnTo>
                  <a:pt x="541604" y="82550"/>
                </a:lnTo>
                <a:lnTo>
                  <a:pt x="538670" y="90170"/>
                </a:lnTo>
                <a:lnTo>
                  <a:pt x="538556" y="91440"/>
                </a:lnTo>
                <a:lnTo>
                  <a:pt x="538454" y="92710"/>
                </a:lnTo>
                <a:lnTo>
                  <a:pt x="538327" y="94068"/>
                </a:lnTo>
                <a:lnTo>
                  <a:pt x="538226" y="95250"/>
                </a:lnTo>
                <a:lnTo>
                  <a:pt x="538124" y="96520"/>
                </a:lnTo>
                <a:lnTo>
                  <a:pt x="538010" y="97790"/>
                </a:lnTo>
                <a:lnTo>
                  <a:pt x="537895" y="99072"/>
                </a:lnTo>
                <a:lnTo>
                  <a:pt x="537083" y="101600"/>
                </a:lnTo>
                <a:lnTo>
                  <a:pt x="536803" y="101600"/>
                </a:lnTo>
                <a:lnTo>
                  <a:pt x="536702" y="102870"/>
                </a:lnTo>
                <a:lnTo>
                  <a:pt x="533514" y="105473"/>
                </a:lnTo>
                <a:lnTo>
                  <a:pt x="528193" y="105473"/>
                </a:lnTo>
                <a:lnTo>
                  <a:pt x="528078" y="105600"/>
                </a:lnTo>
                <a:lnTo>
                  <a:pt x="527875" y="106692"/>
                </a:lnTo>
                <a:lnTo>
                  <a:pt x="523582" y="109220"/>
                </a:lnTo>
                <a:lnTo>
                  <a:pt x="524776" y="102870"/>
                </a:lnTo>
                <a:lnTo>
                  <a:pt x="525132" y="100330"/>
                </a:lnTo>
                <a:lnTo>
                  <a:pt x="524700" y="101600"/>
                </a:lnTo>
                <a:lnTo>
                  <a:pt x="522706" y="107950"/>
                </a:lnTo>
                <a:lnTo>
                  <a:pt x="522287" y="110490"/>
                </a:lnTo>
                <a:lnTo>
                  <a:pt x="520039" y="109232"/>
                </a:lnTo>
                <a:lnTo>
                  <a:pt x="519925" y="107950"/>
                </a:lnTo>
                <a:lnTo>
                  <a:pt x="519861" y="104140"/>
                </a:lnTo>
                <a:lnTo>
                  <a:pt x="519963" y="102870"/>
                </a:lnTo>
                <a:lnTo>
                  <a:pt x="520077" y="101600"/>
                </a:lnTo>
                <a:lnTo>
                  <a:pt x="520192" y="100126"/>
                </a:lnTo>
                <a:lnTo>
                  <a:pt x="520293" y="99072"/>
                </a:lnTo>
                <a:lnTo>
                  <a:pt x="520395" y="97790"/>
                </a:lnTo>
                <a:lnTo>
                  <a:pt x="520509" y="96520"/>
                </a:lnTo>
                <a:lnTo>
                  <a:pt x="522579" y="87630"/>
                </a:lnTo>
                <a:lnTo>
                  <a:pt x="526249" y="83820"/>
                </a:lnTo>
                <a:lnTo>
                  <a:pt x="525157" y="90170"/>
                </a:lnTo>
                <a:lnTo>
                  <a:pt x="525132" y="99428"/>
                </a:lnTo>
                <a:lnTo>
                  <a:pt x="525310" y="99072"/>
                </a:lnTo>
                <a:lnTo>
                  <a:pt x="525995" y="94068"/>
                </a:lnTo>
                <a:lnTo>
                  <a:pt x="527735" y="85090"/>
                </a:lnTo>
                <a:lnTo>
                  <a:pt x="528650" y="83820"/>
                </a:lnTo>
                <a:lnTo>
                  <a:pt x="530453" y="81280"/>
                </a:lnTo>
                <a:lnTo>
                  <a:pt x="531558" y="81280"/>
                </a:lnTo>
                <a:lnTo>
                  <a:pt x="531456" y="82550"/>
                </a:lnTo>
                <a:lnTo>
                  <a:pt x="528091" y="105473"/>
                </a:lnTo>
                <a:lnTo>
                  <a:pt x="528497" y="104140"/>
                </a:lnTo>
                <a:lnTo>
                  <a:pt x="532269" y="87630"/>
                </a:lnTo>
                <a:lnTo>
                  <a:pt x="532371" y="86360"/>
                </a:lnTo>
                <a:lnTo>
                  <a:pt x="532498" y="84785"/>
                </a:lnTo>
                <a:lnTo>
                  <a:pt x="532574" y="83820"/>
                </a:lnTo>
                <a:lnTo>
                  <a:pt x="532879" y="82550"/>
                </a:lnTo>
                <a:lnTo>
                  <a:pt x="532930" y="82308"/>
                </a:lnTo>
                <a:lnTo>
                  <a:pt x="533247" y="82550"/>
                </a:lnTo>
                <a:lnTo>
                  <a:pt x="533654" y="81280"/>
                </a:lnTo>
                <a:lnTo>
                  <a:pt x="532485" y="78740"/>
                </a:lnTo>
                <a:lnTo>
                  <a:pt x="537781" y="77470"/>
                </a:lnTo>
                <a:lnTo>
                  <a:pt x="537641" y="77470"/>
                </a:lnTo>
                <a:lnTo>
                  <a:pt x="542340" y="76200"/>
                </a:lnTo>
                <a:lnTo>
                  <a:pt x="542340" y="74930"/>
                </a:lnTo>
                <a:lnTo>
                  <a:pt x="539076" y="74930"/>
                </a:lnTo>
                <a:lnTo>
                  <a:pt x="539064" y="76200"/>
                </a:lnTo>
                <a:lnTo>
                  <a:pt x="534301" y="76200"/>
                </a:lnTo>
                <a:lnTo>
                  <a:pt x="536981" y="74930"/>
                </a:lnTo>
                <a:lnTo>
                  <a:pt x="537337" y="73736"/>
                </a:lnTo>
                <a:lnTo>
                  <a:pt x="535419" y="74930"/>
                </a:lnTo>
                <a:lnTo>
                  <a:pt x="534746" y="71666"/>
                </a:lnTo>
                <a:lnTo>
                  <a:pt x="534670" y="72390"/>
                </a:lnTo>
                <a:lnTo>
                  <a:pt x="534581" y="73342"/>
                </a:lnTo>
                <a:lnTo>
                  <a:pt x="534441" y="73736"/>
                </a:lnTo>
                <a:lnTo>
                  <a:pt x="531469" y="76200"/>
                </a:lnTo>
                <a:lnTo>
                  <a:pt x="529450" y="76200"/>
                </a:lnTo>
                <a:lnTo>
                  <a:pt x="529348" y="77470"/>
                </a:lnTo>
                <a:lnTo>
                  <a:pt x="523836" y="78740"/>
                </a:lnTo>
                <a:lnTo>
                  <a:pt x="524421" y="76200"/>
                </a:lnTo>
                <a:lnTo>
                  <a:pt x="524484" y="74930"/>
                </a:lnTo>
                <a:lnTo>
                  <a:pt x="524598" y="73342"/>
                </a:lnTo>
                <a:lnTo>
                  <a:pt x="524725" y="71462"/>
                </a:lnTo>
                <a:lnTo>
                  <a:pt x="524827" y="69850"/>
                </a:lnTo>
                <a:lnTo>
                  <a:pt x="526338" y="65341"/>
                </a:lnTo>
                <a:lnTo>
                  <a:pt x="526465" y="64960"/>
                </a:lnTo>
                <a:lnTo>
                  <a:pt x="526592" y="64592"/>
                </a:lnTo>
                <a:lnTo>
                  <a:pt x="526707" y="63322"/>
                </a:lnTo>
                <a:lnTo>
                  <a:pt x="527151" y="59690"/>
                </a:lnTo>
                <a:lnTo>
                  <a:pt x="525564" y="59690"/>
                </a:lnTo>
                <a:lnTo>
                  <a:pt x="525449" y="60960"/>
                </a:lnTo>
                <a:lnTo>
                  <a:pt x="525386" y="61556"/>
                </a:lnTo>
                <a:lnTo>
                  <a:pt x="525310" y="62280"/>
                </a:lnTo>
                <a:lnTo>
                  <a:pt x="525195" y="63500"/>
                </a:lnTo>
                <a:lnTo>
                  <a:pt x="524002" y="69392"/>
                </a:lnTo>
                <a:lnTo>
                  <a:pt x="523913" y="69850"/>
                </a:lnTo>
                <a:lnTo>
                  <a:pt x="523798" y="71462"/>
                </a:lnTo>
                <a:lnTo>
                  <a:pt x="523735" y="72390"/>
                </a:lnTo>
                <a:lnTo>
                  <a:pt x="523633" y="73736"/>
                </a:lnTo>
                <a:lnTo>
                  <a:pt x="522681" y="78740"/>
                </a:lnTo>
                <a:lnTo>
                  <a:pt x="520890" y="77038"/>
                </a:lnTo>
                <a:lnTo>
                  <a:pt x="520890" y="87630"/>
                </a:lnTo>
                <a:lnTo>
                  <a:pt x="519099" y="104140"/>
                </a:lnTo>
                <a:lnTo>
                  <a:pt x="517334" y="102870"/>
                </a:lnTo>
                <a:lnTo>
                  <a:pt x="516432" y="110490"/>
                </a:lnTo>
                <a:lnTo>
                  <a:pt x="514527" y="110490"/>
                </a:lnTo>
                <a:lnTo>
                  <a:pt x="514642" y="109232"/>
                </a:lnTo>
                <a:lnTo>
                  <a:pt x="514731" y="107950"/>
                </a:lnTo>
                <a:lnTo>
                  <a:pt x="514807" y="106692"/>
                </a:lnTo>
                <a:lnTo>
                  <a:pt x="514883" y="105473"/>
                </a:lnTo>
                <a:lnTo>
                  <a:pt x="514972" y="104140"/>
                </a:lnTo>
                <a:lnTo>
                  <a:pt x="515048" y="102870"/>
                </a:lnTo>
                <a:lnTo>
                  <a:pt x="516763" y="92710"/>
                </a:lnTo>
                <a:lnTo>
                  <a:pt x="520890" y="87630"/>
                </a:lnTo>
                <a:lnTo>
                  <a:pt x="520890" y="77038"/>
                </a:lnTo>
                <a:lnTo>
                  <a:pt x="520026" y="76200"/>
                </a:lnTo>
                <a:lnTo>
                  <a:pt x="522351" y="71666"/>
                </a:lnTo>
                <a:lnTo>
                  <a:pt x="522452" y="71462"/>
                </a:lnTo>
                <a:lnTo>
                  <a:pt x="523925" y="68580"/>
                </a:lnTo>
                <a:lnTo>
                  <a:pt x="523824" y="67500"/>
                </a:lnTo>
                <a:lnTo>
                  <a:pt x="523735" y="66446"/>
                </a:lnTo>
                <a:lnTo>
                  <a:pt x="523621" y="65341"/>
                </a:lnTo>
                <a:lnTo>
                  <a:pt x="523557" y="64592"/>
                </a:lnTo>
                <a:lnTo>
                  <a:pt x="523455" y="64960"/>
                </a:lnTo>
                <a:lnTo>
                  <a:pt x="520014" y="71120"/>
                </a:lnTo>
                <a:lnTo>
                  <a:pt x="519010" y="68580"/>
                </a:lnTo>
                <a:lnTo>
                  <a:pt x="522947" y="63500"/>
                </a:lnTo>
                <a:lnTo>
                  <a:pt x="519125" y="63500"/>
                </a:lnTo>
                <a:lnTo>
                  <a:pt x="504799" y="114300"/>
                </a:lnTo>
                <a:lnTo>
                  <a:pt x="503034" y="113030"/>
                </a:lnTo>
                <a:lnTo>
                  <a:pt x="504698" y="116840"/>
                </a:lnTo>
                <a:lnTo>
                  <a:pt x="503313" y="119380"/>
                </a:lnTo>
                <a:lnTo>
                  <a:pt x="502132" y="124460"/>
                </a:lnTo>
                <a:lnTo>
                  <a:pt x="501053" y="124460"/>
                </a:lnTo>
                <a:lnTo>
                  <a:pt x="494271" y="118110"/>
                </a:lnTo>
                <a:lnTo>
                  <a:pt x="491883" y="114388"/>
                </a:lnTo>
                <a:lnTo>
                  <a:pt x="487845" y="97790"/>
                </a:lnTo>
                <a:lnTo>
                  <a:pt x="487845" y="77470"/>
                </a:lnTo>
                <a:lnTo>
                  <a:pt x="490143" y="74117"/>
                </a:lnTo>
                <a:lnTo>
                  <a:pt x="491629" y="77241"/>
                </a:lnTo>
                <a:lnTo>
                  <a:pt x="490867" y="78130"/>
                </a:lnTo>
                <a:lnTo>
                  <a:pt x="493204" y="77685"/>
                </a:lnTo>
                <a:lnTo>
                  <a:pt x="489191" y="59842"/>
                </a:lnTo>
                <a:lnTo>
                  <a:pt x="486829" y="63500"/>
                </a:lnTo>
                <a:lnTo>
                  <a:pt x="489229" y="72148"/>
                </a:lnTo>
                <a:lnTo>
                  <a:pt x="489775" y="73329"/>
                </a:lnTo>
                <a:lnTo>
                  <a:pt x="487845" y="72390"/>
                </a:lnTo>
                <a:lnTo>
                  <a:pt x="486003" y="82308"/>
                </a:lnTo>
                <a:lnTo>
                  <a:pt x="485965" y="82550"/>
                </a:lnTo>
                <a:lnTo>
                  <a:pt x="485851" y="83820"/>
                </a:lnTo>
                <a:lnTo>
                  <a:pt x="485749" y="85090"/>
                </a:lnTo>
                <a:lnTo>
                  <a:pt x="485635" y="86360"/>
                </a:lnTo>
                <a:lnTo>
                  <a:pt x="485521" y="87630"/>
                </a:lnTo>
                <a:lnTo>
                  <a:pt x="485419" y="104140"/>
                </a:lnTo>
                <a:lnTo>
                  <a:pt x="487832" y="114312"/>
                </a:lnTo>
                <a:lnTo>
                  <a:pt x="483235" y="111760"/>
                </a:lnTo>
                <a:lnTo>
                  <a:pt x="478294" y="109232"/>
                </a:lnTo>
                <a:lnTo>
                  <a:pt x="472655" y="109232"/>
                </a:lnTo>
                <a:lnTo>
                  <a:pt x="472414" y="110490"/>
                </a:lnTo>
                <a:lnTo>
                  <a:pt x="475259" y="111760"/>
                </a:lnTo>
                <a:lnTo>
                  <a:pt x="480161" y="114388"/>
                </a:lnTo>
                <a:lnTo>
                  <a:pt x="482409" y="115570"/>
                </a:lnTo>
                <a:lnTo>
                  <a:pt x="496735" y="125730"/>
                </a:lnTo>
                <a:lnTo>
                  <a:pt x="504101" y="130810"/>
                </a:lnTo>
                <a:lnTo>
                  <a:pt x="511975" y="134620"/>
                </a:lnTo>
                <a:lnTo>
                  <a:pt x="525284" y="138430"/>
                </a:lnTo>
                <a:lnTo>
                  <a:pt x="539229" y="141046"/>
                </a:lnTo>
                <a:lnTo>
                  <a:pt x="539686" y="141046"/>
                </a:lnTo>
                <a:lnTo>
                  <a:pt x="552310" y="142240"/>
                </a:lnTo>
                <a:lnTo>
                  <a:pt x="590156" y="153670"/>
                </a:lnTo>
                <a:lnTo>
                  <a:pt x="626325" y="174002"/>
                </a:lnTo>
                <a:lnTo>
                  <a:pt x="616953" y="171450"/>
                </a:lnTo>
                <a:lnTo>
                  <a:pt x="612254" y="170180"/>
                </a:lnTo>
                <a:lnTo>
                  <a:pt x="604062" y="168910"/>
                </a:lnTo>
                <a:lnTo>
                  <a:pt x="600087" y="166370"/>
                </a:lnTo>
                <a:lnTo>
                  <a:pt x="594817" y="174104"/>
                </a:lnTo>
                <a:lnTo>
                  <a:pt x="591286" y="180340"/>
                </a:lnTo>
                <a:lnTo>
                  <a:pt x="588124" y="189230"/>
                </a:lnTo>
                <a:lnTo>
                  <a:pt x="587641" y="193090"/>
                </a:lnTo>
                <a:lnTo>
                  <a:pt x="587540" y="193903"/>
                </a:lnTo>
                <a:lnTo>
                  <a:pt x="587413" y="194932"/>
                </a:lnTo>
                <a:lnTo>
                  <a:pt x="587298" y="195910"/>
                </a:lnTo>
                <a:lnTo>
                  <a:pt x="587184" y="196850"/>
                </a:lnTo>
                <a:lnTo>
                  <a:pt x="587121" y="197370"/>
                </a:lnTo>
                <a:lnTo>
                  <a:pt x="587032" y="198120"/>
                </a:lnTo>
                <a:lnTo>
                  <a:pt x="589788" y="204762"/>
                </a:lnTo>
                <a:lnTo>
                  <a:pt x="589991" y="204762"/>
                </a:lnTo>
                <a:lnTo>
                  <a:pt x="592518" y="207010"/>
                </a:lnTo>
                <a:lnTo>
                  <a:pt x="603046" y="212090"/>
                </a:lnTo>
                <a:lnTo>
                  <a:pt x="608965" y="213360"/>
                </a:lnTo>
                <a:lnTo>
                  <a:pt x="610831" y="212902"/>
                </a:lnTo>
                <a:lnTo>
                  <a:pt x="610146" y="209550"/>
                </a:lnTo>
                <a:lnTo>
                  <a:pt x="608342" y="208280"/>
                </a:lnTo>
                <a:lnTo>
                  <a:pt x="603351" y="204762"/>
                </a:lnTo>
                <a:lnTo>
                  <a:pt x="603161" y="204762"/>
                </a:lnTo>
                <a:lnTo>
                  <a:pt x="605967" y="208280"/>
                </a:lnTo>
                <a:lnTo>
                  <a:pt x="601484" y="207010"/>
                </a:lnTo>
                <a:lnTo>
                  <a:pt x="590867" y="200660"/>
                </a:lnTo>
                <a:lnTo>
                  <a:pt x="590143" y="199390"/>
                </a:lnTo>
                <a:lnTo>
                  <a:pt x="590257" y="196850"/>
                </a:lnTo>
                <a:lnTo>
                  <a:pt x="590372" y="194310"/>
                </a:lnTo>
                <a:lnTo>
                  <a:pt x="606107" y="171450"/>
                </a:lnTo>
                <a:lnTo>
                  <a:pt x="620750" y="176644"/>
                </a:lnTo>
                <a:lnTo>
                  <a:pt x="626351" y="179133"/>
                </a:lnTo>
                <a:lnTo>
                  <a:pt x="626325" y="190500"/>
                </a:lnTo>
                <a:lnTo>
                  <a:pt x="625970" y="193090"/>
                </a:lnTo>
                <a:lnTo>
                  <a:pt x="625856" y="193903"/>
                </a:lnTo>
                <a:lnTo>
                  <a:pt x="625805" y="194310"/>
                </a:lnTo>
                <a:lnTo>
                  <a:pt x="623227" y="201993"/>
                </a:lnTo>
                <a:lnTo>
                  <a:pt x="622731" y="203301"/>
                </a:lnTo>
                <a:lnTo>
                  <a:pt x="617689" y="208280"/>
                </a:lnTo>
                <a:lnTo>
                  <a:pt x="611847" y="212661"/>
                </a:lnTo>
                <a:lnTo>
                  <a:pt x="614159" y="212115"/>
                </a:lnTo>
                <a:lnTo>
                  <a:pt x="616419" y="213360"/>
                </a:lnTo>
                <a:lnTo>
                  <a:pt x="617499" y="213360"/>
                </a:lnTo>
                <a:lnTo>
                  <a:pt x="614718" y="214630"/>
                </a:lnTo>
                <a:lnTo>
                  <a:pt x="614476" y="213563"/>
                </a:lnTo>
                <a:lnTo>
                  <a:pt x="614426" y="213360"/>
                </a:lnTo>
                <a:lnTo>
                  <a:pt x="614324" y="212902"/>
                </a:lnTo>
                <a:lnTo>
                  <a:pt x="614273" y="212661"/>
                </a:lnTo>
                <a:lnTo>
                  <a:pt x="614146" y="212902"/>
                </a:lnTo>
                <a:lnTo>
                  <a:pt x="614070" y="213563"/>
                </a:lnTo>
                <a:lnTo>
                  <a:pt x="613956" y="214630"/>
                </a:lnTo>
                <a:lnTo>
                  <a:pt x="613879" y="215303"/>
                </a:lnTo>
                <a:lnTo>
                  <a:pt x="613816" y="215938"/>
                </a:lnTo>
                <a:lnTo>
                  <a:pt x="610069" y="215938"/>
                </a:lnTo>
                <a:lnTo>
                  <a:pt x="606602" y="217170"/>
                </a:lnTo>
                <a:lnTo>
                  <a:pt x="603504" y="214630"/>
                </a:lnTo>
                <a:lnTo>
                  <a:pt x="602729" y="216852"/>
                </a:lnTo>
                <a:lnTo>
                  <a:pt x="602615" y="217170"/>
                </a:lnTo>
                <a:lnTo>
                  <a:pt x="597471" y="214630"/>
                </a:lnTo>
                <a:lnTo>
                  <a:pt x="587794" y="215900"/>
                </a:lnTo>
                <a:lnTo>
                  <a:pt x="585609" y="214630"/>
                </a:lnTo>
                <a:lnTo>
                  <a:pt x="581202" y="212090"/>
                </a:lnTo>
                <a:lnTo>
                  <a:pt x="579247" y="208280"/>
                </a:lnTo>
                <a:lnTo>
                  <a:pt x="577189" y="209550"/>
                </a:lnTo>
                <a:lnTo>
                  <a:pt x="580758" y="213360"/>
                </a:lnTo>
                <a:lnTo>
                  <a:pt x="578078" y="212331"/>
                </a:lnTo>
                <a:lnTo>
                  <a:pt x="578078" y="223520"/>
                </a:lnTo>
                <a:lnTo>
                  <a:pt x="573608" y="226580"/>
                </a:lnTo>
                <a:lnTo>
                  <a:pt x="573608" y="232410"/>
                </a:lnTo>
                <a:lnTo>
                  <a:pt x="573595" y="238760"/>
                </a:lnTo>
                <a:lnTo>
                  <a:pt x="570128" y="243840"/>
                </a:lnTo>
                <a:lnTo>
                  <a:pt x="564388" y="247650"/>
                </a:lnTo>
                <a:lnTo>
                  <a:pt x="557568" y="248920"/>
                </a:lnTo>
                <a:lnTo>
                  <a:pt x="547674" y="251460"/>
                </a:lnTo>
                <a:lnTo>
                  <a:pt x="537502" y="252730"/>
                </a:lnTo>
                <a:lnTo>
                  <a:pt x="527316" y="255270"/>
                </a:lnTo>
                <a:lnTo>
                  <a:pt x="517334" y="256540"/>
                </a:lnTo>
                <a:lnTo>
                  <a:pt x="517194" y="256540"/>
                </a:lnTo>
                <a:lnTo>
                  <a:pt x="517321" y="257810"/>
                </a:lnTo>
                <a:lnTo>
                  <a:pt x="511975" y="257810"/>
                </a:lnTo>
                <a:lnTo>
                  <a:pt x="512102" y="255638"/>
                </a:lnTo>
                <a:lnTo>
                  <a:pt x="512114" y="255270"/>
                </a:lnTo>
                <a:lnTo>
                  <a:pt x="514197" y="254000"/>
                </a:lnTo>
                <a:lnTo>
                  <a:pt x="514489" y="251460"/>
                </a:lnTo>
                <a:lnTo>
                  <a:pt x="514578" y="250698"/>
                </a:lnTo>
                <a:lnTo>
                  <a:pt x="514642" y="250190"/>
                </a:lnTo>
                <a:lnTo>
                  <a:pt x="514718" y="249453"/>
                </a:lnTo>
                <a:lnTo>
                  <a:pt x="514807" y="248666"/>
                </a:lnTo>
                <a:lnTo>
                  <a:pt x="515594" y="247650"/>
                </a:lnTo>
                <a:lnTo>
                  <a:pt x="513435" y="245821"/>
                </a:lnTo>
                <a:lnTo>
                  <a:pt x="513346" y="246380"/>
                </a:lnTo>
                <a:lnTo>
                  <a:pt x="514667" y="248843"/>
                </a:lnTo>
                <a:lnTo>
                  <a:pt x="510705" y="254000"/>
                </a:lnTo>
                <a:lnTo>
                  <a:pt x="510832" y="255270"/>
                </a:lnTo>
                <a:lnTo>
                  <a:pt x="510959" y="256540"/>
                </a:lnTo>
                <a:lnTo>
                  <a:pt x="511073" y="257810"/>
                </a:lnTo>
                <a:lnTo>
                  <a:pt x="505701" y="256540"/>
                </a:lnTo>
                <a:lnTo>
                  <a:pt x="495541" y="252730"/>
                </a:lnTo>
                <a:lnTo>
                  <a:pt x="484873" y="247650"/>
                </a:lnTo>
                <a:lnTo>
                  <a:pt x="478015" y="245110"/>
                </a:lnTo>
                <a:lnTo>
                  <a:pt x="484949" y="243840"/>
                </a:lnTo>
                <a:lnTo>
                  <a:pt x="487184" y="241300"/>
                </a:lnTo>
                <a:lnTo>
                  <a:pt x="488162" y="240169"/>
                </a:lnTo>
                <a:lnTo>
                  <a:pt x="488289" y="240030"/>
                </a:lnTo>
                <a:lnTo>
                  <a:pt x="492302" y="243840"/>
                </a:lnTo>
                <a:lnTo>
                  <a:pt x="490524" y="241300"/>
                </a:lnTo>
                <a:lnTo>
                  <a:pt x="493839" y="241300"/>
                </a:lnTo>
                <a:lnTo>
                  <a:pt x="492925" y="240169"/>
                </a:lnTo>
                <a:lnTo>
                  <a:pt x="492810" y="240030"/>
                </a:lnTo>
                <a:lnTo>
                  <a:pt x="496760" y="241300"/>
                </a:lnTo>
                <a:lnTo>
                  <a:pt x="499452" y="247650"/>
                </a:lnTo>
                <a:lnTo>
                  <a:pt x="497789" y="241693"/>
                </a:lnTo>
                <a:lnTo>
                  <a:pt x="497674" y="241300"/>
                </a:lnTo>
                <a:lnTo>
                  <a:pt x="500316" y="241300"/>
                </a:lnTo>
                <a:lnTo>
                  <a:pt x="503478" y="247650"/>
                </a:lnTo>
                <a:lnTo>
                  <a:pt x="503326" y="246380"/>
                </a:lnTo>
                <a:lnTo>
                  <a:pt x="503224" y="245503"/>
                </a:lnTo>
                <a:lnTo>
                  <a:pt x="503135" y="244792"/>
                </a:lnTo>
                <a:lnTo>
                  <a:pt x="503021" y="243840"/>
                </a:lnTo>
                <a:lnTo>
                  <a:pt x="505269" y="243840"/>
                </a:lnTo>
                <a:lnTo>
                  <a:pt x="506971" y="244792"/>
                </a:lnTo>
                <a:lnTo>
                  <a:pt x="506425" y="243840"/>
                </a:lnTo>
                <a:lnTo>
                  <a:pt x="505714" y="242570"/>
                </a:lnTo>
                <a:lnTo>
                  <a:pt x="508266" y="241300"/>
                </a:lnTo>
                <a:lnTo>
                  <a:pt x="510184" y="247650"/>
                </a:lnTo>
                <a:lnTo>
                  <a:pt x="511086" y="243840"/>
                </a:lnTo>
                <a:lnTo>
                  <a:pt x="513435" y="245821"/>
                </a:lnTo>
                <a:lnTo>
                  <a:pt x="513765" y="243840"/>
                </a:lnTo>
                <a:lnTo>
                  <a:pt x="516420" y="246380"/>
                </a:lnTo>
                <a:lnTo>
                  <a:pt x="515988" y="243840"/>
                </a:lnTo>
                <a:lnTo>
                  <a:pt x="515620" y="241693"/>
                </a:lnTo>
                <a:lnTo>
                  <a:pt x="515543" y="241300"/>
                </a:lnTo>
                <a:lnTo>
                  <a:pt x="518668" y="246380"/>
                </a:lnTo>
                <a:lnTo>
                  <a:pt x="518236" y="242570"/>
                </a:lnTo>
                <a:lnTo>
                  <a:pt x="520001" y="242570"/>
                </a:lnTo>
                <a:lnTo>
                  <a:pt x="518985" y="246380"/>
                </a:lnTo>
                <a:lnTo>
                  <a:pt x="523227" y="246380"/>
                </a:lnTo>
                <a:lnTo>
                  <a:pt x="523049" y="247650"/>
                </a:lnTo>
                <a:lnTo>
                  <a:pt x="522998" y="247980"/>
                </a:lnTo>
                <a:lnTo>
                  <a:pt x="522909" y="248666"/>
                </a:lnTo>
                <a:lnTo>
                  <a:pt x="522795" y="249453"/>
                </a:lnTo>
                <a:lnTo>
                  <a:pt x="523049" y="248920"/>
                </a:lnTo>
                <a:lnTo>
                  <a:pt x="524459" y="243840"/>
                </a:lnTo>
                <a:lnTo>
                  <a:pt x="527164" y="252730"/>
                </a:lnTo>
                <a:lnTo>
                  <a:pt x="529628" y="251460"/>
                </a:lnTo>
                <a:lnTo>
                  <a:pt x="526707" y="246380"/>
                </a:lnTo>
                <a:lnTo>
                  <a:pt x="530631" y="246380"/>
                </a:lnTo>
                <a:lnTo>
                  <a:pt x="532066" y="251460"/>
                </a:lnTo>
                <a:lnTo>
                  <a:pt x="532180" y="250190"/>
                </a:lnTo>
                <a:lnTo>
                  <a:pt x="532295" y="248920"/>
                </a:lnTo>
                <a:lnTo>
                  <a:pt x="532396" y="247650"/>
                </a:lnTo>
                <a:lnTo>
                  <a:pt x="532511" y="246380"/>
                </a:lnTo>
                <a:lnTo>
                  <a:pt x="534390" y="246380"/>
                </a:lnTo>
                <a:lnTo>
                  <a:pt x="536994" y="247573"/>
                </a:lnTo>
                <a:lnTo>
                  <a:pt x="536994" y="246380"/>
                </a:lnTo>
                <a:lnTo>
                  <a:pt x="541439" y="250190"/>
                </a:lnTo>
                <a:lnTo>
                  <a:pt x="541451" y="246380"/>
                </a:lnTo>
                <a:lnTo>
                  <a:pt x="545909" y="248920"/>
                </a:lnTo>
                <a:lnTo>
                  <a:pt x="546595" y="246380"/>
                </a:lnTo>
                <a:lnTo>
                  <a:pt x="547268" y="243840"/>
                </a:lnTo>
                <a:lnTo>
                  <a:pt x="549046" y="247650"/>
                </a:lnTo>
                <a:lnTo>
                  <a:pt x="551268" y="243840"/>
                </a:lnTo>
                <a:lnTo>
                  <a:pt x="553059" y="247650"/>
                </a:lnTo>
                <a:lnTo>
                  <a:pt x="553072" y="243840"/>
                </a:lnTo>
                <a:lnTo>
                  <a:pt x="555294" y="245110"/>
                </a:lnTo>
                <a:lnTo>
                  <a:pt x="555523" y="243840"/>
                </a:lnTo>
                <a:lnTo>
                  <a:pt x="555752" y="242570"/>
                </a:lnTo>
                <a:lnTo>
                  <a:pt x="559308" y="246380"/>
                </a:lnTo>
                <a:lnTo>
                  <a:pt x="559752" y="245110"/>
                </a:lnTo>
                <a:lnTo>
                  <a:pt x="558393" y="242570"/>
                </a:lnTo>
                <a:lnTo>
                  <a:pt x="557707" y="241300"/>
                </a:lnTo>
                <a:lnTo>
                  <a:pt x="562063" y="240030"/>
                </a:lnTo>
                <a:lnTo>
                  <a:pt x="561047" y="244792"/>
                </a:lnTo>
                <a:lnTo>
                  <a:pt x="560984" y="245110"/>
                </a:lnTo>
                <a:lnTo>
                  <a:pt x="562889" y="243840"/>
                </a:lnTo>
                <a:lnTo>
                  <a:pt x="562902" y="238760"/>
                </a:lnTo>
                <a:lnTo>
                  <a:pt x="565569" y="238760"/>
                </a:lnTo>
                <a:lnTo>
                  <a:pt x="565683" y="240030"/>
                </a:lnTo>
                <a:lnTo>
                  <a:pt x="565797" y="241300"/>
                </a:lnTo>
                <a:lnTo>
                  <a:pt x="565899" y="242570"/>
                </a:lnTo>
                <a:lnTo>
                  <a:pt x="566013" y="243840"/>
                </a:lnTo>
                <a:lnTo>
                  <a:pt x="568883" y="241693"/>
                </a:lnTo>
                <a:lnTo>
                  <a:pt x="568972" y="243840"/>
                </a:lnTo>
                <a:lnTo>
                  <a:pt x="570928" y="241300"/>
                </a:lnTo>
                <a:lnTo>
                  <a:pt x="572846" y="234950"/>
                </a:lnTo>
                <a:lnTo>
                  <a:pt x="573608" y="232410"/>
                </a:lnTo>
                <a:lnTo>
                  <a:pt x="573608" y="226580"/>
                </a:lnTo>
                <a:lnTo>
                  <a:pt x="568845" y="229831"/>
                </a:lnTo>
                <a:lnTo>
                  <a:pt x="568845" y="240639"/>
                </a:lnTo>
                <a:lnTo>
                  <a:pt x="564972" y="236220"/>
                </a:lnTo>
                <a:lnTo>
                  <a:pt x="568248" y="234950"/>
                </a:lnTo>
                <a:lnTo>
                  <a:pt x="568667" y="236220"/>
                </a:lnTo>
                <a:lnTo>
                  <a:pt x="568718" y="237490"/>
                </a:lnTo>
                <a:lnTo>
                  <a:pt x="568845" y="240639"/>
                </a:lnTo>
                <a:lnTo>
                  <a:pt x="568845" y="229831"/>
                </a:lnTo>
                <a:lnTo>
                  <a:pt x="555752" y="238760"/>
                </a:lnTo>
                <a:lnTo>
                  <a:pt x="556806" y="232410"/>
                </a:lnTo>
                <a:lnTo>
                  <a:pt x="560666" y="226085"/>
                </a:lnTo>
                <a:lnTo>
                  <a:pt x="559219" y="224790"/>
                </a:lnTo>
                <a:lnTo>
                  <a:pt x="554863" y="220980"/>
                </a:lnTo>
                <a:lnTo>
                  <a:pt x="553720" y="222250"/>
                </a:lnTo>
                <a:lnTo>
                  <a:pt x="555625" y="238760"/>
                </a:lnTo>
                <a:lnTo>
                  <a:pt x="550659" y="240030"/>
                </a:lnTo>
                <a:lnTo>
                  <a:pt x="535990" y="240030"/>
                </a:lnTo>
                <a:lnTo>
                  <a:pt x="526859" y="238760"/>
                </a:lnTo>
                <a:lnTo>
                  <a:pt x="520496" y="237490"/>
                </a:lnTo>
                <a:lnTo>
                  <a:pt x="518388" y="237490"/>
                </a:lnTo>
                <a:lnTo>
                  <a:pt x="518223" y="236220"/>
                </a:lnTo>
                <a:lnTo>
                  <a:pt x="487845" y="236220"/>
                </a:lnTo>
                <a:lnTo>
                  <a:pt x="488226" y="234950"/>
                </a:lnTo>
                <a:lnTo>
                  <a:pt x="492696" y="219710"/>
                </a:lnTo>
                <a:lnTo>
                  <a:pt x="498741" y="218440"/>
                </a:lnTo>
                <a:lnTo>
                  <a:pt x="506691" y="217170"/>
                </a:lnTo>
                <a:lnTo>
                  <a:pt x="514083" y="218440"/>
                </a:lnTo>
                <a:lnTo>
                  <a:pt x="518439" y="222250"/>
                </a:lnTo>
                <a:lnTo>
                  <a:pt x="520319" y="227330"/>
                </a:lnTo>
                <a:lnTo>
                  <a:pt x="519404" y="234950"/>
                </a:lnTo>
                <a:lnTo>
                  <a:pt x="519303" y="235775"/>
                </a:lnTo>
                <a:lnTo>
                  <a:pt x="524497" y="233680"/>
                </a:lnTo>
                <a:lnTo>
                  <a:pt x="524395" y="232410"/>
                </a:lnTo>
                <a:lnTo>
                  <a:pt x="524281" y="231140"/>
                </a:lnTo>
                <a:lnTo>
                  <a:pt x="524179" y="229870"/>
                </a:lnTo>
                <a:lnTo>
                  <a:pt x="524065" y="228600"/>
                </a:lnTo>
                <a:lnTo>
                  <a:pt x="523963" y="227330"/>
                </a:lnTo>
                <a:lnTo>
                  <a:pt x="523849" y="226085"/>
                </a:lnTo>
                <a:lnTo>
                  <a:pt x="514972" y="215938"/>
                </a:lnTo>
                <a:lnTo>
                  <a:pt x="515175" y="215938"/>
                </a:lnTo>
                <a:lnTo>
                  <a:pt x="507669" y="214630"/>
                </a:lnTo>
                <a:lnTo>
                  <a:pt x="493852" y="214630"/>
                </a:lnTo>
                <a:lnTo>
                  <a:pt x="487641" y="217170"/>
                </a:lnTo>
                <a:lnTo>
                  <a:pt x="487730" y="218440"/>
                </a:lnTo>
                <a:lnTo>
                  <a:pt x="487807" y="219710"/>
                </a:lnTo>
                <a:lnTo>
                  <a:pt x="487895" y="220980"/>
                </a:lnTo>
                <a:lnTo>
                  <a:pt x="487972" y="222250"/>
                </a:lnTo>
                <a:lnTo>
                  <a:pt x="488061" y="223520"/>
                </a:lnTo>
                <a:lnTo>
                  <a:pt x="488149" y="224790"/>
                </a:lnTo>
                <a:lnTo>
                  <a:pt x="488226" y="226085"/>
                </a:lnTo>
                <a:lnTo>
                  <a:pt x="488315" y="227330"/>
                </a:lnTo>
                <a:lnTo>
                  <a:pt x="488391" y="228600"/>
                </a:lnTo>
                <a:lnTo>
                  <a:pt x="486067" y="233680"/>
                </a:lnTo>
                <a:lnTo>
                  <a:pt x="485140" y="234213"/>
                </a:lnTo>
                <a:lnTo>
                  <a:pt x="485140" y="240030"/>
                </a:lnTo>
                <a:lnTo>
                  <a:pt x="484530" y="240030"/>
                </a:lnTo>
                <a:lnTo>
                  <a:pt x="483997" y="241300"/>
                </a:lnTo>
                <a:lnTo>
                  <a:pt x="478548" y="241300"/>
                </a:lnTo>
                <a:lnTo>
                  <a:pt x="471385" y="238760"/>
                </a:lnTo>
                <a:lnTo>
                  <a:pt x="463956" y="236220"/>
                </a:lnTo>
                <a:lnTo>
                  <a:pt x="458355" y="234950"/>
                </a:lnTo>
                <a:lnTo>
                  <a:pt x="457085" y="233680"/>
                </a:lnTo>
                <a:lnTo>
                  <a:pt x="457873" y="232410"/>
                </a:lnTo>
                <a:lnTo>
                  <a:pt x="464096" y="222250"/>
                </a:lnTo>
                <a:lnTo>
                  <a:pt x="469353" y="219710"/>
                </a:lnTo>
                <a:lnTo>
                  <a:pt x="472935" y="222250"/>
                </a:lnTo>
                <a:lnTo>
                  <a:pt x="476237" y="222250"/>
                </a:lnTo>
                <a:lnTo>
                  <a:pt x="476123" y="223520"/>
                </a:lnTo>
                <a:lnTo>
                  <a:pt x="476008" y="224790"/>
                </a:lnTo>
                <a:lnTo>
                  <a:pt x="475881" y="226085"/>
                </a:lnTo>
                <a:lnTo>
                  <a:pt x="475767" y="227330"/>
                </a:lnTo>
                <a:lnTo>
                  <a:pt x="475653" y="228600"/>
                </a:lnTo>
                <a:lnTo>
                  <a:pt x="475526" y="229870"/>
                </a:lnTo>
                <a:lnTo>
                  <a:pt x="478828" y="236220"/>
                </a:lnTo>
                <a:lnTo>
                  <a:pt x="485140" y="240030"/>
                </a:lnTo>
                <a:lnTo>
                  <a:pt x="485140" y="234213"/>
                </a:lnTo>
                <a:lnTo>
                  <a:pt x="483819" y="234950"/>
                </a:lnTo>
                <a:lnTo>
                  <a:pt x="480860" y="226085"/>
                </a:lnTo>
                <a:lnTo>
                  <a:pt x="491883" y="205765"/>
                </a:lnTo>
                <a:lnTo>
                  <a:pt x="493204" y="205765"/>
                </a:lnTo>
                <a:lnTo>
                  <a:pt x="494982" y="208280"/>
                </a:lnTo>
                <a:lnTo>
                  <a:pt x="494550" y="205765"/>
                </a:lnTo>
                <a:lnTo>
                  <a:pt x="494182" y="203695"/>
                </a:lnTo>
                <a:lnTo>
                  <a:pt x="494118" y="203301"/>
                </a:lnTo>
                <a:lnTo>
                  <a:pt x="493915" y="203301"/>
                </a:lnTo>
                <a:lnTo>
                  <a:pt x="496201" y="201993"/>
                </a:lnTo>
                <a:lnTo>
                  <a:pt x="496379" y="201993"/>
                </a:lnTo>
                <a:lnTo>
                  <a:pt x="499452" y="207010"/>
                </a:lnTo>
                <a:lnTo>
                  <a:pt x="498614" y="202184"/>
                </a:lnTo>
                <a:lnTo>
                  <a:pt x="498576" y="201993"/>
                </a:lnTo>
                <a:lnTo>
                  <a:pt x="498348" y="201993"/>
                </a:lnTo>
                <a:lnTo>
                  <a:pt x="501561" y="200952"/>
                </a:lnTo>
                <a:lnTo>
                  <a:pt x="500113" y="199390"/>
                </a:lnTo>
                <a:lnTo>
                  <a:pt x="505701" y="200660"/>
                </a:lnTo>
                <a:lnTo>
                  <a:pt x="503834" y="201993"/>
                </a:lnTo>
                <a:lnTo>
                  <a:pt x="504037" y="201993"/>
                </a:lnTo>
                <a:lnTo>
                  <a:pt x="507593" y="204482"/>
                </a:lnTo>
                <a:lnTo>
                  <a:pt x="509600" y="200952"/>
                </a:lnTo>
                <a:lnTo>
                  <a:pt x="509676" y="200812"/>
                </a:lnTo>
                <a:lnTo>
                  <a:pt x="509765" y="200660"/>
                </a:lnTo>
                <a:lnTo>
                  <a:pt x="511378" y="205333"/>
                </a:lnTo>
                <a:lnTo>
                  <a:pt x="511454" y="205562"/>
                </a:lnTo>
                <a:lnTo>
                  <a:pt x="511568" y="205333"/>
                </a:lnTo>
                <a:lnTo>
                  <a:pt x="511949" y="202184"/>
                </a:lnTo>
                <a:lnTo>
                  <a:pt x="511975" y="201993"/>
                </a:lnTo>
                <a:lnTo>
                  <a:pt x="512191" y="201993"/>
                </a:lnTo>
                <a:lnTo>
                  <a:pt x="515988" y="203301"/>
                </a:lnTo>
                <a:lnTo>
                  <a:pt x="519303" y="203301"/>
                </a:lnTo>
                <a:lnTo>
                  <a:pt x="520915" y="209550"/>
                </a:lnTo>
                <a:lnTo>
                  <a:pt x="521017" y="208280"/>
                </a:lnTo>
                <a:lnTo>
                  <a:pt x="521131" y="207010"/>
                </a:lnTo>
                <a:lnTo>
                  <a:pt x="521246" y="205562"/>
                </a:lnTo>
                <a:lnTo>
                  <a:pt x="521309" y="204762"/>
                </a:lnTo>
                <a:lnTo>
                  <a:pt x="521868" y="204762"/>
                </a:lnTo>
                <a:lnTo>
                  <a:pt x="523671" y="205765"/>
                </a:lnTo>
                <a:lnTo>
                  <a:pt x="525183" y="207010"/>
                </a:lnTo>
                <a:lnTo>
                  <a:pt x="525284" y="208280"/>
                </a:lnTo>
                <a:lnTo>
                  <a:pt x="525373" y="205765"/>
                </a:lnTo>
                <a:lnTo>
                  <a:pt x="529818" y="205765"/>
                </a:lnTo>
                <a:lnTo>
                  <a:pt x="529742" y="207251"/>
                </a:lnTo>
                <a:lnTo>
                  <a:pt x="529615" y="209550"/>
                </a:lnTo>
                <a:lnTo>
                  <a:pt x="529539" y="210896"/>
                </a:lnTo>
                <a:lnTo>
                  <a:pt x="529729" y="210896"/>
                </a:lnTo>
                <a:lnTo>
                  <a:pt x="532511" y="212090"/>
                </a:lnTo>
                <a:lnTo>
                  <a:pt x="531228" y="207251"/>
                </a:lnTo>
                <a:lnTo>
                  <a:pt x="531164" y="207010"/>
                </a:lnTo>
                <a:lnTo>
                  <a:pt x="534504" y="208280"/>
                </a:lnTo>
                <a:lnTo>
                  <a:pt x="535381" y="209550"/>
                </a:lnTo>
                <a:lnTo>
                  <a:pt x="536257" y="210896"/>
                </a:lnTo>
                <a:lnTo>
                  <a:pt x="536994" y="214630"/>
                </a:lnTo>
                <a:lnTo>
                  <a:pt x="539356" y="214630"/>
                </a:lnTo>
                <a:lnTo>
                  <a:pt x="536879" y="210896"/>
                </a:lnTo>
                <a:lnTo>
                  <a:pt x="535254" y="207251"/>
                </a:lnTo>
                <a:lnTo>
                  <a:pt x="535139" y="207010"/>
                </a:lnTo>
                <a:lnTo>
                  <a:pt x="534593" y="205765"/>
                </a:lnTo>
                <a:lnTo>
                  <a:pt x="541007" y="213360"/>
                </a:lnTo>
                <a:lnTo>
                  <a:pt x="542721" y="210896"/>
                </a:lnTo>
                <a:lnTo>
                  <a:pt x="545960" y="215938"/>
                </a:lnTo>
                <a:lnTo>
                  <a:pt x="546074" y="215506"/>
                </a:lnTo>
                <a:lnTo>
                  <a:pt x="546747" y="213563"/>
                </a:lnTo>
                <a:lnTo>
                  <a:pt x="546823" y="213360"/>
                </a:lnTo>
                <a:lnTo>
                  <a:pt x="550837" y="217170"/>
                </a:lnTo>
                <a:lnTo>
                  <a:pt x="552157" y="214630"/>
                </a:lnTo>
                <a:lnTo>
                  <a:pt x="553516" y="217170"/>
                </a:lnTo>
                <a:lnTo>
                  <a:pt x="553974" y="215938"/>
                </a:lnTo>
                <a:lnTo>
                  <a:pt x="555726" y="215938"/>
                </a:lnTo>
                <a:lnTo>
                  <a:pt x="555625" y="217170"/>
                </a:lnTo>
                <a:lnTo>
                  <a:pt x="555510" y="218440"/>
                </a:lnTo>
                <a:lnTo>
                  <a:pt x="557898" y="218440"/>
                </a:lnTo>
                <a:lnTo>
                  <a:pt x="561238" y="223520"/>
                </a:lnTo>
                <a:lnTo>
                  <a:pt x="560666" y="226085"/>
                </a:lnTo>
                <a:lnTo>
                  <a:pt x="559854" y="229870"/>
                </a:lnTo>
                <a:lnTo>
                  <a:pt x="559981" y="231140"/>
                </a:lnTo>
                <a:lnTo>
                  <a:pt x="560108" y="232410"/>
                </a:lnTo>
                <a:lnTo>
                  <a:pt x="560222" y="233680"/>
                </a:lnTo>
                <a:lnTo>
                  <a:pt x="564362" y="232410"/>
                </a:lnTo>
                <a:lnTo>
                  <a:pt x="560616" y="219710"/>
                </a:lnTo>
                <a:lnTo>
                  <a:pt x="565492" y="219710"/>
                </a:lnTo>
                <a:lnTo>
                  <a:pt x="567728" y="220980"/>
                </a:lnTo>
                <a:lnTo>
                  <a:pt x="569264" y="222250"/>
                </a:lnTo>
                <a:lnTo>
                  <a:pt x="569163" y="224790"/>
                </a:lnTo>
                <a:lnTo>
                  <a:pt x="570052" y="219710"/>
                </a:lnTo>
                <a:lnTo>
                  <a:pt x="573176" y="223520"/>
                </a:lnTo>
                <a:lnTo>
                  <a:pt x="573620" y="219710"/>
                </a:lnTo>
                <a:lnTo>
                  <a:pt x="575856" y="223520"/>
                </a:lnTo>
                <a:lnTo>
                  <a:pt x="576249" y="221284"/>
                </a:lnTo>
                <a:lnTo>
                  <a:pt x="576300" y="220980"/>
                </a:lnTo>
                <a:lnTo>
                  <a:pt x="578078" y="223520"/>
                </a:lnTo>
                <a:lnTo>
                  <a:pt x="578078" y="212331"/>
                </a:lnTo>
                <a:lnTo>
                  <a:pt x="577469" y="212090"/>
                </a:lnTo>
                <a:lnTo>
                  <a:pt x="574395" y="210896"/>
                </a:lnTo>
                <a:lnTo>
                  <a:pt x="572757" y="209550"/>
                </a:lnTo>
                <a:lnTo>
                  <a:pt x="568325" y="205562"/>
                </a:lnTo>
                <a:lnTo>
                  <a:pt x="558088" y="195681"/>
                </a:lnTo>
                <a:lnTo>
                  <a:pt x="556679" y="195681"/>
                </a:lnTo>
                <a:lnTo>
                  <a:pt x="558279" y="196850"/>
                </a:lnTo>
                <a:lnTo>
                  <a:pt x="562724" y="201993"/>
                </a:lnTo>
                <a:lnTo>
                  <a:pt x="570522" y="209550"/>
                </a:lnTo>
                <a:lnTo>
                  <a:pt x="571792" y="210896"/>
                </a:lnTo>
                <a:lnTo>
                  <a:pt x="571347" y="211937"/>
                </a:lnTo>
                <a:lnTo>
                  <a:pt x="571284" y="212090"/>
                </a:lnTo>
                <a:lnTo>
                  <a:pt x="569226" y="210896"/>
                </a:lnTo>
                <a:lnTo>
                  <a:pt x="568426" y="210896"/>
                </a:lnTo>
                <a:lnTo>
                  <a:pt x="561555" y="208280"/>
                </a:lnTo>
                <a:lnTo>
                  <a:pt x="553415" y="205765"/>
                </a:lnTo>
                <a:lnTo>
                  <a:pt x="550240" y="204762"/>
                </a:lnTo>
                <a:lnTo>
                  <a:pt x="545655" y="203301"/>
                </a:lnTo>
                <a:lnTo>
                  <a:pt x="545490" y="203301"/>
                </a:lnTo>
                <a:lnTo>
                  <a:pt x="543483" y="201993"/>
                </a:lnTo>
                <a:lnTo>
                  <a:pt x="541401" y="200660"/>
                </a:lnTo>
                <a:lnTo>
                  <a:pt x="539432" y="199390"/>
                </a:lnTo>
                <a:lnTo>
                  <a:pt x="537908" y="198120"/>
                </a:lnTo>
                <a:lnTo>
                  <a:pt x="536473" y="195681"/>
                </a:lnTo>
                <a:lnTo>
                  <a:pt x="535660" y="195122"/>
                </a:lnTo>
                <a:lnTo>
                  <a:pt x="534301" y="194310"/>
                </a:lnTo>
                <a:lnTo>
                  <a:pt x="536003" y="193090"/>
                </a:lnTo>
                <a:lnTo>
                  <a:pt x="536155" y="193090"/>
                </a:lnTo>
                <a:lnTo>
                  <a:pt x="532358" y="190500"/>
                </a:lnTo>
                <a:lnTo>
                  <a:pt x="530491" y="189230"/>
                </a:lnTo>
                <a:lnTo>
                  <a:pt x="523544" y="190500"/>
                </a:lnTo>
                <a:lnTo>
                  <a:pt x="519874" y="186690"/>
                </a:lnTo>
                <a:lnTo>
                  <a:pt x="518655" y="185420"/>
                </a:lnTo>
                <a:lnTo>
                  <a:pt x="518236" y="186690"/>
                </a:lnTo>
                <a:lnTo>
                  <a:pt x="517410" y="187337"/>
                </a:lnTo>
                <a:lnTo>
                  <a:pt x="519341" y="186690"/>
                </a:lnTo>
                <a:lnTo>
                  <a:pt x="521919" y="191770"/>
                </a:lnTo>
                <a:lnTo>
                  <a:pt x="526834" y="191770"/>
                </a:lnTo>
                <a:lnTo>
                  <a:pt x="532053" y="193090"/>
                </a:lnTo>
                <a:lnTo>
                  <a:pt x="531901" y="193090"/>
                </a:lnTo>
                <a:lnTo>
                  <a:pt x="534327" y="195122"/>
                </a:lnTo>
                <a:lnTo>
                  <a:pt x="534936" y="195681"/>
                </a:lnTo>
                <a:lnTo>
                  <a:pt x="536981" y="199390"/>
                </a:lnTo>
                <a:lnTo>
                  <a:pt x="533971" y="199390"/>
                </a:lnTo>
                <a:lnTo>
                  <a:pt x="531228" y="198120"/>
                </a:lnTo>
                <a:lnTo>
                  <a:pt x="530313" y="196850"/>
                </a:lnTo>
                <a:lnTo>
                  <a:pt x="529475" y="195681"/>
                </a:lnTo>
                <a:lnTo>
                  <a:pt x="529310" y="195681"/>
                </a:lnTo>
                <a:lnTo>
                  <a:pt x="528535" y="196850"/>
                </a:lnTo>
                <a:lnTo>
                  <a:pt x="526592" y="196850"/>
                </a:lnTo>
                <a:lnTo>
                  <a:pt x="523189" y="194310"/>
                </a:lnTo>
                <a:lnTo>
                  <a:pt x="522122" y="194310"/>
                </a:lnTo>
                <a:lnTo>
                  <a:pt x="515023" y="193090"/>
                </a:lnTo>
                <a:lnTo>
                  <a:pt x="506641" y="191770"/>
                </a:lnTo>
                <a:lnTo>
                  <a:pt x="481228" y="191770"/>
                </a:lnTo>
                <a:lnTo>
                  <a:pt x="480250" y="192989"/>
                </a:lnTo>
                <a:lnTo>
                  <a:pt x="480250" y="209550"/>
                </a:lnTo>
                <a:lnTo>
                  <a:pt x="477481" y="219710"/>
                </a:lnTo>
                <a:lnTo>
                  <a:pt x="477088" y="219710"/>
                </a:lnTo>
                <a:lnTo>
                  <a:pt x="473189" y="218440"/>
                </a:lnTo>
                <a:lnTo>
                  <a:pt x="467728" y="217170"/>
                </a:lnTo>
                <a:lnTo>
                  <a:pt x="464108" y="219710"/>
                </a:lnTo>
                <a:lnTo>
                  <a:pt x="454787" y="232410"/>
                </a:lnTo>
                <a:lnTo>
                  <a:pt x="453377" y="223520"/>
                </a:lnTo>
                <a:lnTo>
                  <a:pt x="454952" y="220980"/>
                </a:lnTo>
                <a:lnTo>
                  <a:pt x="455739" y="219710"/>
                </a:lnTo>
                <a:lnTo>
                  <a:pt x="458063" y="215938"/>
                </a:lnTo>
                <a:lnTo>
                  <a:pt x="458876" y="214630"/>
                </a:lnTo>
                <a:lnTo>
                  <a:pt x="467283" y="213360"/>
                </a:lnTo>
                <a:lnTo>
                  <a:pt x="467969" y="215303"/>
                </a:lnTo>
                <a:lnTo>
                  <a:pt x="468083" y="215646"/>
                </a:lnTo>
                <a:lnTo>
                  <a:pt x="468185" y="215938"/>
                </a:lnTo>
                <a:lnTo>
                  <a:pt x="468312" y="215506"/>
                </a:lnTo>
                <a:lnTo>
                  <a:pt x="469938" y="210896"/>
                </a:lnTo>
                <a:lnTo>
                  <a:pt x="472516" y="216852"/>
                </a:lnTo>
                <a:lnTo>
                  <a:pt x="472389" y="213563"/>
                </a:lnTo>
                <a:lnTo>
                  <a:pt x="472274" y="211937"/>
                </a:lnTo>
                <a:lnTo>
                  <a:pt x="472211" y="210896"/>
                </a:lnTo>
                <a:lnTo>
                  <a:pt x="476211" y="217170"/>
                </a:lnTo>
                <a:lnTo>
                  <a:pt x="476224" y="210896"/>
                </a:lnTo>
                <a:lnTo>
                  <a:pt x="475970" y="210896"/>
                </a:lnTo>
                <a:lnTo>
                  <a:pt x="480250" y="209550"/>
                </a:lnTo>
                <a:lnTo>
                  <a:pt x="480250" y="192989"/>
                </a:lnTo>
                <a:lnTo>
                  <a:pt x="479171" y="194310"/>
                </a:lnTo>
                <a:lnTo>
                  <a:pt x="476351" y="193090"/>
                </a:lnTo>
                <a:lnTo>
                  <a:pt x="476377" y="193255"/>
                </a:lnTo>
                <a:lnTo>
                  <a:pt x="477126" y="194310"/>
                </a:lnTo>
                <a:lnTo>
                  <a:pt x="473887" y="194310"/>
                </a:lnTo>
                <a:lnTo>
                  <a:pt x="470560" y="195681"/>
                </a:lnTo>
                <a:lnTo>
                  <a:pt x="465023" y="195681"/>
                </a:lnTo>
                <a:lnTo>
                  <a:pt x="451459" y="194310"/>
                </a:lnTo>
                <a:lnTo>
                  <a:pt x="438518" y="190500"/>
                </a:lnTo>
                <a:lnTo>
                  <a:pt x="438340" y="189852"/>
                </a:lnTo>
                <a:lnTo>
                  <a:pt x="438251" y="189534"/>
                </a:lnTo>
                <a:lnTo>
                  <a:pt x="438175" y="189230"/>
                </a:lnTo>
                <a:lnTo>
                  <a:pt x="437464" y="186690"/>
                </a:lnTo>
                <a:lnTo>
                  <a:pt x="431152" y="181635"/>
                </a:lnTo>
                <a:lnTo>
                  <a:pt x="431063" y="181775"/>
                </a:lnTo>
                <a:lnTo>
                  <a:pt x="430733" y="182994"/>
                </a:lnTo>
                <a:lnTo>
                  <a:pt x="430606" y="183464"/>
                </a:lnTo>
                <a:lnTo>
                  <a:pt x="430491" y="183883"/>
                </a:lnTo>
                <a:lnTo>
                  <a:pt x="430390" y="184251"/>
                </a:lnTo>
                <a:lnTo>
                  <a:pt x="430644" y="184251"/>
                </a:lnTo>
                <a:lnTo>
                  <a:pt x="435889" y="186690"/>
                </a:lnTo>
                <a:lnTo>
                  <a:pt x="436905" y="189230"/>
                </a:lnTo>
                <a:lnTo>
                  <a:pt x="430618" y="186690"/>
                </a:lnTo>
                <a:lnTo>
                  <a:pt x="425577" y="182994"/>
                </a:lnTo>
                <a:lnTo>
                  <a:pt x="424967" y="182372"/>
                </a:lnTo>
                <a:lnTo>
                  <a:pt x="422122" y="179133"/>
                </a:lnTo>
                <a:lnTo>
                  <a:pt x="420928" y="177800"/>
                </a:lnTo>
                <a:lnTo>
                  <a:pt x="416801" y="172720"/>
                </a:lnTo>
                <a:lnTo>
                  <a:pt x="416153" y="174752"/>
                </a:lnTo>
                <a:lnTo>
                  <a:pt x="416064" y="175044"/>
                </a:lnTo>
                <a:lnTo>
                  <a:pt x="415988" y="175260"/>
                </a:lnTo>
                <a:lnTo>
                  <a:pt x="419531" y="177800"/>
                </a:lnTo>
                <a:lnTo>
                  <a:pt x="420814" y="179070"/>
                </a:lnTo>
                <a:lnTo>
                  <a:pt x="414578" y="177800"/>
                </a:lnTo>
                <a:lnTo>
                  <a:pt x="412102" y="180340"/>
                </a:lnTo>
                <a:lnTo>
                  <a:pt x="427380" y="190500"/>
                </a:lnTo>
                <a:lnTo>
                  <a:pt x="434390" y="194310"/>
                </a:lnTo>
                <a:lnTo>
                  <a:pt x="442061" y="195681"/>
                </a:lnTo>
                <a:lnTo>
                  <a:pt x="441540" y="195681"/>
                </a:lnTo>
                <a:lnTo>
                  <a:pt x="444957" y="199390"/>
                </a:lnTo>
                <a:lnTo>
                  <a:pt x="439318" y="196850"/>
                </a:lnTo>
                <a:lnTo>
                  <a:pt x="435571" y="199656"/>
                </a:lnTo>
                <a:lnTo>
                  <a:pt x="442087" y="205765"/>
                </a:lnTo>
                <a:lnTo>
                  <a:pt x="442201" y="205562"/>
                </a:lnTo>
                <a:lnTo>
                  <a:pt x="442912" y="204762"/>
                </a:lnTo>
                <a:lnTo>
                  <a:pt x="443369" y="204762"/>
                </a:lnTo>
                <a:lnTo>
                  <a:pt x="440690" y="200952"/>
                </a:lnTo>
                <a:lnTo>
                  <a:pt x="440601" y="200812"/>
                </a:lnTo>
                <a:lnTo>
                  <a:pt x="440486" y="200660"/>
                </a:lnTo>
                <a:lnTo>
                  <a:pt x="449402" y="201930"/>
                </a:lnTo>
                <a:lnTo>
                  <a:pt x="448233" y="200660"/>
                </a:lnTo>
                <a:lnTo>
                  <a:pt x="447040" y="199390"/>
                </a:lnTo>
                <a:lnTo>
                  <a:pt x="445846" y="198120"/>
                </a:lnTo>
                <a:lnTo>
                  <a:pt x="450761" y="198120"/>
                </a:lnTo>
                <a:lnTo>
                  <a:pt x="452564" y="200660"/>
                </a:lnTo>
                <a:lnTo>
                  <a:pt x="452894" y="199656"/>
                </a:lnTo>
                <a:lnTo>
                  <a:pt x="452983" y="199390"/>
                </a:lnTo>
                <a:lnTo>
                  <a:pt x="460146" y="199390"/>
                </a:lnTo>
                <a:lnTo>
                  <a:pt x="460095" y="199656"/>
                </a:lnTo>
                <a:lnTo>
                  <a:pt x="460006" y="200202"/>
                </a:lnTo>
                <a:lnTo>
                  <a:pt x="459917" y="200660"/>
                </a:lnTo>
                <a:lnTo>
                  <a:pt x="458482" y="200660"/>
                </a:lnTo>
                <a:lnTo>
                  <a:pt x="455434" y="202184"/>
                </a:lnTo>
                <a:lnTo>
                  <a:pt x="453110" y="203301"/>
                </a:lnTo>
                <a:lnTo>
                  <a:pt x="439483" y="208280"/>
                </a:lnTo>
                <a:lnTo>
                  <a:pt x="433095" y="208280"/>
                </a:lnTo>
                <a:lnTo>
                  <a:pt x="432816" y="207251"/>
                </a:lnTo>
                <a:lnTo>
                  <a:pt x="432739" y="207010"/>
                </a:lnTo>
                <a:lnTo>
                  <a:pt x="430657" y="207010"/>
                </a:lnTo>
                <a:lnTo>
                  <a:pt x="432447" y="209550"/>
                </a:lnTo>
                <a:lnTo>
                  <a:pt x="406044" y="213360"/>
                </a:lnTo>
                <a:lnTo>
                  <a:pt x="403936" y="210896"/>
                </a:lnTo>
                <a:lnTo>
                  <a:pt x="404025" y="212382"/>
                </a:lnTo>
                <a:lnTo>
                  <a:pt x="404152" y="213563"/>
                </a:lnTo>
                <a:lnTo>
                  <a:pt x="404253" y="214630"/>
                </a:lnTo>
                <a:lnTo>
                  <a:pt x="397675" y="213360"/>
                </a:lnTo>
                <a:lnTo>
                  <a:pt x="396303" y="210896"/>
                </a:lnTo>
                <a:lnTo>
                  <a:pt x="395897" y="211937"/>
                </a:lnTo>
                <a:lnTo>
                  <a:pt x="395439" y="213360"/>
                </a:lnTo>
                <a:lnTo>
                  <a:pt x="392696" y="212090"/>
                </a:lnTo>
                <a:lnTo>
                  <a:pt x="391083" y="212090"/>
                </a:lnTo>
                <a:lnTo>
                  <a:pt x="388823" y="210896"/>
                </a:lnTo>
                <a:lnTo>
                  <a:pt x="388899" y="212090"/>
                </a:lnTo>
                <a:lnTo>
                  <a:pt x="388226" y="212090"/>
                </a:lnTo>
                <a:lnTo>
                  <a:pt x="383095" y="209550"/>
                </a:lnTo>
                <a:lnTo>
                  <a:pt x="376758" y="209550"/>
                </a:lnTo>
                <a:lnTo>
                  <a:pt x="366026" y="207010"/>
                </a:lnTo>
                <a:lnTo>
                  <a:pt x="362788" y="206006"/>
                </a:lnTo>
                <a:lnTo>
                  <a:pt x="362788" y="209550"/>
                </a:lnTo>
                <a:lnTo>
                  <a:pt x="361797" y="210896"/>
                </a:lnTo>
                <a:lnTo>
                  <a:pt x="360540" y="210896"/>
                </a:lnTo>
                <a:lnTo>
                  <a:pt x="361848" y="214630"/>
                </a:lnTo>
                <a:lnTo>
                  <a:pt x="360413" y="215900"/>
                </a:lnTo>
                <a:lnTo>
                  <a:pt x="358279" y="213499"/>
                </a:lnTo>
                <a:lnTo>
                  <a:pt x="358279" y="229870"/>
                </a:lnTo>
                <a:lnTo>
                  <a:pt x="354406" y="228600"/>
                </a:lnTo>
                <a:lnTo>
                  <a:pt x="346748" y="226085"/>
                </a:lnTo>
                <a:lnTo>
                  <a:pt x="346659" y="224790"/>
                </a:lnTo>
                <a:lnTo>
                  <a:pt x="346671" y="223520"/>
                </a:lnTo>
                <a:lnTo>
                  <a:pt x="350786" y="224790"/>
                </a:lnTo>
                <a:lnTo>
                  <a:pt x="358279" y="229870"/>
                </a:lnTo>
                <a:lnTo>
                  <a:pt x="358279" y="213499"/>
                </a:lnTo>
                <a:lnTo>
                  <a:pt x="355968" y="210896"/>
                </a:lnTo>
                <a:lnTo>
                  <a:pt x="353618" y="208280"/>
                </a:lnTo>
                <a:lnTo>
                  <a:pt x="354711" y="208280"/>
                </a:lnTo>
                <a:lnTo>
                  <a:pt x="355968" y="207010"/>
                </a:lnTo>
                <a:lnTo>
                  <a:pt x="362788" y="209550"/>
                </a:lnTo>
                <a:lnTo>
                  <a:pt x="362788" y="206006"/>
                </a:lnTo>
                <a:lnTo>
                  <a:pt x="358851" y="204762"/>
                </a:lnTo>
                <a:lnTo>
                  <a:pt x="358711" y="204762"/>
                </a:lnTo>
                <a:lnTo>
                  <a:pt x="351294" y="201993"/>
                </a:lnTo>
                <a:lnTo>
                  <a:pt x="345986" y="196850"/>
                </a:lnTo>
                <a:lnTo>
                  <a:pt x="345909" y="198120"/>
                </a:lnTo>
                <a:lnTo>
                  <a:pt x="345808" y="199656"/>
                </a:lnTo>
                <a:lnTo>
                  <a:pt x="345681" y="201409"/>
                </a:lnTo>
                <a:lnTo>
                  <a:pt x="345567" y="203301"/>
                </a:lnTo>
                <a:lnTo>
                  <a:pt x="347370" y="201993"/>
                </a:lnTo>
                <a:lnTo>
                  <a:pt x="347624" y="201993"/>
                </a:lnTo>
                <a:lnTo>
                  <a:pt x="350469" y="203301"/>
                </a:lnTo>
                <a:lnTo>
                  <a:pt x="350227" y="203301"/>
                </a:lnTo>
                <a:lnTo>
                  <a:pt x="349516" y="206667"/>
                </a:lnTo>
                <a:lnTo>
                  <a:pt x="349440" y="207010"/>
                </a:lnTo>
                <a:lnTo>
                  <a:pt x="351599" y="208280"/>
                </a:lnTo>
                <a:lnTo>
                  <a:pt x="350685" y="210820"/>
                </a:lnTo>
                <a:lnTo>
                  <a:pt x="347713" y="207010"/>
                </a:lnTo>
                <a:lnTo>
                  <a:pt x="347091" y="205765"/>
                </a:lnTo>
                <a:lnTo>
                  <a:pt x="345935" y="203428"/>
                </a:lnTo>
                <a:lnTo>
                  <a:pt x="345871" y="203301"/>
                </a:lnTo>
                <a:lnTo>
                  <a:pt x="345567" y="203301"/>
                </a:lnTo>
                <a:lnTo>
                  <a:pt x="345211" y="203428"/>
                </a:lnTo>
                <a:lnTo>
                  <a:pt x="344779" y="203695"/>
                </a:lnTo>
                <a:lnTo>
                  <a:pt x="340461" y="205740"/>
                </a:lnTo>
                <a:lnTo>
                  <a:pt x="339382" y="202184"/>
                </a:lnTo>
                <a:lnTo>
                  <a:pt x="339331" y="201993"/>
                </a:lnTo>
                <a:lnTo>
                  <a:pt x="339153" y="201993"/>
                </a:lnTo>
                <a:lnTo>
                  <a:pt x="336943" y="205562"/>
                </a:lnTo>
                <a:lnTo>
                  <a:pt x="336829" y="205740"/>
                </a:lnTo>
                <a:lnTo>
                  <a:pt x="333476" y="200952"/>
                </a:lnTo>
                <a:lnTo>
                  <a:pt x="333387" y="200812"/>
                </a:lnTo>
                <a:lnTo>
                  <a:pt x="333438" y="201409"/>
                </a:lnTo>
                <a:lnTo>
                  <a:pt x="334162" y="204762"/>
                </a:lnTo>
                <a:lnTo>
                  <a:pt x="334276" y="205333"/>
                </a:lnTo>
                <a:lnTo>
                  <a:pt x="334327" y="205562"/>
                </a:lnTo>
                <a:lnTo>
                  <a:pt x="334441" y="205765"/>
                </a:lnTo>
                <a:lnTo>
                  <a:pt x="337845" y="207010"/>
                </a:lnTo>
                <a:lnTo>
                  <a:pt x="336448" y="214630"/>
                </a:lnTo>
                <a:lnTo>
                  <a:pt x="336334" y="215303"/>
                </a:lnTo>
                <a:lnTo>
                  <a:pt x="336219" y="215900"/>
                </a:lnTo>
                <a:lnTo>
                  <a:pt x="335953" y="215785"/>
                </a:lnTo>
                <a:lnTo>
                  <a:pt x="335953" y="224790"/>
                </a:lnTo>
                <a:lnTo>
                  <a:pt x="332232" y="224790"/>
                </a:lnTo>
                <a:lnTo>
                  <a:pt x="330161" y="223520"/>
                </a:lnTo>
                <a:lnTo>
                  <a:pt x="327520" y="220980"/>
                </a:lnTo>
                <a:lnTo>
                  <a:pt x="324878" y="218440"/>
                </a:lnTo>
                <a:lnTo>
                  <a:pt x="325234" y="217170"/>
                </a:lnTo>
                <a:lnTo>
                  <a:pt x="327482" y="219710"/>
                </a:lnTo>
                <a:lnTo>
                  <a:pt x="328739" y="219710"/>
                </a:lnTo>
                <a:lnTo>
                  <a:pt x="331330" y="218440"/>
                </a:lnTo>
                <a:lnTo>
                  <a:pt x="335953" y="224790"/>
                </a:lnTo>
                <a:lnTo>
                  <a:pt x="335953" y="215785"/>
                </a:lnTo>
                <a:lnTo>
                  <a:pt x="334835" y="215303"/>
                </a:lnTo>
                <a:lnTo>
                  <a:pt x="334886" y="215506"/>
                </a:lnTo>
                <a:lnTo>
                  <a:pt x="334975" y="215938"/>
                </a:lnTo>
                <a:lnTo>
                  <a:pt x="335051" y="219710"/>
                </a:lnTo>
                <a:lnTo>
                  <a:pt x="332689" y="219710"/>
                </a:lnTo>
                <a:lnTo>
                  <a:pt x="331660" y="218440"/>
                </a:lnTo>
                <a:lnTo>
                  <a:pt x="328549" y="214630"/>
                </a:lnTo>
                <a:lnTo>
                  <a:pt x="328345" y="213563"/>
                </a:lnTo>
                <a:lnTo>
                  <a:pt x="328307" y="213360"/>
                </a:lnTo>
                <a:lnTo>
                  <a:pt x="328218" y="212902"/>
                </a:lnTo>
                <a:lnTo>
                  <a:pt x="328155" y="211937"/>
                </a:lnTo>
                <a:lnTo>
                  <a:pt x="328752" y="210896"/>
                </a:lnTo>
                <a:lnTo>
                  <a:pt x="325628" y="210896"/>
                </a:lnTo>
                <a:lnTo>
                  <a:pt x="325475" y="210870"/>
                </a:lnTo>
                <a:lnTo>
                  <a:pt x="325120" y="209550"/>
                </a:lnTo>
                <a:lnTo>
                  <a:pt x="325221" y="210820"/>
                </a:lnTo>
                <a:lnTo>
                  <a:pt x="320802" y="209931"/>
                </a:lnTo>
                <a:lnTo>
                  <a:pt x="320802" y="226085"/>
                </a:lnTo>
                <a:lnTo>
                  <a:pt x="318071" y="226085"/>
                </a:lnTo>
                <a:lnTo>
                  <a:pt x="318071" y="259080"/>
                </a:lnTo>
                <a:lnTo>
                  <a:pt x="318071" y="265430"/>
                </a:lnTo>
                <a:lnTo>
                  <a:pt x="316661" y="282397"/>
                </a:lnTo>
                <a:lnTo>
                  <a:pt x="316598" y="283210"/>
                </a:lnTo>
                <a:lnTo>
                  <a:pt x="316509" y="284226"/>
                </a:lnTo>
                <a:lnTo>
                  <a:pt x="316382" y="285750"/>
                </a:lnTo>
                <a:lnTo>
                  <a:pt x="316280" y="287020"/>
                </a:lnTo>
                <a:lnTo>
                  <a:pt x="314502" y="287020"/>
                </a:lnTo>
                <a:lnTo>
                  <a:pt x="314502" y="288290"/>
                </a:lnTo>
                <a:lnTo>
                  <a:pt x="236448" y="309880"/>
                </a:lnTo>
                <a:lnTo>
                  <a:pt x="235051" y="309880"/>
                </a:lnTo>
                <a:lnTo>
                  <a:pt x="234645" y="308610"/>
                </a:lnTo>
                <a:lnTo>
                  <a:pt x="231813" y="299720"/>
                </a:lnTo>
                <a:lnTo>
                  <a:pt x="229374" y="292100"/>
                </a:lnTo>
                <a:lnTo>
                  <a:pt x="228485" y="288290"/>
                </a:lnTo>
                <a:lnTo>
                  <a:pt x="226402" y="280670"/>
                </a:lnTo>
                <a:lnTo>
                  <a:pt x="223977" y="271780"/>
                </a:lnTo>
                <a:lnTo>
                  <a:pt x="220853" y="260350"/>
                </a:lnTo>
                <a:lnTo>
                  <a:pt x="219125" y="254000"/>
                </a:lnTo>
                <a:lnTo>
                  <a:pt x="218770" y="252730"/>
                </a:lnTo>
                <a:lnTo>
                  <a:pt x="218084" y="250190"/>
                </a:lnTo>
                <a:lnTo>
                  <a:pt x="216687" y="243840"/>
                </a:lnTo>
                <a:lnTo>
                  <a:pt x="216395" y="242570"/>
                </a:lnTo>
                <a:lnTo>
                  <a:pt x="216204" y="241693"/>
                </a:lnTo>
                <a:lnTo>
                  <a:pt x="216115" y="241300"/>
                </a:lnTo>
                <a:lnTo>
                  <a:pt x="215557" y="238760"/>
                </a:lnTo>
                <a:lnTo>
                  <a:pt x="213601" y="229870"/>
                </a:lnTo>
                <a:lnTo>
                  <a:pt x="212775" y="226085"/>
                </a:lnTo>
                <a:lnTo>
                  <a:pt x="212204" y="223520"/>
                </a:lnTo>
                <a:lnTo>
                  <a:pt x="211924" y="222250"/>
                </a:lnTo>
                <a:lnTo>
                  <a:pt x="211709" y="221284"/>
                </a:lnTo>
                <a:lnTo>
                  <a:pt x="211645" y="220980"/>
                </a:lnTo>
                <a:lnTo>
                  <a:pt x="211366" y="219710"/>
                </a:lnTo>
                <a:lnTo>
                  <a:pt x="210807" y="217170"/>
                </a:lnTo>
                <a:lnTo>
                  <a:pt x="210743" y="216852"/>
                </a:lnTo>
                <a:lnTo>
                  <a:pt x="210616" y="216306"/>
                </a:lnTo>
                <a:lnTo>
                  <a:pt x="210540" y="215938"/>
                </a:lnTo>
                <a:lnTo>
                  <a:pt x="210248" y="214630"/>
                </a:lnTo>
                <a:lnTo>
                  <a:pt x="209130" y="209550"/>
                </a:lnTo>
                <a:lnTo>
                  <a:pt x="208851" y="208280"/>
                </a:lnTo>
                <a:lnTo>
                  <a:pt x="208622" y="207251"/>
                </a:lnTo>
                <a:lnTo>
                  <a:pt x="208572" y="207010"/>
                </a:lnTo>
                <a:lnTo>
                  <a:pt x="207848" y="202184"/>
                </a:lnTo>
                <a:lnTo>
                  <a:pt x="207822" y="201993"/>
                </a:lnTo>
                <a:lnTo>
                  <a:pt x="207733" y="201409"/>
                </a:lnTo>
                <a:lnTo>
                  <a:pt x="207632" y="200660"/>
                </a:lnTo>
                <a:lnTo>
                  <a:pt x="207556" y="200202"/>
                </a:lnTo>
                <a:lnTo>
                  <a:pt x="207441" y="199390"/>
                </a:lnTo>
                <a:lnTo>
                  <a:pt x="207327" y="198615"/>
                </a:lnTo>
                <a:lnTo>
                  <a:pt x="207251" y="198120"/>
                </a:lnTo>
                <a:lnTo>
                  <a:pt x="207137" y="197370"/>
                </a:lnTo>
                <a:lnTo>
                  <a:pt x="207060" y="196850"/>
                </a:lnTo>
                <a:lnTo>
                  <a:pt x="206311" y="191770"/>
                </a:lnTo>
                <a:lnTo>
                  <a:pt x="206121" y="190500"/>
                </a:lnTo>
                <a:lnTo>
                  <a:pt x="206019" y="189852"/>
                </a:lnTo>
                <a:lnTo>
                  <a:pt x="205930" y="189230"/>
                </a:lnTo>
                <a:lnTo>
                  <a:pt x="205816" y="188429"/>
                </a:lnTo>
                <a:lnTo>
                  <a:pt x="205701" y="187706"/>
                </a:lnTo>
                <a:lnTo>
                  <a:pt x="205651" y="187337"/>
                </a:lnTo>
                <a:lnTo>
                  <a:pt x="205549" y="186690"/>
                </a:lnTo>
                <a:lnTo>
                  <a:pt x="204609" y="180340"/>
                </a:lnTo>
                <a:lnTo>
                  <a:pt x="203860" y="175260"/>
                </a:lnTo>
                <a:lnTo>
                  <a:pt x="203860" y="189230"/>
                </a:lnTo>
                <a:lnTo>
                  <a:pt x="201917" y="191770"/>
                </a:lnTo>
                <a:lnTo>
                  <a:pt x="175209" y="172720"/>
                </a:lnTo>
                <a:lnTo>
                  <a:pt x="166116" y="167640"/>
                </a:lnTo>
                <a:lnTo>
                  <a:pt x="163791" y="166370"/>
                </a:lnTo>
                <a:lnTo>
                  <a:pt x="159867" y="162623"/>
                </a:lnTo>
                <a:lnTo>
                  <a:pt x="159613" y="162623"/>
                </a:lnTo>
                <a:lnTo>
                  <a:pt x="157251" y="163830"/>
                </a:lnTo>
                <a:lnTo>
                  <a:pt x="164515" y="167640"/>
                </a:lnTo>
                <a:lnTo>
                  <a:pt x="179057" y="177800"/>
                </a:lnTo>
                <a:lnTo>
                  <a:pt x="186169" y="181635"/>
                </a:lnTo>
                <a:lnTo>
                  <a:pt x="189382" y="183883"/>
                </a:lnTo>
                <a:lnTo>
                  <a:pt x="198996" y="190500"/>
                </a:lnTo>
                <a:lnTo>
                  <a:pt x="201536" y="193090"/>
                </a:lnTo>
                <a:lnTo>
                  <a:pt x="202717" y="194932"/>
                </a:lnTo>
                <a:lnTo>
                  <a:pt x="202831" y="195122"/>
                </a:lnTo>
                <a:lnTo>
                  <a:pt x="203098" y="195681"/>
                </a:lnTo>
                <a:lnTo>
                  <a:pt x="202806" y="196850"/>
                </a:lnTo>
                <a:lnTo>
                  <a:pt x="196075" y="191770"/>
                </a:lnTo>
                <a:lnTo>
                  <a:pt x="191033" y="187960"/>
                </a:lnTo>
                <a:lnTo>
                  <a:pt x="178447" y="180340"/>
                </a:lnTo>
                <a:lnTo>
                  <a:pt x="167894" y="174104"/>
                </a:lnTo>
                <a:lnTo>
                  <a:pt x="167716" y="174104"/>
                </a:lnTo>
                <a:lnTo>
                  <a:pt x="176784" y="180340"/>
                </a:lnTo>
                <a:lnTo>
                  <a:pt x="188315" y="187960"/>
                </a:lnTo>
                <a:lnTo>
                  <a:pt x="190373" y="190500"/>
                </a:lnTo>
                <a:lnTo>
                  <a:pt x="191008" y="193090"/>
                </a:lnTo>
                <a:lnTo>
                  <a:pt x="191046" y="193255"/>
                </a:lnTo>
                <a:lnTo>
                  <a:pt x="192100" y="191770"/>
                </a:lnTo>
                <a:lnTo>
                  <a:pt x="202806" y="198120"/>
                </a:lnTo>
                <a:lnTo>
                  <a:pt x="202349" y="199390"/>
                </a:lnTo>
                <a:lnTo>
                  <a:pt x="199542" y="201930"/>
                </a:lnTo>
                <a:lnTo>
                  <a:pt x="196469" y="199390"/>
                </a:lnTo>
                <a:lnTo>
                  <a:pt x="193382" y="196850"/>
                </a:lnTo>
                <a:lnTo>
                  <a:pt x="191973" y="195681"/>
                </a:lnTo>
                <a:lnTo>
                  <a:pt x="190296" y="194310"/>
                </a:lnTo>
                <a:lnTo>
                  <a:pt x="190576" y="193903"/>
                </a:lnTo>
                <a:lnTo>
                  <a:pt x="189090" y="193090"/>
                </a:lnTo>
                <a:lnTo>
                  <a:pt x="185039" y="190411"/>
                </a:lnTo>
                <a:lnTo>
                  <a:pt x="185039" y="191770"/>
                </a:lnTo>
                <a:lnTo>
                  <a:pt x="181597" y="193903"/>
                </a:lnTo>
                <a:lnTo>
                  <a:pt x="181597" y="204762"/>
                </a:lnTo>
                <a:lnTo>
                  <a:pt x="181102" y="204762"/>
                </a:lnTo>
                <a:lnTo>
                  <a:pt x="180581" y="205562"/>
                </a:lnTo>
                <a:lnTo>
                  <a:pt x="180403" y="205765"/>
                </a:lnTo>
                <a:lnTo>
                  <a:pt x="177380" y="207010"/>
                </a:lnTo>
                <a:lnTo>
                  <a:pt x="174332" y="205778"/>
                </a:lnTo>
                <a:lnTo>
                  <a:pt x="174332" y="208280"/>
                </a:lnTo>
                <a:lnTo>
                  <a:pt x="169024" y="208280"/>
                </a:lnTo>
                <a:lnTo>
                  <a:pt x="167868" y="207010"/>
                </a:lnTo>
                <a:lnTo>
                  <a:pt x="167779" y="207162"/>
                </a:lnTo>
                <a:lnTo>
                  <a:pt x="167779" y="331470"/>
                </a:lnTo>
                <a:lnTo>
                  <a:pt x="163563" y="342900"/>
                </a:lnTo>
                <a:lnTo>
                  <a:pt x="150545" y="349250"/>
                </a:lnTo>
                <a:lnTo>
                  <a:pt x="139306" y="344170"/>
                </a:lnTo>
                <a:lnTo>
                  <a:pt x="134670" y="334010"/>
                </a:lnTo>
                <a:lnTo>
                  <a:pt x="137528" y="324040"/>
                </a:lnTo>
                <a:lnTo>
                  <a:pt x="137236" y="324040"/>
                </a:lnTo>
                <a:lnTo>
                  <a:pt x="146697" y="318770"/>
                </a:lnTo>
                <a:lnTo>
                  <a:pt x="148971" y="317500"/>
                </a:lnTo>
                <a:lnTo>
                  <a:pt x="162991" y="320040"/>
                </a:lnTo>
                <a:lnTo>
                  <a:pt x="167779" y="331470"/>
                </a:lnTo>
                <a:lnTo>
                  <a:pt x="167779" y="207162"/>
                </a:lnTo>
                <a:lnTo>
                  <a:pt x="167068" y="209550"/>
                </a:lnTo>
                <a:lnTo>
                  <a:pt x="162560" y="209550"/>
                </a:lnTo>
                <a:lnTo>
                  <a:pt x="160909" y="208940"/>
                </a:lnTo>
                <a:lnTo>
                  <a:pt x="160909" y="210896"/>
                </a:lnTo>
                <a:lnTo>
                  <a:pt x="160743" y="210896"/>
                </a:lnTo>
                <a:lnTo>
                  <a:pt x="157886" y="214630"/>
                </a:lnTo>
                <a:lnTo>
                  <a:pt x="155460" y="211709"/>
                </a:lnTo>
                <a:lnTo>
                  <a:pt x="155460" y="213360"/>
                </a:lnTo>
                <a:lnTo>
                  <a:pt x="150850" y="213360"/>
                </a:lnTo>
                <a:lnTo>
                  <a:pt x="149199" y="214630"/>
                </a:lnTo>
                <a:lnTo>
                  <a:pt x="141211" y="215900"/>
                </a:lnTo>
                <a:lnTo>
                  <a:pt x="138645" y="213360"/>
                </a:lnTo>
                <a:lnTo>
                  <a:pt x="131521" y="210896"/>
                </a:lnTo>
                <a:lnTo>
                  <a:pt x="132816" y="211937"/>
                </a:lnTo>
                <a:lnTo>
                  <a:pt x="136359" y="214630"/>
                </a:lnTo>
                <a:lnTo>
                  <a:pt x="139357" y="217170"/>
                </a:lnTo>
                <a:lnTo>
                  <a:pt x="137972" y="219710"/>
                </a:lnTo>
                <a:lnTo>
                  <a:pt x="135991" y="218440"/>
                </a:lnTo>
                <a:lnTo>
                  <a:pt x="133108" y="217195"/>
                </a:lnTo>
                <a:lnTo>
                  <a:pt x="133108" y="218440"/>
                </a:lnTo>
                <a:lnTo>
                  <a:pt x="132130" y="219710"/>
                </a:lnTo>
                <a:lnTo>
                  <a:pt x="131775" y="220980"/>
                </a:lnTo>
                <a:lnTo>
                  <a:pt x="130175" y="219710"/>
                </a:lnTo>
                <a:lnTo>
                  <a:pt x="129171" y="219367"/>
                </a:lnTo>
                <a:lnTo>
                  <a:pt x="129171" y="222250"/>
                </a:lnTo>
                <a:lnTo>
                  <a:pt x="128638" y="222250"/>
                </a:lnTo>
                <a:lnTo>
                  <a:pt x="128638" y="344170"/>
                </a:lnTo>
                <a:lnTo>
                  <a:pt x="124650" y="354330"/>
                </a:lnTo>
                <a:lnTo>
                  <a:pt x="113957" y="360680"/>
                </a:lnTo>
                <a:lnTo>
                  <a:pt x="106489" y="358140"/>
                </a:lnTo>
                <a:lnTo>
                  <a:pt x="102755" y="356870"/>
                </a:lnTo>
                <a:lnTo>
                  <a:pt x="101777" y="355600"/>
                </a:lnTo>
                <a:lnTo>
                  <a:pt x="95872" y="347980"/>
                </a:lnTo>
                <a:lnTo>
                  <a:pt x="96545" y="344170"/>
                </a:lnTo>
                <a:lnTo>
                  <a:pt x="98107" y="335280"/>
                </a:lnTo>
                <a:lnTo>
                  <a:pt x="99060" y="334010"/>
                </a:lnTo>
                <a:lnTo>
                  <a:pt x="99999" y="332740"/>
                </a:lnTo>
                <a:lnTo>
                  <a:pt x="104343" y="328930"/>
                </a:lnTo>
                <a:lnTo>
                  <a:pt x="118668" y="328930"/>
                </a:lnTo>
                <a:lnTo>
                  <a:pt x="126111" y="335280"/>
                </a:lnTo>
                <a:lnTo>
                  <a:pt x="128638" y="344170"/>
                </a:lnTo>
                <a:lnTo>
                  <a:pt x="128638" y="222250"/>
                </a:lnTo>
                <a:lnTo>
                  <a:pt x="122313" y="222250"/>
                </a:lnTo>
                <a:lnTo>
                  <a:pt x="121500" y="221297"/>
                </a:lnTo>
                <a:lnTo>
                  <a:pt x="121500" y="223520"/>
                </a:lnTo>
                <a:lnTo>
                  <a:pt x="117322" y="223520"/>
                </a:lnTo>
                <a:lnTo>
                  <a:pt x="83921" y="199390"/>
                </a:lnTo>
                <a:lnTo>
                  <a:pt x="84175" y="199656"/>
                </a:lnTo>
                <a:lnTo>
                  <a:pt x="116116" y="223520"/>
                </a:lnTo>
                <a:lnTo>
                  <a:pt x="118567" y="226060"/>
                </a:lnTo>
                <a:lnTo>
                  <a:pt x="114528" y="224790"/>
                </a:lnTo>
                <a:lnTo>
                  <a:pt x="113715" y="223520"/>
                </a:lnTo>
                <a:lnTo>
                  <a:pt x="102908" y="216852"/>
                </a:lnTo>
                <a:lnTo>
                  <a:pt x="102031" y="216331"/>
                </a:lnTo>
                <a:lnTo>
                  <a:pt x="101511" y="215938"/>
                </a:lnTo>
                <a:lnTo>
                  <a:pt x="101866" y="216306"/>
                </a:lnTo>
                <a:lnTo>
                  <a:pt x="110718" y="223520"/>
                </a:lnTo>
                <a:lnTo>
                  <a:pt x="111734" y="224790"/>
                </a:lnTo>
                <a:lnTo>
                  <a:pt x="112915" y="224790"/>
                </a:lnTo>
                <a:lnTo>
                  <a:pt x="112572" y="226085"/>
                </a:lnTo>
                <a:lnTo>
                  <a:pt x="108292" y="226085"/>
                </a:lnTo>
                <a:lnTo>
                  <a:pt x="108292" y="233680"/>
                </a:lnTo>
                <a:lnTo>
                  <a:pt x="106311" y="238760"/>
                </a:lnTo>
                <a:lnTo>
                  <a:pt x="103327" y="238760"/>
                </a:lnTo>
                <a:lnTo>
                  <a:pt x="102577" y="236220"/>
                </a:lnTo>
                <a:lnTo>
                  <a:pt x="100977" y="233680"/>
                </a:lnTo>
                <a:lnTo>
                  <a:pt x="102095" y="232410"/>
                </a:lnTo>
                <a:lnTo>
                  <a:pt x="103212" y="231140"/>
                </a:lnTo>
                <a:lnTo>
                  <a:pt x="104317" y="229870"/>
                </a:lnTo>
                <a:lnTo>
                  <a:pt x="108292" y="233680"/>
                </a:lnTo>
                <a:lnTo>
                  <a:pt x="108292" y="226085"/>
                </a:lnTo>
                <a:lnTo>
                  <a:pt x="106921" y="226085"/>
                </a:lnTo>
                <a:lnTo>
                  <a:pt x="96456" y="217170"/>
                </a:lnTo>
                <a:lnTo>
                  <a:pt x="74282" y="201993"/>
                </a:lnTo>
                <a:lnTo>
                  <a:pt x="63665" y="194310"/>
                </a:lnTo>
                <a:lnTo>
                  <a:pt x="63004" y="193255"/>
                </a:lnTo>
                <a:lnTo>
                  <a:pt x="62903" y="193090"/>
                </a:lnTo>
                <a:lnTo>
                  <a:pt x="61353" y="193090"/>
                </a:lnTo>
                <a:lnTo>
                  <a:pt x="62026" y="189852"/>
                </a:lnTo>
                <a:lnTo>
                  <a:pt x="62090" y="189534"/>
                </a:lnTo>
                <a:lnTo>
                  <a:pt x="62153" y="189230"/>
                </a:lnTo>
                <a:lnTo>
                  <a:pt x="67310" y="193090"/>
                </a:lnTo>
                <a:lnTo>
                  <a:pt x="100571" y="215303"/>
                </a:lnTo>
                <a:lnTo>
                  <a:pt x="99707" y="214630"/>
                </a:lnTo>
                <a:lnTo>
                  <a:pt x="76987" y="198120"/>
                </a:lnTo>
                <a:lnTo>
                  <a:pt x="64782" y="190500"/>
                </a:lnTo>
                <a:lnTo>
                  <a:pt x="64554" y="189852"/>
                </a:lnTo>
                <a:lnTo>
                  <a:pt x="64439" y="189534"/>
                </a:lnTo>
                <a:lnTo>
                  <a:pt x="64338" y="189230"/>
                </a:lnTo>
                <a:lnTo>
                  <a:pt x="63881" y="187960"/>
                </a:lnTo>
                <a:lnTo>
                  <a:pt x="63423" y="186690"/>
                </a:lnTo>
                <a:lnTo>
                  <a:pt x="66128" y="186690"/>
                </a:lnTo>
                <a:lnTo>
                  <a:pt x="65354" y="185420"/>
                </a:lnTo>
                <a:lnTo>
                  <a:pt x="64858" y="185420"/>
                </a:lnTo>
                <a:lnTo>
                  <a:pt x="66408" y="184251"/>
                </a:lnTo>
                <a:lnTo>
                  <a:pt x="66878" y="184251"/>
                </a:lnTo>
                <a:lnTo>
                  <a:pt x="69964" y="185242"/>
                </a:lnTo>
                <a:lnTo>
                  <a:pt x="67246" y="182994"/>
                </a:lnTo>
                <a:lnTo>
                  <a:pt x="67094" y="182994"/>
                </a:lnTo>
                <a:lnTo>
                  <a:pt x="67094" y="181635"/>
                </a:lnTo>
                <a:lnTo>
                  <a:pt x="67729" y="180340"/>
                </a:lnTo>
                <a:lnTo>
                  <a:pt x="72872" y="181483"/>
                </a:lnTo>
                <a:lnTo>
                  <a:pt x="71374" y="180340"/>
                </a:lnTo>
                <a:lnTo>
                  <a:pt x="69799" y="179133"/>
                </a:lnTo>
                <a:lnTo>
                  <a:pt x="69659" y="179133"/>
                </a:lnTo>
                <a:lnTo>
                  <a:pt x="70434" y="177800"/>
                </a:lnTo>
                <a:lnTo>
                  <a:pt x="71907" y="175260"/>
                </a:lnTo>
                <a:lnTo>
                  <a:pt x="83273" y="182994"/>
                </a:lnTo>
                <a:lnTo>
                  <a:pt x="82473" y="182372"/>
                </a:lnTo>
                <a:lnTo>
                  <a:pt x="73952" y="175260"/>
                </a:lnTo>
                <a:lnTo>
                  <a:pt x="72567" y="174104"/>
                </a:lnTo>
                <a:lnTo>
                  <a:pt x="72326" y="174104"/>
                </a:lnTo>
                <a:lnTo>
                  <a:pt x="74688" y="171450"/>
                </a:lnTo>
                <a:lnTo>
                  <a:pt x="78346" y="173342"/>
                </a:lnTo>
                <a:lnTo>
                  <a:pt x="79756" y="174104"/>
                </a:lnTo>
                <a:lnTo>
                  <a:pt x="84455" y="177800"/>
                </a:lnTo>
                <a:lnTo>
                  <a:pt x="89344" y="180340"/>
                </a:lnTo>
                <a:lnTo>
                  <a:pt x="85051" y="176644"/>
                </a:lnTo>
                <a:lnTo>
                  <a:pt x="83858" y="175260"/>
                </a:lnTo>
                <a:lnTo>
                  <a:pt x="80695" y="171450"/>
                </a:lnTo>
                <a:lnTo>
                  <a:pt x="75044" y="170180"/>
                </a:lnTo>
                <a:lnTo>
                  <a:pt x="77901" y="166370"/>
                </a:lnTo>
                <a:lnTo>
                  <a:pt x="79806" y="163830"/>
                </a:lnTo>
                <a:lnTo>
                  <a:pt x="86347" y="168910"/>
                </a:lnTo>
                <a:lnTo>
                  <a:pt x="97650" y="175260"/>
                </a:lnTo>
                <a:lnTo>
                  <a:pt x="100050" y="176644"/>
                </a:lnTo>
                <a:lnTo>
                  <a:pt x="106299" y="181635"/>
                </a:lnTo>
                <a:lnTo>
                  <a:pt x="109143" y="183883"/>
                </a:lnTo>
                <a:lnTo>
                  <a:pt x="109537" y="184251"/>
                </a:lnTo>
                <a:lnTo>
                  <a:pt x="111074" y="186690"/>
                </a:lnTo>
                <a:lnTo>
                  <a:pt x="113461" y="189230"/>
                </a:lnTo>
                <a:lnTo>
                  <a:pt x="110845" y="189230"/>
                </a:lnTo>
                <a:lnTo>
                  <a:pt x="104432" y="185420"/>
                </a:lnTo>
                <a:lnTo>
                  <a:pt x="98475" y="179133"/>
                </a:lnTo>
                <a:lnTo>
                  <a:pt x="98120" y="178930"/>
                </a:lnTo>
                <a:lnTo>
                  <a:pt x="93586" y="176644"/>
                </a:lnTo>
                <a:lnTo>
                  <a:pt x="90970" y="176644"/>
                </a:lnTo>
                <a:lnTo>
                  <a:pt x="92621" y="177800"/>
                </a:lnTo>
                <a:lnTo>
                  <a:pt x="93383" y="177800"/>
                </a:lnTo>
                <a:lnTo>
                  <a:pt x="96418" y="180340"/>
                </a:lnTo>
                <a:lnTo>
                  <a:pt x="100622" y="182994"/>
                </a:lnTo>
                <a:lnTo>
                  <a:pt x="103974" y="185420"/>
                </a:lnTo>
                <a:lnTo>
                  <a:pt x="103911" y="185953"/>
                </a:lnTo>
                <a:lnTo>
                  <a:pt x="103809" y="186690"/>
                </a:lnTo>
                <a:lnTo>
                  <a:pt x="103733" y="187337"/>
                </a:lnTo>
                <a:lnTo>
                  <a:pt x="103644" y="187960"/>
                </a:lnTo>
                <a:lnTo>
                  <a:pt x="102374" y="189230"/>
                </a:lnTo>
                <a:lnTo>
                  <a:pt x="101561" y="187960"/>
                </a:lnTo>
                <a:lnTo>
                  <a:pt x="96799" y="185420"/>
                </a:lnTo>
                <a:lnTo>
                  <a:pt x="95084" y="184251"/>
                </a:lnTo>
                <a:lnTo>
                  <a:pt x="95504" y="184708"/>
                </a:lnTo>
                <a:lnTo>
                  <a:pt x="97650" y="186690"/>
                </a:lnTo>
                <a:lnTo>
                  <a:pt x="102323" y="190500"/>
                </a:lnTo>
                <a:lnTo>
                  <a:pt x="101638" y="191770"/>
                </a:lnTo>
                <a:lnTo>
                  <a:pt x="101041" y="193090"/>
                </a:lnTo>
                <a:lnTo>
                  <a:pt x="103098" y="194310"/>
                </a:lnTo>
                <a:lnTo>
                  <a:pt x="110705" y="193090"/>
                </a:lnTo>
                <a:lnTo>
                  <a:pt x="111036" y="193090"/>
                </a:lnTo>
                <a:lnTo>
                  <a:pt x="110972" y="193903"/>
                </a:lnTo>
                <a:lnTo>
                  <a:pt x="110845" y="195681"/>
                </a:lnTo>
                <a:lnTo>
                  <a:pt x="110731" y="197370"/>
                </a:lnTo>
                <a:lnTo>
                  <a:pt x="110617" y="198958"/>
                </a:lnTo>
                <a:lnTo>
                  <a:pt x="110490" y="200660"/>
                </a:lnTo>
                <a:lnTo>
                  <a:pt x="110401" y="201930"/>
                </a:lnTo>
                <a:lnTo>
                  <a:pt x="105587" y="198120"/>
                </a:lnTo>
                <a:lnTo>
                  <a:pt x="102806" y="195910"/>
                </a:lnTo>
                <a:lnTo>
                  <a:pt x="102260" y="196850"/>
                </a:lnTo>
                <a:lnTo>
                  <a:pt x="100952" y="199390"/>
                </a:lnTo>
                <a:lnTo>
                  <a:pt x="98856" y="198120"/>
                </a:lnTo>
                <a:lnTo>
                  <a:pt x="95046" y="198120"/>
                </a:lnTo>
                <a:lnTo>
                  <a:pt x="96481" y="199390"/>
                </a:lnTo>
                <a:lnTo>
                  <a:pt x="95313" y="200660"/>
                </a:lnTo>
                <a:lnTo>
                  <a:pt x="93446" y="200660"/>
                </a:lnTo>
                <a:lnTo>
                  <a:pt x="92329" y="199656"/>
                </a:lnTo>
                <a:lnTo>
                  <a:pt x="92595" y="200202"/>
                </a:lnTo>
                <a:lnTo>
                  <a:pt x="115290" y="217170"/>
                </a:lnTo>
                <a:lnTo>
                  <a:pt x="121500" y="223520"/>
                </a:lnTo>
                <a:lnTo>
                  <a:pt x="121500" y="221297"/>
                </a:lnTo>
                <a:lnTo>
                  <a:pt x="119100" y="218440"/>
                </a:lnTo>
                <a:lnTo>
                  <a:pt x="113461" y="214630"/>
                </a:lnTo>
                <a:lnTo>
                  <a:pt x="109054" y="210896"/>
                </a:lnTo>
                <a:lnTo>
                  <a:pt x="105359" y="208280"/>
                </a:lnTo>
                <a:lnTo>
                  <a:pt x="103555" y="207010"/>
                </a:lnTo>
                <a:lnTo>
                  <a:pt x="102196" y="208280"/>
                </a:lnTo>
                <a:lnTo>
                  <a:pt x="102755" y="205765"/>
                </a:lnTo>
                <a:lnTo>
                  <a:pt x="104825" y="205765"/>
                </a:lnTo>
                <a:lnTo>
                  <a:pt x="107086" y="207010"/>
                </a:lnTo>
                <a:lnTo>
                  <a:pt x="111086" y="208280"/>
                </a:lnTo>
                <a:lnTo>
                  <a:pt x="124777" y="218440"/>
                </a:lnTo>
                <a:lnTo>
                  <a:pt x="129171" y="222250"/>
                </a:lnTo>
                <a:lnTo>
                  <a:pt x="129171" y="219367"/>
                </a:lnTo>
                <a:lnTo>
                  <a:pt x="126542" y="218440"/>
                </a:lnTo>
                <a:lnTo>
                  <a:pt x="119634" y="213360"/>
                </a:lnTo>
                <a:lnTo>
                  <a:pt x="112483" y="208280"/>
                </a:lnTo>
                <a:lnTo>
                  <a:pt x="108216" y="205765"/>
                </a:lnTo>
                <a:lnTo>
                  <a:pt x="107645" y="204762"/>
                </a:lnTo>
                <a:lnTo>
                  <a:pt x="107010" y="204762"/>
                </a:lnTo>
                <a:lnTo>
                  <a:pt x="106540" y="203695"/>
                </a:lnTo>
                <a:lnTo>
                  <a:pt x="106426" y="203428"/>
                </a:lnTo>
                <a:lnTo>
                  <a:pt x="106375" y="203301"/>
                </a:lnTo>
                <a:lnTo>
                  <a:pt x="106184" y="203301"/>
                </a:lnTo>
                <a:lnTo>
                  <a:pt x="108000" y="201993"/>
                </a:lnTo>
                <a:lnTo>
                  <a:pt x="103644" y="201993"/>
                </a:lnTo>
                <a:lnTo>
                  <a:pt x="103289" y="200952"/>
                </a:lnTo>
                <a:lnTo>
                  <a:pt x="103187" y="200660"/>
                </a:lnTo>
                <a:lnTo>
                  <a:pt x="102844" y="199656"/>
                </a:lnTo>
                <a:lnTo>
                  <a:pt x="102755" y="199390"/>
                </a:lnTo>
                <a:lnTo>
                  <a:pt x="105257" y="198120"/>
                </a:lnTo>
                <a:lnTo>
                  <a:pt x="106756" y="200660"/>
                </a:lnTo>
                <a:lnTo>
                  <a:pt x="108724" y="201993"/>
                </a:lnTo>
                <a:lnTo>
                  <a:pt x="121107" y="209550"/>
                </a:lnTo>
                <a:lnTo>
                  <a:pt x="127177" y="214630"/>
                </a:lnTo>
                <a:lnTo>
                  <a:pt x="133108" y="218440"/>
                </a:lnTo>
                <a:lnTo>
                  <a:pt x="133108" y="217195"/>
                </a:lnTo>
                <a:lnTo>
                  <a:pt x="118681" y="207010"/>
                </a:lnTo>
                <a:lnTo>
                  <a:pt x="116687" y="204762"/>
                </a:lnTo>
                <a:lnTo>
                  <a:pt x="116878" y="204762"/>
                </a:lnTo>
                <a:lnTo>
                  <a:pt x="114592" y="203301"/>
                </a:lnTo>
                <a:lnTo>
                  <a:pt x="114363" y="203301"/>
                </a:lnTo>
                <a:lnTo>
                  <a:pt x="115100" y="202184"/>
                </a:lnTo>
                <a:lnTo>
                  <a:pt x="115214" y="201993"/>
                </a:lnTo>
                <a:lnTo>
                  <a:pt x="118884" y="201993"/>
                </a:lnTo>
                <a:lnTo>
                  <a:pt x="121475" y="203695"/>
                </a:lnTo>
                <a:lnTo>
                  <a:pt x="123063" y="204762"/>
                </a:lnTo>
                <a:lnTo>
                  <a:pt x="129667" y="209550"/>
                </a:lnTo>
                <a:lnTo>
                  <a:pt x="131445" y="210896"/>
                </a:lnTo>
                <a:lnTo>
                  <a:pt x="131025" y="209550"/>
                </a:lnTo>
                <a:lnTo>
                  <a:pt x="130378" y="207251"/>
                </a:lnTo>
                <a:lnTo>
                  <a:pt x="130314" y="207010"/>
                </a:lnTo>
                <a:lnTo>
                  <a:pt x="129971" y="205765"/>
                </a:lnTo>
                <a:lnTo>
                  <a:pt x="129844" y="205333"/>
                </a:lnTo>
                <a:lnTo>
                  <a:pt x="128651" y="207010"/>
                </a:lnTo>
                <a:lnTo>
                  <a:pt x="127762" y="205765"/>
                </a:lnTo>
                <a:lnTo>
                  <a:pt x="127444" y="205562"/>
                </a:lnTo>
                <a:lnTo>
                  <a:pt x="119253" y="200660"/>
                </a:lnTo>
                <a:lnTo>
                  <a:pt x="120624" y="199390"/>
                </a:lnTo>
                <a:lnTo>
                  <a:pt x="122377" y="199390"/>
                </a:lnTo>
                <a:lnTo>
                  <a:pt x="128193" y="195681"/>
                </a:lnTo>
                <a:lnTo>
                  <a:pt x="125564" y="195681"/>
                </a:lnTo>
                <a:lnTo>
                  <a:pt x="123164" y="193090"/>
                </a:lnTo>
                <a:lnTo>
                  <a:pt x="120764" y="190500"/>
                </a:lnTo>
                <a:lnTo>
                  <a:pt x="123761" y="190500"/>
                </a:lnTo>
                <a:lnTo>
                  <a:pt x="126441" y="189534"/>
                </a:lnTo>
                <a:lnTo>
                  <a:pt x="125996" y="189230"/>
                </a:lnTo>
                <a:lnTo>
                  <a:pt x="122339" y="186690"/>
                </a:lnTo>
                <a:lnTo>
                  <a:pt x="119507" y="184708"/>
                </a:lnTo>
                <a:lnTo>
                  <a:pt x="118745" y="184251"/>
                </a:lnTo>
                <a:lnTo>
                  <a:pt x="118414" y="184251"/>
                </a:lnTo>
                <a:lnTo>
                  <a:pt x="117030" y="185420"/>
                </a:lnTo>
                <a:lnTo>
                  <a:pt x="112776" y="186690"/>
                </a:lnTo>
                <a:lnTo>
                  <a:pt x="111252" y="182994"/>
                </a:lnTo>
                <a:lnTo>
                  <a:pt x="111404" y="182994"/>
                </a:lnTo>
                <a:lnTo>
                  <a:pt x="94818" y="172720"/>
                </a:lnTo>
                <a:lnTo>
                  <a:pt x="88049" y="167640"/>
                </a:lnTo>
                <a:lnTo>
                  <a:pt x="81292" y="163830"/>
                </a:lnTo>
                <a:lnTo>
                  <a:pt x="79756" y="162623"/>
                </a:lnTo>
                <a:lnTo>
                  <a:pt x="79908" y="161975"/>
                </a:lnTo>
                <a:lnTo>
                  <a:pt x="80175" y="161290"/>
                </a:lnTo>
                <a:lnTo>
                  <a:pt x="81178" y="158750"/>
                </a:lnTo>
                <a:lnTo>
                  <a:pt x="83680" y="160020"/>
                </a:lnTo>
                <a:lnTo>
                  <a:pt x="89700" y="162471"/>
                </a:lnTo>
                <a:lnTo>
                  <a:pt x="84086" y="158750"/>
                </a:lnTo>
                <a:lnTo>
                  <a:pt x="83299" y="157480"/>
                </a:lnTo>
                <a:lnTo>
                  <a:pt x="85077" y="153670"/>
                </a:lnTo>
                <a:lnTo>
                  <a:pt x="86702" y="154940"/>
                </a:lnTo>
                <a:lnTo>
                  <a:pt x="104914" y="166370"/>
                </a:lnTo>
                <a:lnTo>
                  <a:pt x="113703" y="172720"/>
                </a:lnTo>
                <a:lnTo>
                  <a:pt x="121932" y="180340"/>
                </a:lnTo>
                <a:lnTo>
                  <a:pt x="122821" y="181635"/>
                </a:lnTo>
                <a:lnTo>
                  <a:pt x="123621" y="181635"/>
                </a:lnTo>
                <a:lnTo>
                  <a:pt x="123266" y="182994"/>
                </a:lnTo>
                <a:lnTo>
                  <a:pt x="123012" y="182994"/>
                </a:lnTo>
                <a:lnTo>
                  <a:pt x="120446" y="184150"/>
                </a:lnTo>
                <a:lnTo>
                  <a:pt x="117716" y="183464"/>
                </a:lnTo>
                <a:lnTo>
                  <a:pt x="117563" y="183464"/>
                </a:lnTo>
                <a:lnTo>
                  <a:pt x="118783" y="184251"/>
                </a:lnTo>
                <a:lnTo>
                  <a:pt x="120218" y="184251"/>
                </a:lnTo>
                <a:lnTo>
                  <a:pt x="120865" y="184251"/>
                </a:lnTo>
                <a:lnTo>
                  <a:pt x="122745" y="184251"/>
                </a:lnTo>
                <a:lnTo>
                  <a:pt x="124371" y="182994"/>
                </a:lnTo>
                <a:lnTo>
                  <a:pt x="124968" y="182994"/>
                </a:lnTo>
                <a:lnTo>
                  <a:pt x="129463" y="184251"/>
                </a:lnTo>
                <a:lnTo>
                  <a:pt x="129082" y="184251"/>
                </a:lnTo>
                <a:lnTo>
                  <a:pt x="128460" y="187337"/>
                </a:lnTo>
                <a:lnTo>
                  <a:pt x="128333" y="187960"/>
                </a:lnTo>
                <a:lnTo>
                  <a:pt x="132930" y="187960"/>
                </a:lnTo>
                <a:lnTo>
                  <a:pt x="136169" y="191770"/>
                </a:lnTo>
                <a:lnTo>
                  <a:pt x="137642" y="193090"/>
                </a:lnTo>
                <a:lnTo>
                  <a:pt x="137515" y="191770"/>
                </a:lnTo>
                <a:lnTo>
                  <a:pt x="145554" y="198120"/>
                </a:lnTo>
                <a:lnTo>
                  <a:pt x="146685" y="199390"/>
                </a:lnTo>
                <a:lnTo>
                  <a:pt x="145618" y="200660"/>
                </a:lnTo>
                <a:lnTo>
                  <a:pt x="145732" y="201409"/>
                </a:lnTo>
                <a:lnTo>
                  <a:pt x="145808" y="201993"/>
                </a:lnTo>
                <a:lnTo>
                  <a:pt x="148615" y="201993"/>
                </a:lnTo>
                <a:lnTo>
                  <a:pt x="148704" y="202184"/>
                </a:lnTo>
                <a:lnTo>
                  <a:pt x="149148" y="203301"/>
                </a:lnTo>
                <a:lnTo>
                  <a:pt x="148082" y="205333"/>
                </a:lnTo>
                <a:lnTo>
                  <a:pt x="147967" y="205562"/>
                </a:lnTo>
                <a:lnTo>
                  <a:pt x="147942" y="205765"/>
                </a:lnTo>
                <a:lnTo>
                  <a:pt x="149415" y="207251"/>
                </a:lnTo>
                <a:lnTo>
                  <a:pt x="151815" y="209550"/>
                </a:lnTo>
                <a:lnTo>
                  <a:pt x="155460" y="213360"/>
                </a:lnTo>
                <a:lnTo>
                  <a:pt x="155460" y="211709"/>
                </a:lnTo>
                <a:lnTo>
                  <a:pt x="152628" y="208280"/>
                </a:lnTo>
                <a:lnTo>
                  <a:pt x="152717" y="206667"/>
                </a:lnTo>
                <a:lnTo>
                  <a:pt x="152768" y="205765"/>
                </a:lnTo>
                <a:lnTo>
                  <a:pt x="151028" y="205765"/>
                </a:lnTo>
                <a:lnTo>
                  <a:pt x="150583" y="202184"/>
                </a:lnTo>
                <a:lnTo>
                  <a:pt x="150558" y="201993"/>
                </a:lnTo>
                <a:lnTo>
                  <a:pt x="160909" y="210896"/>
                </a:lnTo>
                <a:lnTo>
                  <a:pt x="160909" y="208940"/>
                </a:lnTo>
                <a:lnTo>
                  <a:pt x="159181" y="208280"/>
                </a:lnTo>
                <a:lnTo>
                  <a:pt x="160667" y="203695"/>
                </a:lnTo>
                <a:lnTo>
                  <a:pt x="160756" y="203428"/>
                </a:lnTo>
                <a:lnTo>
                  <a:pt x="160807" y="203301"/>
                </a:lnTo>
                <a:lnTo>
                  <a:pt x="161036" y="203301"/>
                </a:lnTo>
                <a:lnTo>
                  <a:pt x="163969" y="204762"/>
                </a:lnTo>
                <a:lnTo>
                  <a:pt x="163576" y="204762"/>
                </a:lnTo>
                <a:lnTo>
                  <a:pt x="164236" y="205765"/>
                </a:lnTo>
                <a:lnTo>
                  <a:pt x="165646" y="207010"/>
                </a:lnTo>
                <a:lnTo>
                  <a:pt x="166103" y="208280"/>
                </a:lnTo>
                <a:lnTo>
                  <a:pt x="167855" y="207010"/>
                </a:lnTo>
                <a:lnTo>
                  <a:pt x="167881" y="206667"/>
                </a:lnTo>
                <a:lnTo>
                  <a:pt x="167678" y="205765"/>
                </a:lnTo>
                <a:lnTo>
                  <a:pt x="167360" y="203695"/>
                </a:lnTo>
                <a:lnTo>
                  <a:pt x="167297" y="203301"/>
                </a:lnTo>
                <a:lnTo>
                  <a:pt x="167119" y="202184"/>
                </a:lnTo>
                <a:lnTo>
                  <a:pt x="167093" y="201993"/>
                </a:lnTo>
                <a:lnTo>
                  <a:pt x="167436" y="201409"/>
                </a:lnTo>
                <a:lnTo>
                  <a:pt x="167754" y="200952"/>
                </a:lnTo>
                <a:lnTo>
                  <a:pt x="167855" y="200812"/>
                </a:lnTo>
                <a:lnTo>
                  <a:pt x="167957" y="200660"/>
                </a:lnTo>
                <a:lnTo>
                  <a:pt x="171107" y="203695"/>
                </a:lnTo>
                <a:lnTo>
                  <a:pt x="172097" y="204762"/>
                </a:lnTo>
                <a:lnTo>
                  <a:pt x="174332" y="208280"/>
                </a:lnTo>
                <a:lnTo>
                  <a:pt x="174332" y="205778"/>
                </a:lnTo>
                <a:lnTo>
                  <a:pt x="174345" y="205333"/>
                </a:lnTo>
                <a:lnTo>
                  <a:pt x="175196" y="202184"/>
                </a:lnTo>
                <a:lnTo>
                  <a:pt x="175247" y="201993"/>
                </a:lnTo>
                <a:lnTo>
                  <a:pt x="175869" y="199656"/>
                </a:lnTo>
                <a:lnTo>
                  <a:pt x="175945" y="199390"/>
                </a:lnTo>
                <a:lnTo>
                  <a:pt x="181597" y="204762"/>
                </a:lnTo>
                <a:lnTo>
                  <a:pt x="181597" y="193903"/>
                </a:lnTo>
                <a:lnTo>
                  <a:pt x="180924" y="194310"/>
                </a:lnTo>
                <a:lnTo>
                  <a:pt x="179349" y="193090"/>
                </a:lnTo>
                <a:lnTo>
                  <a:pt x="176415" y="191770"/>
                </a:lnTo>
                <a:lnTo>
                  <a:pt x="176580" y="190500"/>
                </a:lnTo>
                <a:lnTo>
                  <a:pt x="176707" y="189534"/>
                </a:lnTo>
                <a:lnTo>
                  <a:pt x="176822" y="188671"/>
                </a:lnTo>
                <a:lnTo>
                  <a:pt x="176911" y="187960"/>
                </a:lnTo>
                <a:lnTo>
                  <a:pt x="178346" y="186690"/>
                </a:lnTo>
                <a:lnTo>
                  <a:pt x="185039" y="191770"/>
                </a:lnTo>
                <a:lnTo>
                  <a:pt x="185039" y="190411"/>
                </a:lnTo>
                <a:lnTo>
                  <a:pt x="179451" y="186690"/>
                </a:lnTo>
                <a:lnTo>
                  <a:pt x="174625" y="183464"/>
                </a:lnTo>
                <a:lnTo>
                  <a:pt x="176530" y="186690"/>
                </a:lnTo>
                <a:lnTo>
                  <a:pt x="176441" y="187337"/>
                </a:lnTo>
                <a:lnTo>
                  <a:pt x="176390" y="187706"/>
                </a:lnTo>
                <a:lnTo>
                  <a:pt x="176288" y="188429"/>
                </a:lnTo>
                <a:lnTo>
                  <a:pt x="176174" y="189230"/>
                </a:lnTo>
                <a:lnTo>
                  <a:pt x="176085" y="189852"/>
                </a:lnTo>
                <a:lnTo>
                  <a:pt x="175996" y="190500"/>
                </a:lnTo>
                <a:lnTo>
                  <a:pt x="174117" y="189560"/>
                </a:lnTo>
                <a:lnTo>
                  <a:pt x="174117" y="198120"/>
                </a:lnTo>
                <a:lnTo>
                  <a:pt x="174066" y="198615"/>
                </a:lnTo>
                <a:lnTo>
                  <a:pt x="173964" y="199656"/>
                </a:lnTo>
                <a:lnTo>
                  <a:pt x="173850" y="200812"/>
                </a:lnTo>
                <a:lnTo>
                  <a:pt x="173723" y="201993"/>
                </a:lnTo>
                <a:lnTo>
                  <a:pt x="171157" y="201993"/>
                </a:lnTo>
                <a:lnTo>
                  <a:pt x="170370" y="200952"/>
                </a:lnTo>
                <a:lnTo>
                  <a:pt x="170268" y="200812"/>
                </a:lnTo>
                <a:lnTo>
                  <a:pt x="170154" y="200660"/>
                </a:lnTo>
                <a:lnTo>
                  <a:pt x="169214" y="199390"/>
                </a:lnTo>
                <a:lnTo>
                  <a:pt x="170154" y="198120"/>
                </a:lnTo>
                <a:lnTo>
                  <a:pt x="171081" y="196850"/>
                </a:lnTo>
                <a:lnTo>
                  <a:pt x="173723" y="196850"/>
                </a:lnTo>
                <a:lnTo>
                  <a:pt x="174117" y="198120"/>
                </a:lnTo>
                <a:lnTo>
                  <a:pt x="174117" y="189560"/>
                </a:lnTo>
                <a:lnTo>
                  <a:pt x="173482" y="189230"/>
                </a:lnTo>
                <a:lnTo>
                  <a:pt x="171856" y="187960"/>
                </a:lnTo>
                <a:lnTo>
                  <a:pt x="170218" y="186690"/>
                </a:lnTo>
                <a:lnTo>
                  <a:pt x="170307" y="185953"/>
                </a:lnTo>
                <a:lnTo>
                  <a:pt x="170383" y="185420"/>
                </a:lnTo>
                <a:lnTo>
                  <a:pt x="170459" y="184708"/>
                </a:lnTo>
                <a:lnTo>
                  <a:pt x="170522" y="184251"/>
                </a:lnTo>
                <a:lnTo>
                  <a:pt x="170370" y="184251"/>
                </a:lnTo>
                <a:lnTo>
                  <a:pt x="169316" y="185420"/>
                </a:lnTo>
                <a:lnTo>
                  <a:pt x="165557" y="180340"/>
                </a:lnTo>
                <a:lnTo>
                  <a:pt x="164020" y="179870"/>
                </a:lnTo>
                <a:lnTo>
                  <a:pt x="164020" y="190500"/>
                </a:lnTo>
                <a:lnTo>
                  <a:pt x="163664" y="193090"/>
                </a:lnTo>
                <a:lnTo>
                  <a:pt x="163550" y="193903"/>
                </a:lnTo>
                <a:lnTo>
                  <a:pt x="163499" y="194310"/>
                </a:lnTo>
                <a:lnTo>
                  <a:pt x="161683" y="195580"/>
                </a:lnTo>
                <a:lnTo>
                  <a:pt x="160642" y="193992"/>
                </a:lnTo>
                <a:lnTo>
                  <a:pt x="160642" y="196850"/>
                </a:lnTo>
                <a:lnTo>
                  <a:pt x="159156" y="198120"/>
                </a:lnTo>
                <a:lnTo>
                  <a:pt x="153276" y="194310"/>
                </a:lnTo>
                <a:lnTo>
                  <a:pt x="154457" y="190500"/>
                </a:lnTo>
                <a:lnTo>
                  <a:pt x="156756" y="193090"/>
                </a:lnTo>
                <a:lnTo>
                  <a:pt x="156933" y="193090"/>
                </a:lnTo>
                <a:lnTo>
                  <a:pt x="160642" y="196850"/>
                </a:lnTo>
                <a:lnTo>
                  <a:pt x="160642" y="193992"/>
                </a:lnTo>
                <a:lnTo>
                  <a:pt x="157518" y="189230"/>
                </a:lnTo>
                <a:lnTo>
                  <a:pt x="157441" y="188429"/>
                </a:lnTo>
                <a:lnTo>
                  <a:pt x="157327" y="187337"/>
                </a:lnTo>
                <a:lnTo>
                  <a:pt x="157251" y="186690"/>
                </a:lnTo>
                <a:lnTo>
                  <a:pt x="164020" y="190500"/>
                </a:lnTo>
                <a:lnTo>
                  <a:pt x="164020" y="179870"/>
                </a:lnTo>
                <a:lnTo>
                  <a:pt x="163728" y="179781"/>
                </a:lnTo>
                <a:lnTo>
                  <a:pt x="163728" y="187960"/>
                </a:lnTo>
                <a:lnTo>
                  <a:pt x="162179" y="186690"/>
                </a:lnTo>
                <a:lnTo>
                  <a:pt x="159092" y="185420"/>
                </a:lnTo>
                <a:lnTo>
                  <a:pt x="155384" y="184251"/>
                </a:lnTo>
                <a:lnTo>
                  <a:pt x="155054" y="184251"/>
                </a:lnTo>
                <a:lnTo>
                  <a:pt x="155143" y="182994"/>
                </a:lnTo>
                <a:lnTo>
                  <a:pt x="155257" y="181635"/>
                </a:lnTo>
                <a:lnTo>
                  <a:pt x="155359" y="180340"/>
                </a:lnTo>
                <a:lnTo>
                  <a:pt x="155460" y="179133"/>
                </a:lnTo>
                <a:lnTo>
                  <a:pt x="156032" y="179133"/>
                </a:lnTo>
                <a:lnTo>
                  <a:pt x="163309" y="182994"/>
                </a:lnTo>
                <a:lnTo>
                  <a:pt x="163360" y="184708"/>
                </a:lnTo>
                <a:lnTo>
                  <a:pt x="163449" y="185420"/>
                </a:lnTo>
                <a:lnTo>
                  <a:pt x="163499" y="185953"/>
                </a:lnTo>
                <a:lnTo>
                  <a:pt x="163588" y="186690"/>
                </a:lnTo>
                <a:lnTo>
                  <a:pt x="163664" y="187337"/>
                </a:lnTo>
                <a:lnTo>
                  <a:pt x="163728" y="187960"/>
                </a:lnTo>
                <a:lnTo>
                  <a:pt x="163728" y="179781"/>
                </a:lnTo>
                <a:lnTo>
                  <a:pt x="153606" y="176644"/>
                </a:lnTo>
                <a:lnTo>
                  <a:pt x="154673" y="177800"/>
                </a:lnTo>
                <a:lnTo>
                  <a:pt x="155041" y="178930"/>
                </a:lnTo>
                <a:lnTo>
                  <a:pt x="155105" y="179133"/>
                </a:lnTo>
                <a:lnTo>
                  <a:pt x="153962" y="179133"/>
                </a:lnTo>
                <a:lnTo>
                  <a:pt x="149110" y="181571"/>
                </a:lnTo>
                <a:lnTo>
                  <a:pt x="158013" y="190500"/>
                </a:lnTo>
                <a:lnTo>
                  <a:pt x="157238" y="190500"/>
                </a:lnTo>
                <a:lnTo>
                  <a:pt x="154686" y="188671"/>
                </a:lnTo>
                <a:lnTo>
                  <a:pt x="153339" y="191770"/>
                </a:lnTo>
                <a:lnTo>
                  <a:pt x="152806" y="193090"/>
                </a:lnTo>
                <a:lnTo>
                  <a:pt x="153047" y="193903"/>
                </a:lnTo>
                <a:lnTo>
                  <a:pt x="153123" y="194221"/>
                </a:lnTo>
                <a:lnTo>
                  <a:pt x="147383" y="190500"/>
                </a:lnTo>
                <a:lnTo>
                  <a:pt x="144995" y="186690"/>
                </a:lnTo>
                <a:lnTo>
                  <a:pt x="144716" y="186258"/>
                </a:lnTo>
                <a:lnTo>
                  <a:pt x="144716" y="191770"/>
                </a:lnTo>
                <a:lnTo>
                  <a:pt x="141554" y="194310"/>
                </a:lnTo>
                <a:lnTo>
                  <a:pt x="139293" y="191770"/>
                </a:lnTo>
                <a:lnTo>
                  <a:pt x="138150" y="190500"/>
                </a:lnTo>
                <a:lnTo>
                  <a:pt x="136702" y="186690"/>
                </a:lnTo>
                <a:lnTo>
                  <a:pt x="140246" y="186690"/>
                </a:lnTo>
                <a:lnTo>
                  <a:pt x="142582" y="189230"/>
                </a:lnTo>
                <a:lnTo>
                  <a:pt x="144716" y="191770"/>
                </a:lnTo>
                <a:lnTo>
                  <a:pt x="144716" y="186258"/>
                </a:lnTo>
                <a:lnTo>
                  <a:pt x="144195" y="185420"/>
                </a:lnTo>
                <a:lnTo>
                  <a:pt x="153022" y="187490"/>
                </a:lnTo>
                <a:lnTo>
                  <a:pt x="150114" y="185420"/>
                </a:lnTo>
                <a:lnTo>
                  <a:pt x="146723" y="182994"/>
                </a:lnTo>
                <a:lnTo>
                  <a:pt x="146558" y="182994"/>
                </a:lnTo>
                <a:lnTo>
                  <a:pt x="146431" y="180340"/>
                </a:lnTo>
                <a:lnTo>
                  <a:pt x="149009" y="181533"/>
                </a:lnTo>
                <a:lnTo>
                  <a:pt x="148551" y="180340"/>
                </a:lnTo>
                <a:lnTo>
                  <a:pt x="147091" y="176644"/>
                </a:lnTo>
                <a:lnTo>
                  <a:pt x="147231" y="176644"/>
                </a:lnTo>
                <a:lnTo>
                  <a:pt x="146011" y="175869"/>
                </a:lnTo>
                <a:lnTo>
                  <a:pt x="146011" y="176644"/>
                </a:lnTo>
                <a:lnTo>
                  <a:pt x="145567" y="176644"/>
                </a:lnTo>
                <a:lnTo>
                  <a:pt x="145618" y="181610"/>
                </a:lnTo>
                <a:lnTo>
                  <a:pt x="134759" y="176644"/>
                </a:lnTo>
                <a:lnTo>
                  <a:pt x="132359" y="175260"/>
                </a:lnTo>
                <a:lnTo>
                  <a:pt x="123837" y="170180"/>
                </a:lnTo>
                <a:lnTo>
                  <a:pt x="103263" y="157784"/>
                </a:lnTo>
                <a:lnTo>
                  <a:pt x="103606" y="158750"/>
                </a:lnTo>
                <a:lnTo>
                  <a:pt x="104559" y="158750"/>
                </a:lnTo>
                <a:lnTo>
                  <a:pt x="111531" y="163830"/>
                </a:lnTo>
                <a:lnTo>
                  <a:pt x="126123" y="172720"/>
                </a:lnTo>
                <a:lnTo>
                  <a:pt x="133108" y="177800"/>
                </a:lnTo>
                <a:lnTo>
                  <a:pt x="130962" y="181203"/>
                </a:lnTo>
                <a:lnTo>
                  <a:pt x="130810" y="181635"/>
                </a:lnTo>
                <a:lnTo>
                  <a:pt x="130975" y="181635"/>
                </a:lnTo>
                <a:lnTo>
                  <a:pt x="135559" y="184251"/>
                </a:lnTo>
                <a:lnTo>
                  <a:pt x="135509" y="184708"/>
                </a:lnTo>
                <a:lnTo>
                  <a:pt x="136080" y="187337"/>
                </a:lnTo>
                <a:lnTo>
                  <a:pt x="136118" y="187490"/>
                </a:lnTo>
                <a:lnTo>
                  <a:pt x="136220" y="187960"/>
                </a:lnTo>
                <a:lnTo>
                  <a:pt x="131457" y="185420"/>
                </a:lnTo>
                <a:lnTo>
                  <a:pt x="130098" y="184251"/>
                </a:lnTo>
                <a:lnTo>
                  <a:pt x="129933" y="184251"/>
                </a:lnTo>
                <a:lnTo>
                  <a:pt x="130771" y="181775"/>
                </a:lnTo>
                <a:lnTo>
                  <a:pt x="130810" y="181635"/>
                </a:lnTo>
                <a:lnTo>
                  <a:pt x="130378" y="181203"/>
                </a:lnTo>
                <a:lnTo>
                  <a:pt x="128663" y="179133"/>
                </a:lnTo>
                <a:lnTo>
                  <a:pt x="128765" y="180340"/>
                </a:lnTo>
                <a:lnTo>
                  <a:pt x="128879" y="181635"/>
                </a:lnTo>
                <a:lnTo>
                  <a:pt x="128993" y="182880"/>
                </a:lnTo>
                <a:lnTo>
                  <a:pt x="125653" y="180340"/>
                </a:lnTo>
                <a:lnTo>
                  <a:pt x="121551" y="179133"/>
                </a:lnTo>
                <a:lnTo>
                  <a:pt x="121310" y="179133"/>
                </a:lnTo>
                <a:lnTo>
                  <a:pt x="120497" y="175260"/>
                </a:lnTo>
                <a:lnTo>
                  <a:pt x="122834" y="175260"/>
                </a:lnTo>
                <a:lnTo>
                  <a:pt x="125082" y="177800"/>
                </a:lnTo>
                <a:lnTo>
                  <a:pt x="127101" y="177800"/>
                </a:lnTo>
                <a:lnTo>
                  <a:pt x="128485" y="178930"/>
                </a:lnTo>
                <a:lnTo>
                  <a:pt x="123317" y="172720"/>
                </a:lnTo>
                <a:lnTo>
                  <a:pt x="120116" y="175044"/>
                </a:lnTo>
                <a:lnTo>
                  <a:pt x="118452" y="174104"/>
                </a:lnTo>
                <a:lnTo>
                  <a:pt x="117297" y="173342"/>
                </a:lnTo>
                <a:lnTo>
                  <a:pt x="110769" y="168910"/>
                </a:lnTo>
                <a:lnTo>
                  <a:pt x="94767" y="158750"/>
                </a:lnTo>
                <a:lnTo>
                  <a:pt x="87058" y="153670"/>
                </a:lnTo>
                <a:lnTo>
                  <a:pt x="89776" y="148590"/>
                </a:lnTo>
                <a:lnTo>
                  <a:pt x="93992" y="152400"/>
                </a:lnTo>
                <a:lnTo>
                  <a:pt x="102743" y="157480"/>
                </a:lnTo>
                <a:lnTo>
                  <a:pt x="102362" y="156210"/>
                </a:lnTo>
                <a:lnTo>
                  <a:pt x="101841" y="154940"/>
                </a:lnTo>
                <a:lnTo>
                  <a:pt x="98971" y="153670"/>
                </a:lnTo>
                <a:lnTo>
                  <a:pt x="91401" y="148590"/>
                </a:lnTo>
                <a:lnTo>
                  <a:pt x="89662" y="146050"/>
                </a:lnTo>
                <a:lnTo>
                  <a:pt x="91757" y="144780"/>
                </a:lnTo>
                <a:lnTo>
                  <a:pt x="92900" y="144780"/>
                </a:lnTo>
                <a:lnTo>
                  <a:pt x="138658" y="174104"/>
                </a:lnTo>
                <a:lnTo>
                  <a:pt x="138404" y="174104"/>
                </a:lnTo>
                <a:lnTo>
                  <a:pt x="136702" y="176530"/>
                </a:lnTo>
                <a:lnTo>
                  <a:pt x="140931" y="175260"/>
                </a:lnTo>
                <a:lnTo>
                  <a:pt x="146011" y="176644"/>
                </a:lnTo>
                <a:lnTo>
                  <a:pt x="146011" y="175869"/>
                </a:lnTo>
                <a:lnTo>
                  <a:pt x="145072" y="175260"/>
                </a:lnTo>
                <a:lnTo>
                  <a:pt x="141122" y="172720"/>
                </a:lnTo>
                <a:lnTo>
                  <a:pt x="137083" y="171450"/>
                </a:lnTo>
                <a:lnTo>
                  <a:pt x="133756" y="170180"/>
                </a:lnTo>
                <a:lnTo>
                  <a:pt x="123901" y="163830"/>
                </a:lnTo>
                <a:lnTo>
                  <a:pt x="104597" y="151130"/>
                </a:lnTo>
                <a:lnTo>
                  <a:pt x="94691" y="144780"/>
                </a:lnTo>
                <a:lnTo>
                  <a:pt x="93052" y="143510"/>
                </a:lnTo>
                <a:lnTo>
                  <a:pt x="94449" y="139700"/>
                </a:lnTo>
                <a:lnTo>
                  <a:pt x="95161" y="139700"/>
                </a:lnTo>
                <a:lnTo>
                  <a:pt x="104521" y="144780"/>
                </a:lnTo>
                <a:lnTo>
                  <a:pt x="98412" y="139700"/>
                </a:lnTo>
                <a:lnTo>
                  <a:pt x="96875" y="138430"/>
                </a:lnTo>
                <a:lnTo>
                  <a:pt x="95504" y="135890"/>
                </a:lnTo>
                <a:lnTo>
                  <a:pt x="99288" y="134620"/>
                </a:lnTo>
                <a:lnTo>
                  <a:pt x="99161" y="134620"/>
                </a:lnTo>
                <a:lnTo>
                  <a:pt x="94234" y="130810"/>
                </a:lnTo>
                <a:lnTo>
                  <a:pt x="91528" y="134620"/>
                </a:lnTo>
                <a:lnTo>
                  <a:pt x="85775" y="132080"/>
                </a:lnTo>
                <a:lnTo>
                  <a:pt x="90424" y="130810"/>
                </a:lnTo>
                <a:lnTo>
                  <a:pt x="95288" y="128270"/>
                </a:lnTo>
                <a:lnTo>
                  <a:pt x="100063" y="129540"/>
                </a:lnTo>
                <a:lnTo>
                  <a:pt x="99618" y="128270"/>
                </a:lnTo>
                <a:lnTo>
                  <a:pt x="99174" y="127000"/>
                </a:lnTo>
                <a:lnTo>
                  <a:pt x="104775" y="127000"/>
                </a:lnTo>
                <a:lnTo>
                  <a:pt x="150787" y="156210"/>
                </a:lnTo>
                <a:lnTo>
                  <a:pt x="148945" y="154940"/>
                </a:lnTo>
                <a:lnTo>
                  <a:pt x="106756" y="127000"/>
                </a:lnTo>
                <a:lnTo>
                  <a:pt x="105803" y="124460"/>
                </a:lnTo>
                <a:lnTo>
                  <a:pt x="110502" y="124460"/>
                </a:lnTo>
                <a:lnTo>
                  <a:pt x="111721" y="125730"/>
                </a:lnTo>
                <a:lnTo>
                  <a:pt x="162839" y="157480"/>
                </a:lnTo>
                <a:lnTo>
                  <a:pt x="163626" y="158750"/>
                </a:lnTo>
                <a:lnTo>
                  <a:pt x="165404" y="161290"/>
                </a:lnTo>
                <a:lnTo>
                  <a:pt x="166166" y="161290"/>
                </a:lnTo>
                <a:lnTo>
                  <a:pt x="167970" y="157480"/>
                </a:lnTo>
                <a:lnTo>
                  <a:pt x="163753" y="157480"/>
                </a:lnTo>
                <a:lnTo>
                  <a:pt x="112572" y="124460"/>
                </a:lnTo>
                <a:lnTo>
                  <a:pt x="113385" y="122212"/>
                </a:lnTo>
                <a:lnTo>
                  <a:pt x="113487" y="121920"/>
                </a:lnTo>
                <a:lnTo>
                  <a:pt x="116890" y="123278"/>
                </a:lnTo>
                <a:lnTo>
                  <a:pt x="118719" y="123278"/>
                </a:lnTo>
                <a:lnTo>
                  <a:pt x="170649" y="157480"/>
                </a:lnTo>
                <a:lnTo>
                  <a:pt x="171081" y="154940"/>
                </a:lnTo>
                <a:lnTo>
                  <a:pt x="169633" y="154940"/>
                </a:lnTo>
                <a:lnTo>
                  <a:pt x="164223" y="149860"/>
                </a:lnTo>
                <a:lnTo>
                  <a:pt x="156552" y="146050"/>
                </a:lnTo>
                <a:lnTo>
                  <a:pt x="151460" y="142240"/>
                </a:lnTo>
                <a:lnTo>
                  <a:pt x="143344" y="137160"/>
                </a:lnTo>
                <a:lnTo>
                  <a:pt x="126936" y="128270"/>
                </a:lnTo>
                <a:lnTo>
                  <a:pt x="118846" y="121920"/>
                </a:lnTo>
                <a:lnTo>
                  <a:pt x="121970" y="120650"/>
                </a:lnTo>
                <a:lnTo>
                  <a:pt x="174218" y="153670"/>
                </a:lnTo>
                <a:lnTo>
                  <a:pt x="173786" y="152400"/>
                </a:lnTo>
                <a:lnTo>
                  <a:pt x="172504" y="151130"/>
                </a:lnTo>
                <a:lnTo>
                  <a:pt x="171488" y="149860"/>
                </a:lnTo>
                <a:lnTo>
                  <a:pt x="160439" y="142240"/>
                </a:lnTo>
                <a:lnTo>
                  <a:pt x="148653" y="134620"/>
                </a:lnTo>
                <a:lnTo>
                  <a:pt x="136677" y="128270"/>
                </a:lnTo>
                <a:lnTo>
                  <a:pt x="125095" y="120650"/>
                </a:lnTo>
                <a:lnTo>
                  <a:pt x="125742" y="119380"/>
                </a:lnTo>
                <a:lnTo>
                  <a:pt x="131292" y="119380"/>
                </a:lnTo>
                <a:lnTo>
                  <a:pt x="170180" y="144780"/>
                </a:lnTo>
                <a:lnTo>
                  <a:pt x="168402" y="143510"/>
                </a:lnTo>
                <a:lnTo>
                  <a:pt x="132232" y="119380"/>
                </a:lnTo>
                <a:lnTo>
                  <a:pt x="134937" y="116840"/>
                </a:lnTo>
                <a:lnTo>
                  <a:pt x="136613" y="119380"/>
                </a:lnTo>
                <a:lnTo>
                  <a:pt x="139382" y="119380"/>
                </a:lnTo>
                <a:lnTo>
                  <a:pt x="138595" y="117157"/>
                </a:lnTo>
                <a:lnTo>
                  <a:pt x="138480" y="116840"/>
                </a:lnTo>
                <a:lnTo>
                  <a:pt x="143891" y="116840"/>
                </a:lnTo>
                <a:lnTo>
                  <a:pt x="176415" y="137160"/>
                </a:lnTo>
                <a:lnTo>
                  <a:pt x="174523" y="135890"/>
                </a:lnTo>
                <a:lnTo>
                  <a:pt x="144741" y="116840"/>
                </a:lnTo>
                <a:lnTo>
                  <a:pt x="146240" y="113030"/>
                </a:lnTo>
                <a:lnTo>
                  <a:pt x="149415" y="115570"/>
                </a:lnTo>
                <a:lnTo>
                  <a:pt x="151892" y="116840"/>
                </a:lnTo>
                <a:lnTo>
                  <a:pt x="149987" y="114388"/>
                </a:lnTo>
                <a:lnTo>
                  <a:pt x="153911" y="113030"/>
                </a:lnTo>
                <a:lnTo>
                  <a:pt x="155663" y="114388"/>
                </a:lnTo>
                <a:lnTo>
                  <a:pt x="159092" y="114388"/>
                </a:lnTo>
                <a:lnTo>
                  <a:pt x="158140" y="113030"/>
                </a:lnTo>
                <a:lnTo>
                  <a:pt x="157251" y="111760"/>
                </a:lnTo>
                <a:lnTo>
                  <a:pt x="161886" y="110490"/>
                </a:lnTo>
                <a:lnTo>
                  <a:pt x="165646" y="113030"/>
                </a:lnTo>
                <a:lnTo>
                  <a:pt x="169748" y="114300"/>
                </a:lnTo>
                <a:lnTo>
                  <a:pt x="168186" y="113030"/>
                </a:lnTo>
                <a:lnTo>
                  <a:pt x="166954" y="111760"/>
                </a:lnTo>
                <a:lnTo>
                  <a:pt x="164401" y="111760"/>
                </a:lnTo>
                <a:lnTo>
                  <a:pt x="165176" y="110490"/>
                </a:lnTo>
                <a:lnTo>
                  <a:pt x="167500" y="106692"/>
                </a:lnTo>
                <a:lnTo>
                  <a:pt x="170535" y="109232"/>
                </a:lnTo>
                <a:lnTo>
                  <a:pt x="170649" y="107950"/>
                </a:lnTo>
                <a:lnTo>
                  <a:pt x="174586" y="107950"/>
                </a:lnTo>
                <a:lnTo>
                  <a:pt x="178015" y="109232"/>
                </a:lnTo>
                <a:lnTo>
                  <a:pt x="194957" y="120650"/>
                </a:lnTo>
                <a:lnTo>
                  <a:pt x="197650" y="123278"/>
                </a:lnTo>
                <a:lnTo>
                  <a:pt x="197561" y="124460"/>
                </a:lnTo>
                <a:lnTo>
                  <a:pt x="197446" y="125730"/>
                </a:lnTo>
                <a:lnTo>
                  <a:pt x="195605" y="125730"/>
                </a:lnTo>
                <a:lnTo>
                  <a:pt x="195008" y="124460"/>
                </a:lnTo>
                <a:lnTo>
                  <a:pt x="188150" y="120650"/>
                </a:lnTo>
                <a:lnTo>
                  <a:pt x="181190" y="115570"/>
                </a:lnTo>
                <a:lnTo>
                  <a:pt x="173964" y="111760"/>
                </a:lnTo>
                <a:lnTo>
                  <a:pt x="173177" y="111467"/>
                </a:lnTo>
                <a:lnTo>
                  <a:pt x="175006" y="113030"/>
                </a:lnTo>
                <a:lnTo>
                  <a:pt x="184467" y="119380"/>
                </a:lnTo>
                <a:lnTo>
                  <a:pt x="189966" y="123278"/>
                </a:lnTo>
                <a:lnTo>
                  <a:pt x="195656" y="127000"/>
                </a:lnTo>
                <a:lnTo>
                  <a:pt x="196557" y="132080"/>
                </a:lnTo>
                <a:lnTo>
                  <a:pt x="183616" y="123278"/>
                </a:lnTo>
                <a:lnTo>
                  <a:pt x="176784" y="118110"/>
                </a:lnTo>
                <a:lnTo>
                  <a:pt x="169938" y="114388"/>
                </a:lnTo>
                <a:lnTo>
                  <a:pt x="171361" y="115570"/>
                </a:lnTo>
                <a:lnTo>
                  <a:pt x="176149" y="119380"/>
                </a:lnTo>
                <a:lnTo>
                  <a:pt x="182880" y="124460"/>
                </a:lnTo>
                <a:lnTo>
                  <a:pt x="189712" y="128270"/>
                </a:lnTo>
                <a:lnTo>
                  <a:pt x="196380" y="133350"/>
                </a:lnTo>
                <a:lnTo>
                  <a:pt x="196570" y="133350"/>
                </a:lnTo>
                <a:lnTo>
                  <a:pt x="197459" y="139700"/>
                </a:lnTo>
                <a:lnTo>
                  <a:pt x="195237" y="138430"/>
                </a:lnTo>
                <a:lnTo>
                  <a:pt x="182346" y="129540"/>
                </a:lnTo>
                <a:lnTo>
                  <a:pt x="175717" y="124460"/>
                </a:lnTo>
                <a:lnTo>
                  <a:pt x="169125" y="120650"/>
                </a:lnTo>
                <a:lnTo>
                  <a:pt x="168338" y="120650"/>
                </a:lnTo>
                <a:lnTo>
                  <a:pt x="166865" y="118110"/>
                </a:lnTo>
                <a:lnTo>
                  <a:pt x="166192" y="119380"/>
                </a:lnTo>
                <a:lnTo>
                  <a:pt x="195643" y="139700"/>
                </a:lnTo>
                <a:lnTo>
                  <a:pt x="197446" y="144780"/>
                </a:lnTo>
                <a:lnTo>
                  <a:pt x="195948" y="146050"/>
                </a:lnTo>
                <a:lnTo>
                  <a:pt x="195084" y="144780"/>
                </a:lnTo>
                <a:lnTo>
                  <a:pt x="193979" y="143510"/>
                </a:lnTo>
                <a:lnTo>
                  <a:pt x="183896" y="137160"/>
                </a:lnTo>
                <a:lnTo>
                  <a:pt x="162179" y="121920"/>
                </a:lnTo>
                <a:lnTo>
                  <a:pt x="152539" y="117157"/>
                </a:lnTo>
                <a:lnTo>
                  <a:pt x="152768" y="118110"/>
                </a:lnTo>
                <a:lnTo>
                  <a:pt x="153708" y="119380"/>
                </a:lnTo>
                <a:lnTo>
                  <a:pt x="197002" y="148590"/>
                </a:lnTo>
                <a:lnTo>
                  <a:pt x="197015" y="151130"/>
                </a:lnTo>
                <a:lnTo>
                  <a:pt x="184950" y="143510"/>
                </a:lnTo>
                <a:lnTo>
                  <a:pt x="183845" y="144780"/>
                </a:lnTo>
                <a:lnTo>
                  <a:pt x="195846" y="152400"/>
                </a:lnTo>
                <a:lnTo>
                  <a:pt x="197015" y="153670"/>
                </a:lnTo>
                <a:lnTo>
                  <a:pt x="199491" y="157480"/>
                </a:lnTo>
                <a:lnTo>
                  <a:pt x="196240" y="156768"/>
                </a:lnTo>
                <a:lnTo>
                  <a:pt x="198462" y="160020"/>
                </a:lnTo>
                <a:lnTo>
                  <a:pt x="198424" y="161759"/>
                </a:lnTo>
                <a:lnTo>
                  <a:pt x="198335" y="162572"/>
                </a:lnTo>
                <a:lnTo>
                  <a:pt x="192544" y="158750"/>
                </a:lnTo>
                <a:lnTo>
                  <a:pt x="186639" y="154940"/>
                </a:lnTo>
                <a:lnTo>
                  <a:pt x="179806" y="151130"/>
                </a:lnTo>
                <a:lnTo>
                  <a:pt x="178625" y="148590"/>
                </a:lnTo>
                <a:lnTo>
                  <a:pt x="177800" y="149860"/>
                </a:lnTo>
                <a:lnTo>
                  <a:pt x="198348" y="165100"/>
                </a:lnTo>
                <a:lnTo>
                  <a:pt x="199237" y="168910"/>
                </a:lnTo>
                <a:lnTo>
                  <a:pt x="176453" y="153670"/>
                </a:lnTo>
                <a:lnTo>
                  <a:pt x="175793" y="153670"/>
                </a:lnTo>
                <a:lnTo>
                  <a:pt x="175831" y="154940"/>
                </a:lnTo>
                <a:lnTo>
                  <a:pt x="176022" y="154940"/>
                </a:lnTo>
                <a:lnTo>
                  <a:pt x="179260" y="157480"/>
                </a:lnTo>
                <a:lnTo>
                  <a:pt x="185635" y="161290"/>
                </a:lnTo>
                <a:lnTo>
                  <a:pt x="192455" y="166370"/>
                </a:lnTo>
                <a:lnTo>
                  <a:pt x="196989" y="168910"/>
                </a:lnTo>
                <a:lnTo>
                  <a:pt x="198628" y="171450"/>
                </a:lnTo>
                <a:lnTo>
                  <a:pt x="200558" y="172720"/>
                </a:lnTo>
                <a:lnTo>
                  <a:pt x="200329" y="174104"/>
                </a:lnTo>
                <a:lnTo>
                  <a:pt x="200215" y="174752"/>
                </a:lnTo>
                <a:lnTo>
                  <a:pt x="200126" y="175260"/>
                </a:lnTo>
                <a:lnTo>
                  <a:pt x="193179" y="170180"/>
                </a:lnTo>
                <a:lnTo>
                  <a:pt x="185864" y="165100"/>
                </a:lnTo>
                <a:lnTo>
                  <a:pt x="178866" y="161290"/>
                </a:lnTo>
                <a:lnTo>
                  <a:pt x="172885" y="154940"/>
                </a:lnTo>
                <a:lnTo>
                  <a:pt x="171323" y="157480"/>
                </a:lnTo>
                <a:lnTo>
                  <a:pt x="173824" y="158750"/>
                </a:lnTo>
                <a:lnTo>
                  <a:pt x="175196" y="160020"/>
                </a:lnTo>
                <a:lnTo>
                  <a:pt x="180975" y="163830"/>
                </a:lnTo>
                <a:lnTo>
                  <a:pt x="189318" y="168910"/>
                </a:lnTo>
                <a:lnTo>
                  <a:pt x="196075" y="173342"/>
                </a:lnTo>
                <a:lnTo>
                  <a:pt x="197154" y="174104"/>
                </a:lnTo>
                <a:lnTo>
                  <a:pt x="200914" y="178930"/>
                </a:lnTo>
                <a:lnTo>
                  <a:pt x="201041" y="179133"/>
                </a:lnTo>
                <a:lnTo>
                  <a:pt x="201383" y="180340"/>
                </a:lnTo>
                <a:lnTo>
                  <a:pt x="199707" y="180340"/>
                </a:lnTo>
                <a:lnTo>
                  <a:pt x="178765" y="165100"/>
                </a:lnTo>
                <a:lnTo>
                  <a:pt x="177736" y="163830"/>
                </a:lnTo>
                <a:lnTo>
                  <a:pt x="176250" y="165100"/>
                </a:lnTo>
                <a:lnTo>
                  <a:pt x="176911" y="166370"/>
                </a:lnTo>
                <a:lnTo>
                  <a:pt x="180581" y="168910"/>
                </a:lnTo>
                <a:lnTo>
                  <a:pt x="186715" y="173342"/>
                </a:lnTo>
                <a:lnTo>
                  <a:pt x="187833" y="174104"/>
                </a:lnTo>
                <a:lnTo>
                  <a:pt x="194995" y="177800"/>
                </a:lnTo>
                <a:lnTo>
                  <a:pt x="199758" y="181635"/>
                </a:lnTo>
                <a:lnTo>
                  <a:pt x="200444" y="182372"/>
                </a:lnTo>
                <a:lnTo>
                  <a:pt x="200939" y="182994"/>
                </a:lnTo>
                <a:lnTo>
                  <a:pt x="201053" y="183883"/>
                </a:lnTo>
                <a:lnTo>
                  <a:pt x="201168" y="184708"/>
                </a:lnTo>
                <a:lnTo>
                  <a:pt x="201256" y="185420"/>
                </a:lnTo>
                <a:lnTo>
                  <a:pt x="201917" y="186690"/>
                </a:lnTo>
                <a:lnTo>
                  <a:pt x="162623" y="161290"/>
                </a:lnTo>
                <a:lnTo>
                  <a:pt x="159867" y="162623"/>
                </a:lnTo>
                <a:lnTo>
                  <a:pt x="160070" y="162623"/>
                </a:lnTo>
                <a:lnTo>
                  <a:pt x="168313" y="166370"/>
                </a:lnTo>
                <a:lnTo>
                  <a:pt x="176606" y="171450"/>
                </a:lnTo>
                <a:lnTo>
                  <a:pt x="184873" y="176644"/>
                </a:lnTo>
                <a:lnTo>
                  <a:pt x="192430" y="181635"/>
                </a:lnTo>
                <a:lnTo>
                  <a:pt x="194297" y="182994"/>
                </a:lnTo>
                <a:lnTo>
                  <a:pt x="203860" y="189230"/>
                </a:lnTo>
                <a:lnTo>
                  <a:pt x="203860" y="175260"/>
                </a:lnTo>
                <a:lnTo>
                  <a:pt x="202907" y="168910"/>
                </a:lnTo>
                <a:lnTo>
                  <a:pt x="202158" y="163830"/>
                </a:lnTo>
                <a:lnTo>
                  <a:pt x="202120" y="162623"/>
                </a:lnTo>
                <a:lnTo>
                  <a:pt x="202018" y="158750"/>
                </a:lnTo>
                <a:lnTo>
                  <a:pt x="201980" y="157480"/>
                </a:lnTo>
                <a:lnTo>
                  <a:pt x="201853" y="153047"/>
                </a:lnTo>
                <a:lnTo>
                  <a:pt x="201803" y="151130"/>
                </a:lnTo>
                <a:lnTo>
                  <a:pt x="201688" y="147320"/>
                </a:lnTo>
                <a:lnTo>
                  <a:pt x="201650" y="146050"/>
                </a:lnTo>
                <a:lnTo>
                  <a:pt x="201549" y="142240"/>
                </a:lnTo>
                <a:lnTo>
                  <a:pt x="201472" y="139700"/>
                </a:lnTo>
                <a:lnTo>
                  <a:pt x="201345" y="135356"/>
                </a:lnTo>
                <a:lnTo>
                  <a:pt x="201256" y="132080"/>
                </a:lnTo>
                <a:lnTo>
                  <a:pt x="201155" y="128270"/>
                </a:lnTo>
                <a:lnTo>
                  <a:pt x="201079" y="125730"/>
                </a:lnTo>
                <a:lnTo>
                  <a:pt x="201193" y="121920"/>
                </a:lnTo>
                <a:lnTo>
                  <a:pt x="201269" y="120650"/>
                </a:lnTo>
                <a:lnTo>
                  <a:pt x="201968" y="114388"/>
                </a:lnTo>
                <a:lnTo>
                  <a:pt x="202260" y="111760"/>
                </a:lnTo>
                <a:lnTo>
                  <a:pt x="202285" y="111467"/>
                </a:lnTo>
                <a:lnTo>
                  <a:pt x="202399" y="110490"/>
                </a:lnTo>
                <a:lnTo>
                  <a:pt x="202679" y="107950"/>
                </a:lnTo>
                <a:lnTo>
                  <a:pt x="203784" y="105600"/>
                </a:lnTo>
                <a:lnTo>
                  <a:pt x="203847" y="105473"/>
                </a:lnTo>
                <a:lnTo>
                  <a:pt x="201612" y="105473"/>
                </a:lnTo>
                <a:lnTo>
                  <a:pt x="201472" y="105410"/>
                </a:lnTo>
                <a:lnTo>
                  <a:pt x="198335" y="105473"/>
                </a:lnTo>
                <a:lnTo>
                  <a:pt x="199618" y="107950"/>
                </a:lnTo>
                <a:lnTo>
                  <a:pt x="200266" y="109232"/>
                </a:lnTo>
                <a:lnTo>
                  <a:pt x="198805" y="110490"/>
                </a:lnTo>
                <a:lnTo>
                  <a:pt x="198564" y="110312"/>
                </a:lnTo>
                <a:lnTo>
                  <a:pt x="198564" y="111760"/>
                </a:lnTo>
                <a:lnTo>
                  <a:pt x="198462" y="113030"/>
                </a:lnTo>
                <a:lnTo>
                  <a:pt x="198348" y="114300"/>
                </a:lnTo>
                <a:lnTo>
                  <a:pt x="198259" y="118110"/>
                </a:lnTo>
                <a:lnTo>
                  <a:pt x="197243" y="119380"/>
                </a:lnTo>
                <a:lnTo>
                  <a:pt x="197446" y="120650"/>
                </a:lnTo>
                <a:lnTo>
                  <a:pt x="191262" y="116840"/>
                </a:lnTo>
                <a:lnTo>
                  <a:pt x="184543" y="113030"/>
                </a:lnTo>
                <a:lnTo>
                  <a:pt x="177596" y="107950"/>
                </a:lnTo>
                <a:lnTo>
                  <a:pt x="176377" y="107950"/>
                </a:lnTo>
                <a:lnTo>
                  <a:pt x="176631" y="106692"/>
                </a:lnTo>
                <a:lnTo>
                  <a:pt x="176860" y="105600"/>
                </a:lnTo>
                <a:lnTo>
                  <a:pt x="176885" y="105473"/>
                </a:lnTo>
                <a:lnTo>
                  <a:pt x="179705" y="105473"/>
                </a:lnTo>
                <a:lnTo>
                  <a:pt x="182626" y="106692"/>
                </a:lnTo>
                <a:lnTo>
                  <a:pt x="197535" y="116840"/>
                </a:lnTo>
                <a:lnTo>
                  <a:pt x="198259" y="118110"/>
                </a:lnTo>
                <a:lnTo>
                  <a:pt x="198259" y="114249"/>
                </a:lnTo>
                <a:lnTo>
                  <a:pt x="184378" y="105473"/>
                </a:lnTo>
                <a:lnTo>
                  <a:pt x="182270" y="104140"/>
                </a:lnTo>
                <a:lnTo>
                  <a:pt x="185140" y="101600"/>
                </a:lnTo>
                <a:lnTo>
                  <a:pt x="195821" y="109232"/>
                </a:lnTo>
                <a:lnTo>
                  <a:pt x="198564" y="111760"/>
                </a:lnTo>
                <a:lnTo>
                  <a:pt x="198564" y="110312"/>
                </a:lnTo>
                <a:lnTo>
                  <a:pt x="188544" y="102870"/>
                </a:lnTo>
                <a:lnTo>
                  <a:pt x="189407" y="101600"/>
                </a:lnTo>
                <a:lnTo>
                  <a:pt x="190271" y="100330"/>
                </a:lnTo>
                <a:lnTo>
                  <a:pt x="192481" y="101600"/>
                </a:lnTo>
                <a:lnTo>
                  <a:pt x="194779" y="102870"/>
                </a:lnTo>
                <a:lnTo>
                  <a:pt x="194094" y="100330"/>
                </a:lnTo>
                <a:lnTo>
                  <a:pt x="193408" y="97790"/>
                </a:lnTo>
                <a:lnTo>
                  <a:pt x="199504" y="100330"/>
                </a:lnTo>
                <a:lnTo>
                  <a:pt x="201015" y="102870"/>
                </a:lnTo>
                <a:lnTo>
                  <a:pt x="201244" y="104140"/>
                </a:lnTo>
                <a:lnTo>
                  <a:pt x="204419" y="104140"/>
                </a:lnTo>
                <a:lnTo>
                  <a:pt x="215036" y="101600"/>
                </a:lnTo>
                <a:lnTo>
                  <a:pt x="224866" y="97790"/>
                </a:lnTo>
                <a:lnTo>
                  <a:pt x="234657" y="95250"/>
                </a:lnTo>
                <a:lnTo>
                  <a:pt x="244373" y="91440"/>
                </a:lnTo>
                <a:lnTo>
                  <a:pt x="251383" y="88900"/>
                </a:lnTo>
                <a:lnTo>
                  <a:pt x="259410" y="85090"/>
                </a:lnTo>
                <a:lnTo>
                  <a:pt x="267347" y="82550"/>
                </a:lnTo>
                <a:lnTo>
                  <a:pt x="274078" y="80010"/>
                </a:lnTo>
                <a:lnTo>
                  <a:pt x="277406" y="80010"/>
                </a:lnTo>
                <a:lnTo>
                  <a:pt x="279984" y="81280"/>
                </a:lnTo>
                <a:lnTo>
                  <a:pt x="280504" y="84785"/>
                </a:lnTo>
                <a:lnTo>
                  <a:pt x="280543" y="85090"/>
                </a:lnTo>
                <a:lnTo>
                  <a:pt x="276631" y="82550"/>
                </a:lnTo>
                <a:lnTo>
                  <a:pt x="273113" y="82550"/>
                </a:lnTo>
                <a:lnTo>
                  <a:pt x="271208" y="97790"/>
                </a:lnTo>
                <a:lnTo>
                  <a:pt x="271335" y="141224"/>
                </a:lnTo>
                <a:lnTo>
                  <a:pt x="277774" y="181203"/>
                </a:lnTo>
                <a:lnTo>
                  <a:pt x="277850" y="181635"/>
                </a:lnTo>
                <a:lnTo>
                  <a:pt x="277964" y="182372"/>
                </a:lnTo>
                <a:lnTo>
                  <a:pt x="278066" y="182994"/>
                </a:lnTo>
                <a:lnTo>
                  <a:pt x="278142" y="183464"/>
                </a:lnTo>
                <a:lnTo>
                  <a:pt x="278269" y="184251"/>
                </a:lnTo>
                <a:lnTo>
                  <a:pt x="278345" y="184708"/>
                </a:lnTo>
                <a:lnTo>
                  <a:pt x="278460" y="185420"/>
                </a:lnTo>
                <a:lnTo>
                  <a:pt x="278549" y="185953"/>
                </a:lnTo>
                <a:lnTo>
                  <a:pt x="278663" y="186690"/>
                </a:lnTo>
                <a:lnTo>
                  <a:pt x="290195" y="232410"/>
                </a:lnTo>
                <a:lnTo>
                  <a:pt x="303110" y="271780"/>
                </a:lnTo>
                <a:lnTo>
                  <a:pt x="305523" y="278130"/>
                </a:lnTo>
                <a:lnTo>
                  <a:pt x="307898" y="285750"/>
                </a:lnTo>
                <a:lnTo>
                  <a:pt x="314502" y="288290"/>
                </a:lnTo>
                <a:lnTo>
                  <a:pt x="314502" y="287020"/>
                </a:lnTo>
                <a:lnTo>
                  <a:pt x="313410" y="287020"/>
                </a:lnTo>
                <a:lnTo>
                  <a:pt x="314540" y="283210"/>
                </a:lnTo>
                <a:lnTo>
                  <a:pt x="312966" y="280670"/>
                </a:lnTo>
                <a:lnTo>
                  <a:pt x="311238" y="280670"/>
                </a:lnTo>
                <a:lnTo>
                  <a:pt x="310870" y="279400"/>
                </a:lnTo>
                <a:lnTo>
                  <a:pt x="311848" y="276860"/>
                </a:lnTo>
                <a:lnTo>
                  <a:pt x="312826" y="274320"/>
                </a:lnTo>
                <a:lnTo>
                  <a:pt x="312699" y="270510"/>
                </a:lnTo>
                <a:lnTo>
                  <a:pt x="312610" y="269240"/>
                </a:lnTo>
                <a:lnTo>
                  <a:pt x="312521" y="267970"/>
                </a:lnTo>
                <a:lnTo>
                  <a:pt x="312445" y="266700"/>
                </a:lnTo>
                <a:lnTo>
                  <a:pt x="312356" y="265430"/>
                </a:lnTo>
                <a:lnTo>
                  <a:pt x="312267" y="264160"/>
                </a:lnTo>
                <a:lnTo>
                  <a:pt x="311188" y="256540"/>
                </a:lnTo>
                <a:lnTo>
                  <a:pt x="310921" y="254533"/>
                </a:lnTo>
                <a:lnTo>
                  <a:pt x="310921" y="267970"/>
                </a:lnTo>
                <a:lnTo>
                  <a:pt x="310921" y="276860"/>
                </a:lnTo>
                <a:lnTo>
                  <a:pt x="309295" y="275590"/>
                </a:lnTo>
                <a:lnTo>
                  <a:pt x="309257" y="274320"/>
                </a:lnTo>
                <a:lnTo>
                  <a:pt x="308622" y="269240"/>
                </a:lnTo>
                <a:lnTo>
                  <a:pt x="308292" y="266700"/>
                </a:lnTo>
                <a:lnTo>
                  <a:pt x="308406" y="265430"/>
                </a:lnTo>
                <a:lnTo>
                  <a:pt x="308521" y="264160"/>
                </a:lnTo>
                <a:lnTo>
                  <a:pt x="309092" y="257810"/>
                </a:lnTo>
                <a:lnTo>
                  <a:pt x="308394" y="251460"/>
                </a:lnTo>
                <a:lnTo>
                  <a:pt x="308317" y="250698"/>
                </a:lnTo>
                <a:lnTo>
                  <a:pt x="310921" y="267970"/>
                </a:lnTo>
                <a:lnTo>
                  <a:pt x="310921" y="254533"/>
                </a:lnTo>
                <a:lnTo>
                  <a:pt x="310515" y="251460"/>
                </a:lnTo>
                <a:lnTo>
                  <a:pt x="310413" y="250698"/>
                </a:lnTo>
                <a:lnTo>
                  <a:pt x="310349" y="250190"/>
                </a:lnTo>
                <a:lnTo>
                  <a:pt x="309867" y="246380"/>
                </a:lnTo>
                <a:lnTo>
                  <a:pt x="309435" y="242570"/>
                </a:lnTo>
                <a:lnTo>
                  <a:pt x="309448" y="234950"/>
                </a:lnTo>
                <a:lnTo>
                  <a:pt x="309524" y="233680"/>
                </a:lnTo>
                <a:lnTo>
                  <a:pt x="309587" y="232410"/>
                </a:lnTo>
                <a:lnTo>
                  <a:pt x="311200" y="233680"/>
                </a:lnTo>
                <a:lnTo>
                  <a:pt x="310857" y="234950"/>
                </a:lnTo>
                <a:lnTo>
                  <a:pt x="310934" y="235775"/>
                </a:lnTo>
                <a:lnTo>
                  <a:pt x="311048" y="237490"/>
                </a:lnTo>
                <a:lnTo>
                  <a:pt x="311162" y="239649"/>
                </a:lnTo>
                <a:lnTo>
                  <a:pt x="311264" y="241300"/>
                </a:lnTo>
                <a:lnTo>
                  <a:pt x="311378" y="248462"/>
                </a:lnTo>
                <a:lnTo>
                  <a:pt x="311823" y="252730"/>
                </a:lnTo>
                <a:lnTo>
                  <a:pt x="312686" y="259080"/>
                </a:lnTo>
                <a:lnTo>
                  <a:pt x="313601" y="266700"/>
                </a:lnTo>
                <a:lnTo>
                  <a:pt x="313702" y="267970"/>
                </a:lnTo>
                <a:lnTo>
                  <a:pt x="313791" y="269240"/>
                </a:lnTo>
                <a:lnTo>
                  <a:pt x="314553" y="267970"/>
                </a:lnTo>
                <a:lnTo>
                  <a:pt x="314464" y="265430"/>
                </a:lnTo>
                <a:lnTo>
                  <a:pt x="314363" y="262890"/>
                </a:lnTo>
                <a:lnTo>
                  <a:pt x="314274" y="260350"/>
                </a:lnTo>
                <a:lnTo>
                  <a:pt x="314172" y="257810"/>
                </a:lnTo>
                <a:lnTo>
                  <a:pt x="314058" y="255638"/>
                </a:lnTo>
                <a:lnTo>
                  <a:pt x="313969" y="254000"/>
                </a:lnTo>
                <a:lnTo>
                  <a:pt x="313905" y="252730"/>
                </a:lnTo>
                <a:lnTo>
                  <a:pt x="313791" y="250698"/>
                </a:lnTo>
                <a:lnTo>
                  <a:pt x="313677" y="248920"/>
                </a:lnTo>
                <a:lnTo>
                  <a:pt x="313575" y="247650"/>
                </a:lnTo>
                <a:lnTo>
                  <a:pt x="313486" y="246380"/>
                </a:lnTo>
                <a:lnTo>
                  <a:pt x="313372" y="244792"/>
                </a:lnTo>
                <a:lnTo>
                  <a:pt x="313296" y="243840"/>
                </a:lnTo>
                <a:lnTo>
                  <a:pt x="313207" y="242570"/>
                </a:lnTo>
                <a:lnTo>
                  <a:pt x="313105" y="241300"/>
                </a:lnTo>
                <a:lnTo>
                  <a:pt x="312013" y="233680"/>
                </a:lnTo>
                <a:lnTo>
                  <a:pt x="311696" y="232410"/>
                </a:lnTo>
                <a:lnTo>
                  <a:pt x="313601" y="232410"/>
                </a:lnTo>
                <a:lnTo>
                  <a:pt x="313677" y="233680"/>
                </a:lnTo>
                <a:lnTo>
                  <a:pt x="313804" y="235775"/>
                </a:lnTo>
                <a:lnTo>
                  <a:pt x="313905" y="237490"/>
                </a:lnTo>
                <a:lnTo>
                  <a:pt x="314388" y="244792"/>
                </a:lnTo>
                <a:lnTo>
                  <a:pt x="314502" y="246380"/>
                </a:lnTo>
                <a:lnTo>
                  <a:pt x="314591" y="247650"/>
                </a:lnTo>
                <a:lnTo>
                  <a:pt x="314667" y="248666"/>
                </a:lnTo>
                <a:lnTo>
                  <a:pt x="314782" y="250190"/>
                </a:lnTo>
                <a:lnTo>
                  <a:pt x="315391" y="269240"/>
                </a:lnTo>
                <a:lnTo>
                  <a:pt x="313791" y="269240"/>
                </a:lnTo>
                <a:lnTo>
                  <a:pt x="313702" y="278130"/>
                </a:lnTo>
                <a:lnTo>
                  <a:pt x="313613" y="279400"/>
                </a:lnTo>
                <a:lnTo>
                  <a:pt x="315671" y="276860"/>
                </a:lnTo>
                <a:lnTo>
                  <a:pt x="318071" y="265430"/>
                </a:lnTo>
                <a:lnTo>
                  <a:pt x="318071" y="259080"/>
                </a:lnTo>
                <a:lnTo>
                  <a:pt x="316814" y="259080"/>
                </a:lnTo>
                <a:lnTo>
                  <a:pt x="316712" y="257810"/>
                </a:lnTo>
                <a:lnTo>
                  <a:pt x="316611" y="256540"/>
                </a:lnTo>
                <a:lnTo>
                  <a:pt x="316509" y="255270"/>
                </a:lnTo>
                <a:lnTo>
                  <a:pt x="316407" y="254000"/>
                </a:lnTo>
                <a:lnTo>
                  <a:pt x="316128" y="251460"/>
                </a:lnTo>
                <a:lnTo>
                  <a:pt x="316052" y="250698"/>
                </a:lnTo>
                <a:lnTo>
                  <a:pt x="315988" y="250190"/>
                </a:lnTo>
                <a:lnTo>
                  <a:pt x="315912" y="249453"/>
                </a:lnTo>
                <a:lnTo>
                  <a:pt x="315798" y="248462"/>
                </a:lnTo>
                <a:lnTo>
                  <a:pt x="315709" y="247650"/>
                </a:lnTo>
                <a:lnTo>
                  <a:pt x="315595" y="243840"/>
                </a:lnTo>
                <a:lnTo>
                  <a:pt x="315468" y="240030"/>
                </a:lnTo>
                <a:lnTo>
                  <a:pt x="314502" y="232410"/>
                </a:lnTo>
                <a:lnTo>
                  <a:pt x="314337" y="231140"/>
                </a:lnTo>
                <a:lnTo>
                  <a:pt x="314769" y="232410"/>
                </a:lnTo>
                <a:lnTo>
                  <a:pt x="316280" y="232410"/>
                </a:lnTo>
                <a:lnTo>
                  <a:pt x="316369" y="233680"/>
                </a:lnTo>
                <a:lnTo>
                  <a:pt x="316458" y="234950"/>
                </a:lnTo>
                <a:lnTo>
                  <a:pt x="316509" y="235775"/>
                </a:lnTo>
                <a:lnTo>
                  <a:pt x="316623" y="237490"/>
                </a:lnTo>
                <a:lnTo>
                  <a:pt x="316712" y="238760"/>
                </a:lnTo>
                <a:lnTo>
                  <a:pt x="316763" y="239649"/>
                </a:lnTo>
                <a:lnTo>
                  <a:pt x="316877" y="241300"/>
                </a:lnTo>
                <a:lnTo>
                  <a:pt x="316966" y="242570"/>
                </a:lnTo>
                <a:lnTo>
                  <a:pt x="317055" y="243840"/>
                </a:lnTo>
                <a:lnTo>
                  <a:pt x="317119" y="244792"/>
                </a:lnTo>
                <a:lnTo>
                  <a:pt x="317182" y="245821"/>
                </a:lnTo>
                <a:lnTo>
                  <a:pt x="317309" y="247650"/>
                </a:lnTo>
                <a:lnTo>
                  <a:pt x="317360" y="248462"/>
                </a:lnTo>
                <a:lnTo>
                  <a:pt x="317474" y="250190"/>
                </a:lnTo>
                <a:lnTo>
                  <a:pt x="317563" y="251460"/>
                </a:lnTo>
                <a:lnTo>
                  <a:pt x="317652" y="252730"/>
                </a:lnTo>
                <a:lnTo>
                  <a:pt x="317728" y="254000"/>
                </a:lnTo>
                <a:lnTo>
                  <a:pt x="317817" y="255270"/>
                </a:lnTo>
                <a:lnTo>
                  <a:pt x="317906" y="256540"/>
                </a:lnTo>
                <a:lnTo>
                  <a:pt x="317982" y="257810"/>
                </a:lnTo>
                <a:lnTo>
                  <a:pt x="318071" y="259080"/>
                </a:lnTo>
                <a:lnTo>
                  <a:pt x="318071" y="226085"/>
                </a:lnTo>
                <a:lnTo>
                  <a:pt x="316357" y="226085"/>
                </a:lnTo>
                <a:lnTo>
                  <a:pt x="310045" y="220980"/>
                </a:lnTo>
                <a:lnTo>
                  <a:pt x="313169" y="220980"/>
                </a:lnTo>
                <a:lnTo>
                  <a:pt x="320802" y="226085"/>
                </a:lnTo>
                <a:lnTo>
                  <a:pt x="320802" y="209931"/>
                </a:lnTo>
                <a:lnTo>
                  <a:pt x="318973" y="209550"/>
                </a:lnTo>
                <a:lnTo>
                  <a:pt x="318922" y="212090"/>
                </a:lnTo>
                <a:lnTo>
                  <a:pt x="316344" y="213360"/>
                </a:lnTo>
                <a:lnTo>
                  <a:pt x="314693" y="212090"/>
                </a:lnTo>
                <a:lnTo>
                  <a:pt x="312851" y="210896"/>
                </a:lnTo>
                <a:lnTo>
                  <a:pt x="313118" y="211937"/>
                </a:lnTo>
                <a:lnTo>
                  <a:pt x="313613" y="213360"/>
                </a:lnTo>
                <a:lnTo>
                  <a:pt x="307454" y="212090"/>
                </a:lnTo>
                <a:lnTo>
                  <a:pt x="307352" y="212267"/>
                </a:lnTo>
                <a:lnTo>
                  <a:pt x="307352" y="234950"/>
                </a:lnTo>
                <a:lnTo>
                  <a:pt x="307352" y="269240"/>
                </a:lnTo>
                <a:lnTo>
                  <a:pt x="306463" y="269240"/>
                </a:lnTo>
                <a:lnTo>
                  <a:pt x="306463" y="262890"/>
                </a:lnTo>
                <a:lnTo>
                  <a:pt x="306463" y="238760"/>
                </a:lnTo>
                <a:lnTo>
                  <a:pt x="304761" y="236220"/>
                </a:lnTo>
                <a:lnTo>
                  <a:pt x="305574" y="234950"/>
                </a:lnTo>
                <a:lnTo>
                  <a:pt x="307352" y="234950"/>
                </a:lnTo>
                <a:lnTo>
                  <a:pt x="307352" y="212267"/>
                </a:lnTo>
                <a:lnTo>
                  <a:pt x="305917" y="214630"/>
                </a:lnTo>
                <a:lnTo>
                  <a:pt x="304685" y="214630"/>
                </a:lnTo>
                <a:lnTo>
                  <a:pt x="304685" y="261620"/>
                </a:lnTo>
                <a:lnTo>
                  <a:pt x="303771" y="262890"/>
                </a:lnTo>
                <a:lnTo>
                  <a:pt x="303542" y="261620"/>
                </a:lnTo>
                <a:lnTo>
                  <a:pt x="301104" y="252730"/>
                </a:lnTo>
                <a:lnTo>
                  <a:pt x="301091" y="236220"/>
                </a:lnTo>
                <a:lnTo>
                  <a:pt x="301993" y="236220"/>
                </a:lnTo>
                <a:lnTo>
                  <a:pt x="304685" y="261620"/>
                </a:lnTo>
                <a:lnTo>
                  <a:pt x="304685" y="214630"/>
                </a:lnTo>
                <a:lnTo>
                  <a:pt x="303288" y="214630"/>
                </a:lnTo>
                <a:lnTo>
                  <a:pt x="302399" y="216852"/>
                </a:lnTo>
                <a:lnTo>
                  <a:pt x="302272" y="217170"/>
                </a:lnTo>
                <a:lnTo>
                  <a:pt x="300647" y="214630"/>
                </a:lnTo>
                <a:lnTo>
                  <a:pt x="298589" y="214630"/>
                </a:lnTo>
                <a:lnTo>
                  <a:pt x="297776" y="218440"/>
                </a:lnTo>
                <a:lnTo>
                  <a:pt x="295732" y="217170"/>
                </a:lnTo>
                <a:lnTo>
                  <a:pt x="292887" y="214630"/>
                </a:lnTo>
                <a:lnTo>
                  <a:pt x="290322" y="214630"/>
                </a:lnTo>
                <a:lnTo>
                  <a:pt x="291274" y="209550"/>
                </a:lnTo>
                <a:lnTo>
                  <a:pt x="294881" y="208280"/>
                </a:lnTo>
                <a:lnTo>
                  <a:pt x="294487" y="210896"/>
                </a:lnTo>
                <a:lnTo>
                  <a:pt x="294640" y="210896"/>
                </a:lnTo>
                <a:lnTo>
                  <a:pt x="296621" y="212090"/>
                </a:lnTo>
                <a:lnTo>
                  <a:pt x="295744" y="208280"/>
                </a:lnTo>
                <a:lnTo>
                  <a:pt x="299364" y="208280"/>
                </a:lnTo>
                <a:lnTo>
                  <a:pt x="298958" y="209550"/>
                </a:lnTo>
                <a:lnTo>
                  <a:pt x="301231" y="210896"/>
                </a:lnTo>
                <a:lnTo>
                  <a:pt x="300659" y="209550"/>
                </a:lnTo>
                <a:lnTo>
                  <a:pt x="300215" y="208280"/>
                </a:lnTo>
                <a:lnTo>
                  <a:pt x="304444" y="208280"/>
                </a:lnTo>
                <a:lnTo>
                  <a:pt x="307340" y="204762"/>
                </a:lnTo>
                <a:lnTo>
                  <a:pt x="307797" y="204762"/>
                </a:lnTo>
                <a:lnTo>
                  <a:pt x="305739" y="200952"/>
                </a:lnTo>
                <a:lnTo>
                  <a:pt x="305752" y="201409"/>
                </a:lnTo>
                <a:lnTo>
                  <a:pt x="306463" y="204482"/>
                </a:lnTo>
                <a:lnTo>
                  <a:pt x="301256" y="201993"/>
                </a:lnTo>
                <a:lnTo>
                  <a:pt x="301167" y="202184"/>
                </a:lnTo>
                <a:lnTo>
                  <a:pt x="301904" y="205333"/>
                </a:lnTo>
                <a:lnTo>
                  <a:pt x="302006" y="205765"/>
                </a:lnTo>
                <a:lnTo>
                  <a:pt x="293116" y="205765"/>
                </a:lnTo>
                <a:lnTo>
                  <a:pt x="289725" y="207010"/>
                </a:lnTo>
                <a:lnTo>
                  <a:pt x="291071" y="209550"/>
                </a:lnTo>
                <a:lnTo>
                  <a:pt x="288594" y="208280"/>
                </a:lnTo>
                <a:lnTo>
                  <a:pt x="288226" y="205765"/>
                </a:lnTo>
                <a:lnTo>
                  <a:pt x="288163" y="205333"/>
                </a:lnTo>
                <a:lnTo>
                  <a:pt x="288086" y="204762"/>
                </a:lnTo>
                <a:lnTo>
                  <a:pt x="287718" y="203695"/>
                </a:lnTo>
                <a:lnTo>
                  <a:pt x="286080" y="199656"/>
                </a:lnTo>
                <a:lnTo>
                  <a:pt x="285965" y="199390"/>
                </a:lnTo>
                <a:lnTo>
                  <a:pt x="285369" y="195910"/>
                </a:lnTo>
                <a:lnTo>
                  <a:pt x="285330" y="195681"/>
                </a:lnTo>
                <a:lnTo>
                  <a:pt x="285229" y="195122"/>
                </a:lnTo>
                <a:lnTo>
                  <a:pt x="285191" y="194932"/>
                </a:lnTo>
                <a:lnTo>
                  <a:pt x="285089" y="194310"/>
                </a:lnTo>
                <a:lnTo>
                  <a:pt x="285013" y="193903"/>
                </a:lnTo>
                <a:lnTo>
                  <a:pt x="284899" y="193255"/>
                </a:lnTo>
                <a:lnTo>
                  <a:pt x="284873" y="193090"/>
                </a:lnTo>
                <a:lnTo>
                  <a:pt x="286004" y="191770"/>
                </a:lnTo>
                <a:lnTo>
                  <a:pt x="285597" y="189852"/>
                </a:lnTo>
                <a:lnTo>
                  <a:pt x="285521" y="189534"/>
                </a:lnTo>
                <a:lnTo>
                  <a:pt x="285457" y="189230"/>
                </a:lnTo>
                <a:lnTo>
                  <a:pt x="285330" y="188671"/>
                </a:lnTo>
                <a:lnTo>
                  <a:pt x="285280" y="188429"/>
                </a:lnTo>
                <a:lnTo>
                  <a:pt x="285178" y="187960"/>
                </a:lnTo>
                <a:lnTo>
                  <a:pt x="280771" y="182994"/>
                </a:lnTo>
                <a:lnTo>
                  <a:pt x="280631" y="182994"/>
                </a:lnTo>
                <a:lnTo>
                  <a:pt x="281419" y="179133"/>
                </a:lnTo>
                <a:lnTo>
                  <a:pt x="286931" y="187960"/>
                </a:lnTo>
                <a:lnTo>
                  <a:pt x="288582" y="189230"/>
                </a:lnTo>
                <a:lnTo>
                  <a:pt x="285750" y="182994"/>
                </a:lnTo>
                <a:lnTo>
                  <a:pt x="285318" y="182372"/>
                </a:lnTo>
                <a:lnTo>
                  <a:pt x="282943" y="179133"/>
                </a:lnTo>
                <a:lnTo>
                  <a:pt x="280085" y="175260"/>
                </a:lnTo>
                <a:lnTo>
                  <a:pt x="278841" y="166370"/>
                </a:lnTo>
                <a:lnTo>
                  <a:pt x="278041" y="165100"/>
                </a:lnTo>
                <a:lnTo>
                  <a:pt x="279641" y="165100"/>
                </a:lnTo>
                <a:lnTo>
                  <a:pt x="282041" y="171450"/>
                </a:lnTo>
                <a:lnTo>
                  <a:pt x="284632" y="175260"/>
                </a:lnTo>
                <a:lnTo>
                  <a:pt x="285432" y="175260"/>
                </a:lnTo>
                <a:lnTo>
                  <a:pt x="284264" y="170180"/>
                </a:lnTo>
                <a:lnTo>
                  <a:pt x="280390" y="165100"/>
                </a:lnTo>
                <a:lnTo>
                  <a:pt x="279412" y="163830"/>
                </a:lnTo>
                <a:lnTo>
                  <a:pt x="277799" y="158750"/>
                </a:lnTo>
                <a:lnTo>
                  <a:pt x="276415" y="147320"/>
                </a:lnTo>
                <a:lnTo>
                  <a:pt x="276974" y="147320"/>
                </a:lnTo>
                <a:lnTo>
                  <a:pt x="279361" y="146050"/>
                </a:lnTo>
                <a:lnTo>
                  <a:pt x="277291" y="146050"/>
                </a:lnTo>
                <a:lnTo>
                  <a:pt x="275539" y="143510"/>
                </a:lnTo>
                <a:lnTo>
                  <a:pt x="275170" y="139700"/>
                </a:lnTo>
                <a:lnTo>
                  <a:pt x="275043" y="138430"/>
                </a:lnTo>
                <a:lnTo>
                  <a:pt x="274916" y="137160"/>
                </a:lnTo>
                <a:lnTo>
                  <a:pt x="274815" y="101600"/>
                </a:lnTo>
                <a:lnTo>
                  <a:pt x="276072" y="92710"/>
                </a:lnTo>
                <a:lnTo>
                  <a:pt x="300926" y="86360"/>
                </a:lnTo>
                <a:lnTo>
                  <a:pt x="305904" y="85090"/>
                </a:lnTo>
                <a:lnTo>
                  <a:pt x="335153" y="74930"/>
                </a:lnTo>
                <a:lnTo>
                  <a:pt x="392912" y="52070"/>
                </a:lnTo>
                <a:lnTo>
                  <a:pt x="455345" y="29210"/>
                </a:lnTo>
                <a:lnTo>
                  <a:pt x="484644" y="16510"/>
                </a:lnTo>
                <a:lnTo>
                  <a:pt x="493560" y="11430"/>
                </a:lnTo>
                <a:lnTo>
                  <a:pt x="502640" y="7620"/>
                </a:lnTo>
                <a:lnTo>
                  <a:pt x="511784" y="5080"/>
                </a:lnTo>
                <a:lnTo>
                  <a:pt x="522706" y="3810"/>
                </a:lnTo>
                <a:lnTo>
                  <a:pt x="546747" y="8890"/>
                </a:lnTo>
                <a:lnTo>
                  <a:pt x="558126" y="11430"/>
                </a:lnTo>
                <a:lnTo>
                  <a:pt x="580097" y="13970"/>
                </a:lnTo>
                <a:lnTo>
                  <a:pt x="601510" y="15240"/>
                </a:lnTo>
                <a:lnTo>
                  <a:pt x="644690" y="15240"/>
                </a:lnTo>
                <a:lnTo>
                  <a:pt x="658901" y="17780"/>
                </a:lnTo>
                <a:lnTo>
                  <a:pt x="684403" y="25400"/>
                </a:lnTo>
                <a:lnTo>
                  <a:pt x="697979" y="29210"/>
                </a:lnTo>
                <a:lnTo>
                  <a:pt x="725385" y="33020"/>
                </a:lnTo>
                <a:lnTo>
                  <a:pt x="734441" y="35560"/>
                </a:lnTo>
                <a:lnTo>
                  <a:pt x="741692" y="36830"/>
                </a:lnTo>
                <a:lnTo>
                  <a:pt x="763422" y="44450"/>
                </a:lnTo>
                <a:lnTo>
                  <a:pt x="765276" y="45720"/>
                </a:lnTo>
                <a:lnTo>
                  <a:pt x="764755" y="49530"/>
                </a:lnTo>
                <a:lnTo>
                  <a:pt x="767461" y="52070"/>
                </a:lnTo>
                <a:lnTo>
                  <a:pt x="773137" y="55880"/>
                </a:lnTo>
                <a:lnTo>
                  <a:pt x="781202" y="58420"/>
                </a:lnTo>
                <a:lnTo>
                  <a:pt x="789457" y="58420"/>
                </a:lnTo>
                <a:lnTo>
                  <a:pt x="792556" y="57150"/>
                </a:lnTo>
                <a:lnTo>
                  <a:pt x="795655" y="55880"/>
                </a:lnTo>
                <a:lnTo>
                  <a:pt x="799388" y="59690"/>
                </a:lnTo>
                <a:lnTo>
                  <a:pt x="797712" y="66040"/>
                </a:lnTo>
                <a:lnTo>
                  <a:pt x="796086" y="69850"/>
                </a:lnTo>
                <a:lnTo>
                  <a:pt x="789851" y="66040"/>
                </a:lnTo>
                <a:lnTo>
                  <a:pt x="789063" y="68580"/>
                </a:lnTo>
                <a:lnTo>
                  <a:pt x="797610" y="71462"/>
                </a:lnTo>
                <a:lnTo>
                  <a:pt x="796112" y="71462"/>
                </a:lnTo>
                <a:lnTo>
                  <a:pt x="790917" y="75107"/>
                </a:lnTo>
                <a:lnTo>
                  <a:pt x="789419" y="77470"/>
                </a:lnTo>
                <a:lnTo>
                  <a:pt x="781532" y="81280"/>
                </a:lnTo>
                <a:lnTo>
                  <a:pt x="779538" y="80010"/>
                </a:lnTo>
                <a:lnTo>
                  <a:pt x="776389" y="84696"/>
                </a:lnTo>
                <a:lnTo>
                  <a:pt x="785241" y="82550"/>
                </a:lnTo>
                <a:lnTo>
                  <a:pt x="787285" y="81280"/>
                </a:lnTo>
                <a:lnTo>
                  <a:pt x="797521" y="74930"/>
                </a:lnTo>
                <a:lnTo>
                  <a:pt x="798741" y="70510"/>
                </a:lnTo>
                <a:lnTo>
                  <a:pt x="798830" y="70180"/>
                </a:lnTo>
                <a:lnTo>
                  <a:pt x="798931" y="69850"/>
                </a:lnTo>
                <a:lnTo>
                  <a:pt x="801382" y="6096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504700" y="4882642"/>
            <a:ext cx="3902751" cy="1813812"/>
          </a:xfrm>
          <a:custGeom>
            <a:avLst/>
            <a:gdLst/>
            <a:ahLst/>
            <a:cxnLst/>
            <a:rect l="l" t="t" r="r" b="b"/>
            <a:pathLst>
              <a:path w="729614" h="339089">
                <a:moveTo>
                  <a:pt x="17183" y="299720"/>
                </a:moveTo>
                <a:lnTo>
                  <a:pt x="10883" y="299720"/>
                </a:lnTo>
                <a:lnTo>
                  <a:pt x="10947" y="300990"/>
                </a:lnTo>
                <a:lnTo>
                  <a:pt x="11010" y="302260"/>
                </a:lnTo>
                <a:lnTo>
                  <a:pt x="11074" y="303530"/>
                </a:lnTo>
                <a:lnTo>
                  <a:pt x="11544" y="304812"/>
                </a:lnTo>
                <a:lnTo>
                  <a:pt x="17183" y="299720"/>
                </a:lnTo>
                <a:close/>
              </a:path>
              <a:path w="729614" h="339089">
                <a:moveTo>
                  <a:pt x="18199" y="285750"/>
                </a:moveTo>
                <a:lnTo>
                  <a:pt x="17424" y="284797"/>
                </a:lnTo>
                <a:lnTo>
                  <a:pt x="17322" y="284657"/>
                </a:lnTo>
                <a:lnTo>
                  <a:pt x="17018" y="284480"/>
                </a:lnTo>
                <a:lnTo>
                  <a:pt x="13741" y="288290"/>
                </a:lnTo>
                <a:lnTo>
                  <a:pt x="18199" y="285750"/>
                </a:lnTo>
                <a:close/>
              </a:path>
              <a:path w="729614" h="339089">
                <a:moveTo>
                  <a:pt x="18770" y="291858"/>
                </a:moveTo>
                <a:lnTo>
                  <a:pt x="18237" y="292100"/>
                </a:lnTo>
                <a:lnTo>
                  <a:pt x="18389" y="292252"/>
                </a:lnTo>
                <a:lnTo>
                  <a:pt x="18707" y="292100"/>
                </a:lnTo>
                <a:lnTo>
                  <a:pt x="18770" y="291858"/>
                </a:lnTo>
                <a:close/>
              </a:path>
              <a:path w="729614" h="339089">
                <a:moveTo>
                  <a:pt x="19151" y="285750"/>
                </a:moveTo>
                <a:lnTo>
                  <a:pt x="18872" y="284797"/>
                </a:lnTo>
                <a:lnTo>
                  <a:pt x="18770" y="284480"/>
                </a:lnTo>
                <a:lnTo>
                  <a:pt x="18656" y="284060"/>
                </a:lnTo>
                <a:lnTo>
                  <a:pt x="17170" y="284480"/>
                </a:lnTo>
                <a:lnTo>
                  <a:pt x="17322" y="284657"/>
                </a:lnTo>
                <a:lnTo>
                  <a:pt x="19151" y="285750"/>
                </a:lnTo>
                <a:close/>
              </a:path>
              <a:path w="729614" h="339089">
                <a:moveTo>
                  <a:pt x="19761" y="306070"/>
                </a:moveTo>
                <a:lnTo>
                  <a:pt x="14465" y="306070"/>
                </a:lnTo>
                <a:lnTo>
                  <a:pt x="12852" y="309880"/>
                </a:lnTo>
                <a:lnTo>
                  <a:pt x="19761" y="306070"/>
                </a:lnTo>
                <a:close/>
              </a:path>
              <a:path w="729614" h="339089">
                <a:moveTo>
                  <a:pt x="19888" y="297281"/>
                </a:moveTo>
                <a:lnTo>
                  <a:pt x="17183" y="299720"/>
                </a:lnTo>
                <a:lnTo>
                  <a:pt x="19215" y="299720"/>
                </a:lnTo>
                <a:lnTo>
                  <a:pt x="19824" y="297510"/>
                </a:lnTo>
                <a:lnTo>
                  <a:pt x="19888" y="297281"/>
                </a:lnTo>
                <a:close/>
              </a:path>
              <a:path w="729614" h="339089">
                <a:moveTo>
                  <a:pt x="20142" y="305854"/>
                </a:moveTo>
                <a:lnTo>
                  <a:pt x="19761" y="306070"/>
                </a:lnTo>
                <a:lnTo>
                  <a:pt x="20091" y="306070"/>
                </a:lnTo>
                <a:lnTo>
                  <a:pt x="20142" y="305854"/>
                </a:lnTo>
                <a:close/>
              </a:path>
              <a:path w="729614" h="339089">
                <a:moveTo>
                  <a:pt x="21831" y="295529"/>
                </a:moveTo>
                <a:lnTo>
                  <a:pt x="19570" y="293370"/>
                </a:lnTo>
                <a:lnTo>
                  <a:pt x="18389" y="292252"/>
                </a:lnTo>
                <a:lnTo>
                  <a:pt x="13398" y="294640"/>
                </a:lnTo>
                <a:lnTo>
                  <a:pt x="10922" y="295910"/>
                </a:lnTo>
                <a:lnTo>
                  <a:pt x="9639" y="295910"/>
                </a:lnTo>
                <a:lnTo>
                  <a:pt x="9994" y="296773"/>
                </a:lnTo>
                <a:lnTo>
                  <a:pt x="10121" y="297053"/>
                </a:lnTo>
                <a:lnTo>
                  <a:pt x="10172" y="297180"/>
                </a:lnTo>
                <a:lnTo>
                  <a:pt x="18618" y="293370"/>
                </a:lnTo>
                <a:lnTo>
                  <a:pt x="19773" y="296773"/>
                </a:lnTo>
                <a:lnTo>
                  <a:pt x="19875" y="297053"/>
                </a:lnTo>
                <a:lnTo>
                  <a:pt x="19951" y="297281"/>
                </a:lnTo>
                <a:lnTo>
                  <a:pt x="20154" y="297053"/>
                </a:lnTo>
                <a:lnTo>
                  <a:pt x="21831" y="295529"/>
                </a:lnTo>
                <a:close/>
              </a:path>
              <a:path w="729614" h="339089">
                <a:moveTo>
                  <a:pt x="22250" y="297053"/>
                </a:moveTo>
                <a:lnTo>
                  <a:pt x="21678" y="297281"/>
                </a:lnTo>
                <a:lnTo>
                  <a:pt x="21932" y="297281"/>
                </a:lnTo>
                <a:lnTo>
                  <a:pt x="21907" y="298475"/>
                </a:lnTo>
                <a:lnTo>
                  <a:pt x="22136" y="297510"/>
                </a:lnTo>
                <a:lnTo>
                  <a:pt x="22250" y="297053"/>
                </a:lnTo>
                <a:close/>
              </a:path>
              <a:path w="729614" h="339089">
                <a:moveTo>
                  <a:pt x="35242" y="281940"/>
                </a:moveTo>
                <a:lnTo>
                  <a:pt x="34874" y="281940"/>
                </a:lnTo>
                <a:lnTo>
                  <a:pt x="34937" y="282181"/>
                </a:lnTo>
                <a:lnTo>
                  <a:pt x="35242" y="281940"/>
                </a:lnTo>
                <a:close/>
              </a:path>
              <a:path w="729614" h="339089">
                <a:moveTo>
                  <a:pt x="42545" y="273964"/>
                </a:moveTo>
                <a:lnTo>
                  <a:pt x="42354" y="273177"/>
                </a:lnTo>
                <a:lnTo>
                  <a:pt x="41998" y="273177"/>
                </a:lnTo>
                <a:lnTo>
                  <a:pt x="42545" y="273964"/>
                </a:lnTo>
                <a:close/>
              </a:path>
              <a:path w="729614" h="339089">
                <a:moveTo>
                  <a:pt x="43497" y="278142"/>
                </a:moveTo>
                <a:lnTo>
                  <a:pt x="43434" y="277825"/>
                </a:lnTo>
                <a:lnTo>
                  <a:pt x="42900" y="278142"/>
                </a:lnTo>
                <a:lnTo>
                  <a:pt x="42964" y="278384"/>
                </a:lnTo>
                <a:lnTo>
                  <a:pt x="43497" y="278142"/>
                </a:lnTo>
                <a:close/>
              </a:path>
              <a:path w="729614" h="339089">
                <a:moveTo>
                  <a:pt x="44234" y="290830"/>
                </a:moveTo>
                <a:lnTo>
                  <a:pt x="43764" y="290830"/>
                </a:lnTo>
                <a:lnTo>
                  <a:pt x="43840" y="291236"/>
                </a:lnTo>
                <a:lnTo>
                  <a:pt x="44234" y="290830"/>
                </a:lnTo>
                <a:close/>
              </a:path>
              <a:path w="729614" h="339089">
                <a:moveTo>
                  <a:pt x="44335" y="284480"/>
                </a:moveTo>
                <a:lnTo>
                  <a:pt x="44284" y="284251"/>
                </a:lnTo>
                <a:lnTo>
                  <a:pt x="43776" y="284480"/>
                </a:lnTo>
                <a:lnTo>
                  <a:pt x="43853" y="284797"/>
                </a:lnTo>
                <a:lnTo>
                  <a:pt x="44335" y="284480"/>
                </a:lnTo>
                <a:close/>
              </a:path>
              <a:path w="729614" h="339089">
                <a:moveTo>
                  <a:pt x="44665" y="269582"/>
                </a:moveTo>
                <a:lnTo>
                  <a:pt x="40132" y="270510"/>
                </a:lnTo>
                <a:lnTo>
                  <a:pt x="40703" y="271322"/>
                </a:lnTo>
                <a:lnTo>
                  <a:pt x="44665" y="269582"/>
                </a:lnTo>
                <a:close/>
              </a:path>
              <a:path w="729614" h="339089">
                <a:moveTo>
                  <a:pt x="52425" y="294640"/>
                </a:moveTo>
                <a:lnTo>
                  <a:pt x="52387" y="294449"/>
                </a:lnTo>
                <a:lnTo>
                  <a:pt x="51955" y="294640"/>
                </a:lnTo>
                <a:lnTo>
                  <a:pt x="52425" y="294640"/>
                </a:lnTo>
                <a:close/>
              </a:path>
              <a:path w="729614" h="339089">
                <a:moveTo>
                  <a:pt x="52514" y="287020"/>
                </a:moveTo>
                <a:lnTo>
                  <a:pt x="51676" y="287020"/>
                </a:lnTo>
                <a:lnTo>
                  <a:pt x="51714" y="287375"/>
                </a:lnTo>
                <a:lnTo>
                  <a:pt x="52514" y="287020"/>
                </a:lnTo>
                <a:close/>
              </a:path>
              <a:path w="729614" h="339089">
                <a:moveTo>
                  <a:pt x="52679" y="280670"/>
                </a:moveTo>
                <a:lnTo>
                  <a:pt x="52628" y="280428"/>
                </a:lnTo>
                <a:lnTo>
                  <a:pt x="51968" y="280670"/>
                </a:lnTo>
                <a:lnTo>
                  <a:pt x="52019" y="280898"/>
                </a:lnTo>
                <a:lnTo>
                  <a:pt x="52679" y="280670"/>
                </a:lnTo>
                <a:close/>
              </a:path>
              <a:path w="729614" h="339089">
                <a:moveTo>
                  <a:pt x="59016" y="260121"/>
                </a:moveTo>
                <a:lnTo>
                  <a:pt x="58166" y="260350"/>
                </a:lnTo>
                <a:lnTo>
                  <a:pt x="58229" y="260553"/>
                </a:lnTo>
                <a:lnTo>
                  <a:pt x="59016" y="260121"/>
                </a:lnTo>
                <a:close/>
              </a:path>
              <a:path w="729614" h="339089">
                <a:moveTo>
                  <a:pt x="60642" y="297281"/>
                </a:moveTo>
                <a:lnTo>
                  <a:pt x="60579" y="297053"/>
                </a:lnTo>
                <a:lnTo>
                  <a:pt x="60515" y="296773"/>
                </a:lnTo>
                <a:lnTo>
                  <a:pt x="58953" y="297281"/>
                </a:lnTo>
                <a:lnTo>
                  <a:pt x="59270" y="297281"/>
                </a:lnTo>
                <a:lnTo>
                  <a:pt x="59270" y="297510"/>
                </a:lnTo>
                <a:lnTo>
                  <a:pt x="60185" y="297281"/>
                </a:lnTo>
                <a:lnTo>
                  <a:pt x="60642" y="297281"/>
                </a:lnTo>
                <a:close/>
              </a:path>
              <a:path w="729614" h="339089">
                <a:moveTo>
                  <a:pt x="67348" y="257810"/>
                </a:moveTo>
                <a:lnTo>
                  <a:pt x="66865" y="255778"/>
                </a:lnTo>
                <a:lnTo>
                  <a:pt x="59016" y="260121"/>
                </a:lnTo>
                <a:lnTo>
                  <a:pt x="67348" y="257810"/>
                </a:lnTo>
                <a:close/>
              </a:path>
              <a:path w="729614" h="339089">
                <a:moveTo>
                  <a:pt x="67779" y="255270"/>
                </a:moveTo>
                <a:lnTo>
                  <a:pt x="66751" y="255270"/>
                </a:lnTo>
                <a:lnTo>
                  <a:pt x="66865" y="255778"/>
                </a:lnTo>
                <a:lnTo>
                  <a:pt x="67779" y="255270"/>
                </a:lnTo>
                <a:close/>
              </a:path>
              <a:path w="729614" h="339089">
                <a:moveTo>
                  <a:pt x="68160" y="291858"/>
                </a:moveTo>
                <a:lnTo>
                  <a:pt x="67322" y="292100"/>
                </a:lnTo>
                <a:lnTo>
                  <a:pt x="67373" y="292379"/>
                </a:lnTo>
                <a:lnTo>
                  <a:pt x="68160" y="292100"/>
                </a:lnTo>
                <a:lnTo>
                  <a:pt x="68160" y="291858"/>
                </a:lnTo>
                <a:close/>
              </a:path>
              <a:path w="729614" h="339089">
                <a:moveTo>
                  <a:pt x="68491" y="262978"/>
                </a:moveTo>
                <a:lnTo>
                  <a:pt x="68440" y="262750"/>
                </a:lnTo>
                <a:lnTo>
                  <a:pt x="67487" y="262978"/>
                </a:lnTo>
                <a:lnTo>
                  <a:pt x="67868" y="262978"/>
                </a:lnTo>
                <a:lnTo>
                  <a:pt x="67945" y="263296"/>
                </a:lnTo>
                <a:lnTo>
                  <a:pt x="68351" y="262978"/>
                </a:lnTo>
                <a:lnTo>
                  <a:pt x="68491" y="262978"/>
                </a:lnTo>
                <a:close/>
              </a:path>
              <a:path w="729614" h="339089">
                <a:moveTo>
                  <a:pt x="69456" y="285750"/>
                </a:moveTo>
                <a:lnTo>
                  <a:pt x="69278" y="284797"/>
                </a:lnTo>
                <a:lnTo>
                  <a:pt x="69176" y="284251"/>
                </a:lnTo>
                <a:lnTo>
                  <a:pt x="68262" y="284480"/>
                </a:lnTo>
                <a:lnTo>
                  <a:pt x="68491" y="285750"/>
                </a:lnTo>
                <a:lnTo>
                  <a:pt x="69456" y="285750"/>
                </a:lnTo>
                <a:close/>
              </a:path>
              <a:path w="729614" h="339089">
                <a:moveTo>
                  <a:pt x="69469" y="270510"/>
                </a:moveTo>
                <a:lnTo>
                  <a:pt x="69430" y="270332"/>
                </a:lnTo>
                <a:lnTo>
                  <a:pt x="68808" y="270510"/>
                </a:lnTo>
                <a:lnTo>
                  <a:pt x="68846" y="270687"/>
                </a:lnTo>
                <a:lnTo>
                  <a:pt x="69469" y="270510"/>
                </a:lnTo>
                <a:close/>
              </a:path>
              <a:path w="729614" h="339089">
                <a:moveTo>
                  <a:pt x="76288" y="252730"/>
                </a:moveTo>
                <a:lnTo>
                  <a:pt x="75844" y="250812"/>
                </a:lnTo>
                <a:lnTo>
                  <a:pt x="67779" y="255270"/>
                </a:lnTo>
                <a:lnTo>
                  <a:pt x="71742" y="255270"/>
                </a:lnTo>
                <a:lnTo>
                  <a:pt x="75844" y="252730"/>
                </a:lnTo>
                <a:lnTo>
                  <a:pt x="76288" y="252730"/>
                </a:lnTo>
                <a:close/>
              </a:path>
              <a:path w="729614" h="339089">
                <a:moveTo>
                  <a:pt x="76441" y="294640"/>
                </a:moveTo>
                <a:lnTo>
                  <a:pt x="76403" y="294449"/>
                </a:lnTo>
                <a:lnTo>
                  <a:pt x="75907" y="294640"/>
                </a:lnTo>
                <a:lnTo>
                  <a:pt x="76441" y="294640"/>
                </a:lnTo>
                <a:close/>
              </a:path>
              <a:path w="729614" h="339089">
                <a:moveTo>
                  <a:pt x="76555" y="253822"/>
                </a:moveTo>
                <a:lnTo>
                  <a:pt x="76530" y="252730"/>
                </a:lnTo>
                <a:lnTo>
                  <a:pt x="76288" y="252730"/>
                </a:lnTo>
                <a:lnTo>
                  <a:pt x="76555" y="253822"/>
                </a:lnTo>
                <a:close/>
              </a:path>
              <a:path w="729614" h="339089">
                <a:moveTo>
                  <a:pt x="76962" y="250190"/>
                </a:moveTo>
                <a:lnTo>
                  <a:pt x="75692" y="250190"/>
                </a:lnTo>
                <a:lnTo>
                  <a:pt x="75844" y="250812"/>
                </a:lnTo>
                <a:lnTo>
                  <a:pt x="76962" y="250190"/>
                </a:lnTo>
                <a:close/>
              </a:path>
              <a:path w="729614" h="339089">
                <a:moveTo>
                  <a:pt x="77546" y="261721"/>
                </a:moveTo>
                <a:lnTo>
                  <a:pt x="77393" y="260553"/>
                </a:lnTo>
                <a:lnTo>
                  <a:pt x="77355" y="260350"/>
                </a:lnTo>
                <a:lnTo>
                  <a:pt x="77228" y="260553"/>
                </a:lnTo>
                <a:lnTo>
                  <a:pt x="77546" y="261721"/>
                </a:lnTo>
                <a:close/>
              </a:path>
              <a:path w="729614" h="339089">
                <a:moveTo>
                  <a:pt x="77609" y="257619"/>
                </a:moveTo>
                <a:lnTo>
                  <a:pt x="77190" y="256540"/>
                </a:lnTo>
                <a:lnTo>
                  <a:pt x="76593" y="254025"/>
                </a:lnTo>
                <a:lnTo>
                  <a:pt x="76619" y="257810"/>
                </a:lnTo>
                <a:lnTo>
                  <a:pt x="76149" y="257810"/>
                </a:lnTo>
                <a:lnTo>
                  <a:pt x="75907" y="259080"/>
                </a:lnTo>
                <a:lnTo>
                  <a:pt x="69240" y="261721"/>
                </a:lnTo>
                <a:lnTo>
                  <a:pt x="68211" y="261721"/>
                </a:lnTo>
                <a:lnTo>
                  <a:pt x="68440" y="262750"/>
                </a:lnTo>
                <a:lnTo>
                  <a:pt x="72618" y="261721"/>
                </a:lnTo>
                <a:lnTo>
                  <a:pt x="77177" y="260350"/>
                </a:lnTo>
                <a:lnTo>
                  <a:pt x="77304" y="260121"/>
                </a:lnTo>
                <a:lnTo>
                  <a:pt x="76898" y="257987"/>
                </a:lnTo>
                <a:lnTo>
                  <a:pt x="76860" y="257810"/>
                </a:lnTo>
                <a:lnTo>
                  <a:pt x="77609" y="257619"/>
                </a:lnTo>
                <a:close/>
              </a:path>
              <a:path w="729614" h="339089">
                <a:moveTo>
                  <a:pt x="77939" y="257619"/>
                </a:moveTo>
                <a:lnTo>
                  <a:pt x="77609" y="257619"/>
                </a:lnTo>
                <a:lnTo>
                  <a:pt x="77673" y="257810"/>
                </a:lnTo>
                <a:lnTo>
                  <a:pt x="77939" y="257619"/>
                </a:lnTo>
                <a:close/>
              </a:path>
              <a:path w="729614" h="339089">
                <a:moveTo>
                  <a:pt x="84785" y="246380"/>
                </a:moveTo>
                <a:lnTo>
                  <a:pt x="84759" y="245872"/>
                </a:lnTo>
                <a:lnTo>
                  <a:pt x="76962" y="250190"/>
                </a:lnTo>
                <a:lnTo>
                  <a:pt x="80670" y="250190"/>
                </a:lnTo>
                <a:lnTo>
                  <a:pt x="84785" y="246380"/>
                </a:lnTo>
                <a:close/>
              </a:path>
              <a:path w="729614" h="339089">
                <a:moveTo>
                  <a:pt x="85267" y="247281"/>
                </a:moveTo>
                <a:lnTo>
                  <a:pt x="85026" y="246532"/>
                </a:lnTo>
                <a:lnTo>
                  <a:pt x="84975" y="246380"/>
                </a:lnTo>
                <a:lnTo>
                  <a:pt x="84861" y="246532"/>
                </a:lnTo>
                <a:lnTo>
                  <a:pt x="85267" y="247281"/>
                </a:lnTo>
                <a:close/>
              </a:path>
              <a:path w="729614" h="339089">
                <a:moveTo>
                  <a:pt x="87096" y="244576"/>
                </a:moveTo>
                <a:lnTo>
                  <a:pt x="84048" y="245186"/>
                </a:lnTo>
                <a:lnTo>
                  <a:pt x="84493" y="245186"/>
                </a:lnTo>
                <a:lnTo>
                  <a:pt x="84759" y="245872"/>
                </a:lnTo>
                <a:lnTo>
                  <a:pt x="87096" y="244576"/>
                </a:lnTo>
                <a:close/>
              </a:path>
              <a:path w="729614" h="339089">
                <a:moveTo>
                  <a:pt x="87299" y="260350"/>
                </a:moveTo>
                <a:lnTo>
                  <a:pt x="87249" y="260121"/>
                </a:lnTo>
                <a:lnTo>
                  <a:pt x="87109" y="260121"/>
                </a:lnTo>
                <a:lnTo>
                  <a:pt x="86614" y="260350"/>
                </a:lnTo>
                <a:lnTo>
                  <a:pt x="86652" y="260515"/>
                </a:lnTo>
                <a:lnTo>
                  <a:pt x="87299" y="260350"/>
                </a:lnTo>
                <a:close/>
              </a:path>
              <a:path w="729614" h="339089">
                <a:moveTo>
                  <a:pt x="87528" y="269240"/>
                </a:moveTo>
                <a:lnTo>
                  <a:pt x="87287" y="267970"/>
                </a:lnTo>
                <a:lnTo>
                  <a:pt x="87249" y="267766"/>
                </a:lnTo>
                <a:lnTo>
                  <a:pt x="86321" y="267970"/>
                </a:lnTo>
                <a:lnTo>
                  <a:pt x="86639" y="268973"/>
                </a:lnTo>
                <a:lnTo>
                  <a:pt x="87528" y="269240"/>
                </a:lnTo>
                <a:close/>
              </a:path>
              <a:path w="729614" h="339089">
                <a:moveTo>
                  <a:pt x="93751" y="284480"/>
                </a:moveTo>
                <a:lnTo>
                  <a:pt x="92532" y="284480"/>
                </a:lnTo>
                <a:lnTo>
                  <a:pt x="92583" y="284797"/>
                </a:lnTo>
                <a:lnTo>
                  <a:pt x="93751" y="284480"/>
                </a:lnTo>
                <a:close/>
              </a:path>
              <a:path w="729614" h="339089">
                <a:moveTo>
                  <a:pt x="94856" y="241414"/>
                </a:moveTo>
                <a:lnTo>
                  <a:pt x="94665" y="240538"/>
                </a:lnTo>
                <a:lnTo>
                  <a:pt x="94411" y="240538"/>
                </a:lnTo>
                <a:lnTo>
                  <a:pt x="87096" y="244576"/>
                </a:lnTo>
                <a:lnTo>
                  <a:pt x="90716" y="243852"/>
                </a:lnTo>
                <a:lnTo>
                  <a:pt x="92151" y="243014"/>
                </a:lnTo>
                <a:lnTo>
                  <a:pt x="94856" y="241414"/>
                </a:lnTo>
                <a:close/>
              </a:path>
              <a:path w="729614" h="339089">
                <a:moveTo>
                  <a:pt x="96037" y="245872"/>
                </a:moveTo>
                <a:lnTo>
                  <a:pt x="95072" y="241414"/>
                </a:lnTo>
                <a:lnTo>
                  <a:pt x="94856" y="241414"/>
                </a:lnTo>
                <a:lnTo>
                  <a:pt x="95834" y="245872"/>
                </a:lnTo>
                <a:lnTo>
                  <a:pt x="95948" y="246380"/>
                </a:lnTo>
                <a:lnTo>
                  <a:pt x="96037" y="245872"/>
                </a:lnTo>
                <a:close/>
              </a:path>
              <a:path w="729614" h="339089">
                <a:moveTo>
                  <a:pt x="96113" y="239585"/>
                </a:moveTo>
                <a:lnTo>
                  <a:pt x="94551" y="240030"/>
                </a:lnTo>
                <a:lnTo>
                  <a:pt x="94627" y="240423"/>
                </a:lnTo>
                <a:lnTo>
                  <a:pt x="96113" y="239585"/>
                </a:lnTo>
                <a:close/>
              </a:path>
              <a:path w="729614" h="339089">
                <a:moveTo>
                  <a:pt x="96418" y="247650"/>
                </a:moveTo>
                <a:lnTo>
                  <a:pt x="96342" y="247281"/>
                </a:lnTo>
                <a:lnTo>
                  <a:pt x="95605" y="247650"/>
                </a:lnTo>
                <a:lnTo>
                  <a:pt x="95694" y="247992"/>
                </a:lnTo>
                <a:lnTo>
                  <a:pt x="96418" y="247650"/>
                </a:lnTo>
                <a:close/>
              </a:path>
              <a:path w="729614" h="339089">
                <a:moveTo>
                  <a:pt x="100241" y="245186"/>
                </a:moveTo>
                <a:lnTo>
                  <a:pt x="100114" y="245186"/>
                </a:lnTo>
                <a:lnTo>
                  <a:pt x="95961" y="246380"/>
                </a:lnTo>
                <a:lnTo>
                  <a:pt x="96151" y="246380"/>
                </a:lnTo>
                <a:lnTo>
                  <a:pt x="96342" y="247281"/>
                </a:lnTo>
                <a:lnTo>
                  <a:pt x="100241" y="245186"/>
                </a:lnTo>
                <a:close/>
              </a:path>
              <a:path w="729614" h="339089">
                <a:moveTo>
                  <a:pt x="105054" y="242570"/>
                </a:moveTo>
                <a:lnTo>
                  <a:pt x="105029" y="242430"/>
                </a:lnTo>
                <a:lnTo>
                  <a:pt x="104470" y="242570"/>
                </a:lnTo>
                <a:lnTo>
                  <a:pt x="104546" y="242862"/>
                </a:lnTo>
                <a:lnTo>
                  <a:pt x="105054" y="242570"/>
                </a:lnTo>
                <a:close/>
              </a:path>
              <a:path w="729614" h="339089">
                <a:moveTo>
                  <a:pt x="117386" y="220357"/>
                </a:moveTo>
                <a:lnTo>
                  <a:pt x="110756" y="223456"/>
                </a:lnTo>
                <a:lnTo>
                  <a:pt x="102768" y="226631"/>
                </a:lnTo>
                <a:lnTo>
                  <a:pt x="95021" y="231254"/>
                </a:lnTo>
                <a:lnTo>
                  <a:pt x="92189" y="232448"/>
                </a:lnTo>
                <a:lnTo>
                  <a:pt x="92367" y="234632"/>
                </a:lnTo>
                <a:lnTo>
                  <a:pt x="111023" y="225145"/>
                </a:lnTo>
                <a:lnTo>
                  <a:pt x="117386" y="220357"/>
                </a:lnTo>
                <a:close/>
              </a:path>
              <a:path w="729614" h="339089">
                <a:moveTo>
                  <a:pt x="119265" y="276860"/>
                </a:moveTo>
                <a:lnTo>
                  <a:pt x="115849" y="276860"/>
                </a:lnTo>
                <a:lnTo>
                  <a:pt x="112509" y="279196"/>
                </a:lnTo>
                <a:lnTo>
                  <a:pt x="119227" y="279590"/>
                </a:lnTo>
                <a:lnTo>
                  <a:pt x="119265" y="276860"/>
                </a:lnTo>
                <a:close/>
              </a:path>
              <a:path w="729614" h="339089">
                <a:moveTo>
                  <a:pt x="124536" y="248920"/>
                </a:moveTo>
                <a:lnTo>
                  <a:pt x="123952" y="249199"/>
                </a:lnTo>
                <a:lnTo>
                  <a:pt x="124409" y="249631"/>
                </a:lnTo>
                <a:lnTo>
                  <a:pt x="124536" y="248920"/>
                </a:lnTo>
                <a:close/>
              </a:path>
              <a:path w="729614" h="339089">
                <a:moveTo>
                  <a:pt x="131000" y="84975"/>
                </a:moveTo>
                <a:lnTo>
                  <a:pt x="130784" y="83731"/>
                </a:lnTo>
                <a:lnTo>
                  <a:pt x="115620" y="87757"/>
                </a:lnTo>
                <a:lnTo>
                  <a:pt x="101307" y="93535"/>
                </a:lnTo>
                <a:lnTo>
                  <a:pt x="108115" y="91732"/>
                </a:lnTo>
                <a:lnTo>
                  <a:pt x="114935" y="89750"/>
                </a:lnTo>
                <a:lnTo>
                  <a:pt x="121704" y="87604"/>
                </a:lnTo>
                <a:lnTo>
                  <a:pt x="129286" y="84950"/>
                </a:lnTo>
                <a:lnTo>
                  <a:pt x="131000" y="84975"/>
                </a:lnTo>
                <a:close/>
              </a:path>
              <a:path w="729614" h="339089">
                <a:moveTo>
                  <a:pt x="134366" y="87299"/>
                </a:moveTo>
                <a:lnTo>
                  <a:pt x="129273" y="89420"/>
                </a:lnTo>
                <a:lnTo>
                  <a:pt x="122389" y="89966"/>
                </a:lnTo>
                <a:lnTo>
                  <a:pt x="118287" y="93535"/>
                </a:lnTo>
                <a:lnTo>
                  <a:pt x="123418" y="91833"/>
                </a:lnTo>
                <a:lnTo>
                  <a:pt x="130594" y="91262"/>
                </a:lnTo>
                <a:lnTo>
                  <a:pt x="134366" y="87299"/>
                </a:lnTo>
                <a:close/>
              </a:path>
              <a:path w="729614" h="339089">
                <a:moveTo>
                  <a:pt x="136461" y="247992"/>
                </a:moveTo>
                <a:lnTo>
                  <a:pt x="135051" y="247650"/>
                </a:lnTo>
                <a:lnTo>
                  <a:pt x="135128" y="247992"/>
                </a:lnTo>
                <a:lnTo>
                  <a:pt x="135229" y="248437"/>
                </a:lnTo>
                <a:lnTo>
                  <a:pt x="136461" y="247992"/>
                </a:lnTo>
                <a:close/>
              </a:path>
              <a:path w="729614" h="339089">
                <a:moveTo>
                  <a:pt x="151815" y="208610"/>
                </a:moveTo>
                <a:lnTo>
                  <a:pt x="118287" y="219887"/>
                </a:lnTo>
                <a:lnTo>
                  <a:pt x="119583" y="221703"/>
                </a:lnTo>
                <a:lnTo>
                  <a:pt x="119837" y="220903"/>
                </a:lnTo>
                <a:lnTo>
                  <a:pt x="124790" y="219138"/>
                </a:lnTo>
                <a:lnTo>
                  <a:pt x="129082" y="216039"/>
                </a:lnTo>
                <a:lnTo>
                  <a:pt x="138049" y="212178"/>
                </a:lnTo>
                <a:lnTo>
                  <a:pt x="143992" y="210578"/>
                </a:lnTo>
                <a:lnTo>
                  <a:pt x="150634" y="207492"/>
                </a:lnTo>
                <a:lnTo>
                  <a:pt x="151815" y="208610"/>
                </a:lnTo>
                <a:close/>
              </a:path>
              <a:path w="729614" h="339089">
                <a:moveTo>
                  <a:pt x="190652" y="174815"/>
                </a:moveTo>
                <a:lnTo>
                  <a:pt x="188087" y="174383"/>
                </a:lnTo>
                <a:lnTo>
                  <a:pt x="189166" y="175361"/>
                </a:lnTo>
                <a:lnTo>
                  <a:pt x="186105" y="186067"/>
                </a:lnTo>
                <a:lnTo>
                  <a:pt x="183019" y="193027"/>
                </a:lnTo>
                <a:lnTo>
                  <a:pt x="177863" y="198374"/>
                </a:lnTo>
                <a:lnTo>
                  <a:pt x="169049" y="202768"/>
                </a:lnTo>
                <a:lnTo>
                  <a:pt x="166293" y="203784"/>
                </a:lnTo>
                <a:lnTo>
                  <a:pt x="161874" y="203085"/>
                </a:lnTo>
                <a:lnTo>
                  <a:pt x="160274" y="206057"/>
                </a:lnTo>
                <a:lnTo>
                  <a:pt x="172643" y="202996"/>
                </a:lnTo>
                <a:lnTo>
                  <a:pt x="181902" y="196684"/>
                </a:lnTo>
                <a:lnTo>
                  <a:pt x="187947" y="187248"/>
                </a:lnTo>
                <a:lnTo>
                  <a:pt x="190652" y="174815"/>
                </a:lnTo>
                <a:close/>
              </a:path>
              <a:path w="729614" h="339089">
                <a:moveTo>
                  <a:pt x="203085" y="168910"/>
                </a:moveTo>
                <a:lnTo>
                  <a:pt x="202653" y="165100"/>
                </a:lnTo>
                <a:lnTo>
                  <a:pt x="201383" y="165100"/>
                </a:lnTo>
                <a:lnTo>
                  <a:pt x="201498" y="176657"/>
                </a:lnTo>
                <a:lnTo>
                  <a:pt x="201587" y="177800"/>
                </a:lnTo>
                <a:lnTo>
                  <a:pt x="201650" y="178714"/>
                </a:lnTo>
                <a:lnTo>
                  <a:pt x="201828" y="178536"/>
                </a:lnTo>
                <a:lnTo>
                  <a:pt x="202971" y="174320"/>
                </a:lnTo>
                <a:lnTo>
                  <a:pt x="203085" y="168910"/>
                </a:lnTo>
                <a:close/>
              </a:path>
              <a:path w="729614" h="339089">
                <a:moveTo>
                  <a:pt x="204063" y="182880"/>
                </a:moveTo>
                <a:lnTo>
                  <a:pt x="201688" y="182880"/>
                </a:lnTo>
                <a:lnTo>
                  <a:pt x="202793" y="184150"/>
                </a:lnTo>
                <a:lnTo>
                  <a:pt x="204063" y="182880"/>
                </a:lnTo>
                <a:close/>
              </a:path>
              <a:path w="729614" h="339089">
                <a:moveTo>
                  <a:pt x="210223" y="174053"/>
                </a:moveTo>
                <a:lnTo>
                  <a:pt x="207149" y="174053"/>
                </a:lnTo>
                <a:lnTo>
                  <a:pt x="208381" y="180340"/>
                </a:lnTo>
                <a:lnTo>
                  <a:pt x="208267" y="178536"/>
                </a:lnTo>
                <a:lnTo>
                  <a:pt x="208191" y="177800"/>
                </a:lnTo>
                <a:lnTo>
                  <a:pt x="208521" y="175666"/>
                </a:lnTo>
                <a:lnTo>
                  <a:pt x="208584" y="175260"/>
                </a:lnTo>
                <a:lnTo>
                  <a:pt x="210223" y="174053"/>
                </a:lnTo>
                <a:close/>
              </a:path>
              <a:path w="729614" h="339089">
                <a:moveTo>
                  <a:pt x="211582" y="193040"/>
                </a:moveTo>
                <a:lnTo>
                  <a:pt x="211137" y="193040"/>
                </a:lnTo>
                <a:lnTo>
                  <a:pt x="211086" y="193370"/>
                </a:lnTo>
                <a:lnTo>
                  <a:pt x="211582" y="193040"/>
                </a:lnTo>
                <a:close/>
              </a:path>
              <a:path w="729614" h="339089">
                <a:moveTo>
                  <a:pt x="212763" y="215658"/>
                </a:moveTo>
                <a:lnTo>
                  <a:pt x="212471" y="215226"/>
                </a:lnTo>
                <a:lnTo>
                  <a:pt x="212369" y="215074"/>
                </a:lnTo>
                <a:lnTo>
                  <a:pt x="212178" y="215658"/>
                </a:lnTo>
                <a:lnTo>
                  <a:pt x="212102" y="215900"/>
                </a:lnTo>
                <a:lnTo>
                  <a:pt x="212763" y="215658"/>
                </a:lnTo>
                <a:close/>
              </a:path>
              <a:path w="729614" h="339089">
                <a:moveTo>
                  <a:pt x="213436" y="73037"/>
                </a:moveTo>
                <a:lnTo>
                  <a:pt x="212991" y="70332"/>
                </a:lnTo>
                <a:lnTo>
                  <a:pt x="197599" y="73240"/>
                </a:lnTo>
                <a:lnTo>
                  <a:pt x="188874" y="76568"/>
                </a:lnTo>
                <a:lnTo>
                  <a:pt x="196011" y="75882"/>
                </a:lnTo>
                <a:lnTo>
                  <a:pt x="203784" y="73939"/>
                </a:lnTo>
                <a:lnTo>
                  <a:pt x="212293" y="71755"/>
                </a:lnTo>
                <a:lnTo>
                  <a:pt x="213436" y="73037"/>
                </a:lnTo>
                <a:close/>
              </a:path>
              <a:path w="729614" h="339089">
                <a:moveTo>
                  <a:pt x="220357" y="65443"/>
                </a:moveTo>
                <a:lnTo>
                  <a:pt x="220141" y="64084"/>
                </a:lnTo>
                <a:lnTo>
                  <a:pt x="213118" y="64884"/>
                </a:lnTo>
                <a:lnTo>
                  <a:pt x="204216" y="66484"/>
                </a:lnTo>
                <a:lnTo>
                  <a:pt x="197459" y="68630"/>
                </a:lnTo>
                <a:lnTo>
                  <a:pt x="193548" y="69799"/>
                </a:lnTo>
                <a:lnTo>
                  <a:pt x="193344" y="71208"/>
                </a:lnTo>
                <a:lnTo>
                  <a:pt x="209461" y="67437"/>
                </a:lnTo>
                <a:lnTo>
                  <a:pt x="218478" y="65138"/>
                </a:lnTo>
                <a:lnTo>
                  <a:pt x="220357" y="65443"/>
                </a:lnTo>
                <a:close/>
              </a:path>
              <a:path w="729614" h="339089">
                <a:moveTo>
                  <a:pt x="221208" y="207962"/>
                </a:moveTo>
                <a:lnTo>
                  <a:pt x="220332" y="208280"/>
                </a:lnTo>
                <a:lnTo>
                  <a:pt x="220421" y="208927"/>
                </a:lnTo>
                <a:lnTo>
                  <a:pt x="221208" y="207962"/>
                </a:lnTo>
                <a:close/>
              </a:path>
              <a:path w="729614" h="339089">
                <a:moveTo>
                  <a:pt x="223151" y="203200"/>
                </a:moveTo>
                <a:lnTo>
                  <a:pt x="223075" y="201993"/>
                </a:lnTo>
                <a:lnTo>
                  <a:pt x="222605" y="201993"/>
                </a:lnTo>
                <a:lnTo>
                  <a:pt x="222656" y="202958"/>
                </a:lnTo>
                <a:lnTo>
                  <a:pt x="223151" y="203200"/>
                </a:lnTo>
                <a:close/>
              </a:path>
              <a:path w="729614" h="339089">
                <a:moveTo>
                  <a:pt x="227291" y="67640"/>
                </a:moveTo>
                <a:lnTo>
                  <a:pt x="226860" y="65874"/>
                </a:lnTo>
                <a:lnTo>
                  <a:pt x="213893" y="69875"/>
                </a:lnTo>
                <a:lnTo>
                  <a:pt x="217639" y="72250"/>
                </a:lnTo>
                <a:lnTo>
                  <a:pt x="223291" y="67716"/>
                </a:lnTo>
                <a:lnTo>
                  <a:pt x="227291" y="67640"/>
                </a:lnTo>
                <a:close/>
              </a:path>
              <a:path w="729614" h="339089">
                <a:moveTo>
                  <a:pt x="227393" y="205892"/>
                </a:moveTo>
                <a:lnTo>
                  <a:pt x="226999" y="205892"/>
                </a:lnTo>
                <a:lnTo>
                  <a:pt x="224472" y="206806"/>
                </a:lnTo>
                <a:lnTo>
                  <a:pt x="227317" y="206425"/>
                </a:lnTo>
                <a:lnTo>
                  <a:pt x="227393" y="205892"/>
                </a:lnTo>
                <a:close/>
              </a:path>
              <a:path w="729614" h="339089">
                <a:moveTo>
                  <a:pt x="253720" y="55892"/>
                </a:moveTo>
                <a:lnTo>
                  <a:pt x="248704" y="54800"/>
                </a:lnTo>
                <a:lnTo>
                  <a:pt x="237121" y="59601"/>
                </a:lnTo>
                <a:lnTo>
                  <a:pt x="253580" y="55918"/>
                </a:lnTo>
                <a:lnTo>
                  <a:pt x="253720" y="55892"/>
                </a:lnTo>
                <a:close/>
              </a:path>
              <a:path w="729614" h="339089">
                <a:moveTo>
                  <a:pt x="254063" y="199999"/>
                </a:moveTo>
                <a:lnTo>
                  <a:pt x="254025" y="199390"/>
                </a:lnTo>
                <a:lnTo>
                  <a:pt x="252641" y="199390"/>
                </a:lnTo>
                <a:lnTo>
                  <a:pt x="254063" y="199999"/>
                </a:lnTo>
                <a:close/>
              </a:path>
              <a:path w="729614" h="339089">
                <a:moveTo>
                  <a:pt x="255739" y="202374"/>
                </a:moveTo>
                <a:lnTo>
                  <a:pt x="255612" y="200660"/>
                </a:lnTo>
                <a:lnTo>
                  <a:pt x="254063" y="199999"/>
                </a:lnTo>
                <a:lnTo>
                  <a:pt x="254165" y="201650"/>
                </a:lnTo>
                <a:lnTo>
                  <a:pt x="254254" y="203200"/>
                </a:lnTo>
                <a:lnTo>
                  <a:pt x="255739" y="202374"/>
                </a:lnTo>
                <a:close/>
              </a:path>
              <a:path w="729614" h="339089">
                <a:moveTo>
                  <a:pt x="259956" y="199999"/>
                </a:moveTo>
                <a:lnTo>
                  <a:pt x="256768" y="200660"/>
                </a:lnTo>
                <a:lnTo>
                  <a:pt x="256997" y="201650"/>
                </a:lnTo>
                <a:lnTo>
                  <a:pt x="259956" y="199999"/>
                </a:lnTo>
                <a:close/>
              </a:path>
              <a:path w="729614" h="339089">
                <a:moveTo>
                  <a:pt x="263029" y="52476"/>
                </a:moveTo>
                <a:lnTo>
                  <a:pt x="257835" y="51866"/>
                </a:lnTo>
                <a:lnTo>
                  <a:pt x="253961" y="55841"/>
                </a:lnTo>
                <a:lnTo>
                  <a:pt x="255003" y="55600"/>
                </a:lnTo>
                <a:lnTo>
                  <a:pt x="263029" y="52476"/>
                </a:lnTo>
                <a:close/>
              </a:path>
              <a:path w="729614" h="339089">
                <a:moveTo>
                  <a:pt x="271246" y="199390"/>
                </a:moveTo>
                <a:lnTo>
                  <a:pt x="271170" y="198882"/>
                </a:lnTo>
                <a:lnTo>
                  <a:pt x="271056" y="198120"/>
                </a:lnTo>
                <a:lnTo>
                  <a:pt x="270230" y="200469"/>
                </a:lnTo>
                <a:lnTo>
                  <a:pt x="271246" y="199390"/>
                </a:lnTo>
                <a:close/>
              </a:path>
              <a:path w="729614" h="339089">
                <a:moveTo>
                  <a:pt x="272542" y="200660"/>
                </a:moveTo>
                <a:lnTo>
                  <a:pt x="270167" y="200660"/>
                </a:lnTo>
                <a:lnTo>
                  <a:pt x="266738" y="199390"/>
                </a:lnTo>
                <a:lnTo>
                  <a:pt x="263296" y="198120"/>
                </a:lnTo>
                <a:lnTo>
                  <a:pt x="259956" y="199999"/>
                </a:lnTo>
                <a:lnTo>
                  <a:pt x="262839" y="199390"/>
                </a:lnTo>
                <a:lnTo>
                  <a:pt x="262153" y="200469"/>
                </a:lnTo>
                <a:lnTo>
                  <a:pt x="262026" y="200660"/>
                </a:lnTo>
                <a:lnTo>
                  <a:pt x="264820" y="204470"/>
                </a:lnTo>
                <a:lnTo>
                  <a:pt x="264820" y="200660"/>
                </a:lnTo>
                <a:lnTo>
                  <a:pt x="269494" y="201930"/>
                </a:lnTo>
                <a:lnTo>
                  <a:pt x="272542" y="200660"/>
                </a:lnTo>
                <a:close/>
              </a:path>
              <a:path w="729614" h="339089">
                <a:moveTo>
                  <a:pt x="272859" y="201993"/>
                </a:moveTo>
                <a:lnTo>
                  <a:pt x="272605" y="201993"/>
                </a:lnTo>
                <a:lnTo>
                  <a:pt x="272669" y="203200"/>
                </a:lnTo>
                <a:lnTo>
                  <a:pt x="272796" y="202958"/>
                </a:lnTo>
                <a:lnTo>
                  <a:pt x="272859" y="201993"/>
                </a:lnTo>
                <a:close/>
              </a:path>
              <a:path w="729614" h="339089">
                <a:moveTo>
                  <a:pt x="275691" y="44450"/>
                </a:moveTo>
                <a:lnTo>
                  <a:pt x="272630" y="45720"/>
                </a:lnTo>
                <a:lnTo>
                  <a:pt x="271729" y="45720"/>
                </a:lnTo>
                <a:lnTo>
                  <a:pt x="263804" y="46990"/>
                </a:lnTo>
                <a:lnTo>
                  <a:pt x="241122" y="54190"/>
                </a:lnTo>
                <a:lnTo>
                  <a:pt x="240766" y="54190"/>
                </a:lnTo>
                <a:lnTo>
                  <a:pt x="240487" y="54394"/>
                </a:lnTo>
                <a:lnTo>
                  <a:pt x="240042" y="54711"/>
                </a:lnTo>
                <a:lnTo>
                  <a:pt x="236715" y="57150"/>
                </a:lnTo>
                <a:lnTo>
                  <a:pt x="239331" y="57150"/>
                </a:lnTo>
                <a:lnTo>
                  <a:pt x="245021" y="54711"/>
                </a:lnTo>
                <a:lnTo>
                  <a:pt x="248221" y="53340"/>
                </a:lnTo>
                <a:lnTo>
                  <a:pt x="275526" y="45720"/>
                </a:lnTo>
                <a:lnTo>
                  <a:pt x="275691" y="44450"/>
                </a:lnTo>
                <a:close/>
              </a:path>
              <a:path w="729614" h="339089">
                <a:moveTo>
                  <a:pt x="278485" y="200660"/>
                </a:moveTo>
                <a:lnTo>
                  <a:pt x="272542" y="200660"/>
                </a:lnTo>
                <a:lnTo>
                  <a:pt x="272605" y="201993"/>
                </a:lnTo>
                <a:lnTo>
                  <a:pt x="278485" y="200660"/>
                </a:lnTo>
                <a:close/>
              </a:path>
              <a:path w="729614" h="339089">
                <a:moveTo>
                  <a:pt x="288315" y="201993"/>
                </a:moveTo>
                <a:lnTo>
                  <a:pt x="286931" y="201650"/>
                </a:lnTo>
                <a:lnTo>
                  <a:pt x="282829" y="200660"/>
                </a:lnTo>
                <a:lnTo>
                  <a:pt x="278485" y="200660"/>
                </a:lnTo>
                <a:lnTo>
                  <a:pt x="280771" y="201841"/>
                </a:lnTo>
                <a:lnTo>
                  <a:pt x="280746" y="201650"/>
                </a:lnTo>
                <a:lnTo>
                  <a:pt x="280873" y="201891"/>
                </a:lnTo>
                <a:lnTo>
                  <a:pt x="281089" y="201993"/>
                </a:lnTo>
                <a:lnTo>
                  <a:pt x="288315" y="201993"/>
                </a:lnTo>
                <a:close/>
              </a:path>
              <a:path w="729614" h="339089">
                <a:moveTo>
                  <a:pt x="291172" y="42570"/>
                </a:moveTo>
                <a:lnTo>
                  <a:pt x="290728" y="39966"/>
                </a:lnTo>
                <a:lnTo>
                  <a:pt x="286613" y="41414"/>
                </a:lnTo>
                <a:lnTo>
                  <a:pt x="280073" y="41071"/>
                </a:lnTo>
                <a:lnTo>
                  <a:pt x="277329" y="44411"/>
                </a:lnTo>
                <a:lnTo>
                  <a:pt x="281012" y="44081"/>
                </a:lnTo>
                <a:lnTo>
                  <a:pt x="285102" y="42926"/>
                </a:lnTo>
                <a:lnTo>
                  <a:pt x="290118" y="41414"/>
                </a:lnTo>
                <a:lnTo>
                  <a:pt x="291172" y="42570"/>
                </a:lnTo>
                <a:close/>
              </a:path>
              <a:path w="729614" h="339089">
                <a:moveTo>
                  <a:pt x="293624" y="45720"/>
                </a:moveTo>
                <a:lnTo>
                  <a:pt x="293408" y="44437"/>
                </a:lnTo>
                <a:lnTo>
                  <a:pt x="289306" y="45173"/>
                </a:lnTo>
                <a:lnTo>
                  <a:pt x="284365" y="45948"/>
                </a:lnTo>
                <a:lnTo>
                  <a:pt x="279196" y="47409"/>
                </a:lnTo>
                <a:lnTo>
                  <a:pt x="277647" y="47167"/>
                </a:lnTo>
                <a:lnTo>
                  <a:pt x="277329" y="48882"/>
                </a:lnTo>
                <a:lnTo>
                  <a:pt x="281825" y="48094"/>
                </a:lnTo>
                <a:lnTo>
                  <a:pt x="286575" y="47358"/>
                </a:lnTo>
                <a:lnTo>
                  <a:pt x="291858" y="45643"/>
                </a:lnTo>
                <a:lnTo>
                  <a:pt x="293624" y="45720"/>
                </a:lnTo>
                <a:close/>
              </a:path>
              <a:path w="729614" h="339089">
                <a:moveTo>
                  <a:pt x="299491" y="209550"/>
                </a:moveTo>
                <a:lnTo>
                  <a:pt x="295313" y="208280"/>
                </a:lnTo>
                <a:lnTo>
                  <a:pt x="291363" y="207086"/>
                </a:lnTo>
                <a:lnTo>
                  <a:pt x="283273" y="207086"/>
                </a:lnTo>
                <a:lnTo>
                  <a:pt x="280924" y="201993"/>
                </a:lnTo>
                <a:lnTo>
                  <a:pt x="281051" y="203200"/>
                </a:lnTo>
                <a:lnTo>
                  <a:pt x="281800" y="207086"/>
                </a:lnTo>
                <a:lnTo>
                  <a:pt x="275971" y="207086"/>
                </a:lnTo>
                <a:lnTo>
                  <a:pt x="282702" y="208280"/>
                </a:lnTo>
                <a:lnTo>
                  <a:pt x="285242" y="214350"/>
                </a:lnTo>
                <a:lnTo>
                  <a:pt x="285203" y="213360"/>
                </a:lnTo>
                <a:lnTo>
                  <a:pt x="284657" y="209550"/>
                </a:lnTo>
                <a:lnTo>
                  <a:pt x="284568" y="208927"/>
                </a:lnTo>
                <a:lnTo>
                  <a:pt x="284480" y="208280"/>
                </a:lnTo>
                <a:lnTo>
                  <a:pt x="286664" y="209550"/>
                </a:lnTo>
                <a:lnTo>
                  <a:pt x="291706" y="209550"/>
                </a:lnTo>
                <a:lnTo>
                  <a:pt x="293192" y="210820"/>
                </a:lnTo>
                <a:lnTo>
                  <a:pt x="293928" y="210820"/>
                </a:lnTo>
                <a:lnTo>
                  <a:pt x="294398" y="213360"/>
                </a:lnTo>
                <a:lnTo>
                  <a:pt x="295021" y="214350"/>
                </a:lnTo>
                <a:lnTo>
                  <a:pt x="294957" y="213360"/>
                </a:lnTo>
                <a:lnTo>
                  <a:pt x="294309" y="209550"/>
                </a:lnTo>
                <a:lnTo>
                  <a:pt x="299491" y="209550"/>
                </a:lnTo>
                <a:close/>
              </a:path>
              <a:path w="729614" h="339089">
                <a:moveTo>
                  <a:pt x="305193" y="230530"/>
                </a:moveTo>
                <a:lnTo>
                  <a:pt x="304673" y="229933"/>
                </a:lnTo>
                <a:lnTo>
                  <a:pt x="304342" y="229933"/>
                </a:lnTo>
                <a:lnTo>
                  <a:pt x="304380" y="231140"/>
                </a:lnTo>
                <a:lnTo>
                  <a:pt x="305193" y="230530"/>
                </a:lnTo>
                <a:close/>
              </a:path>
              <a:path w="729614" h="339089">
                <a:moveTo>
                  <a:pt x="319722" y="209550"/>
                </a:moveTo>
                <a:lnTo>
                  <a:pt x="318020" y="209550"/>
                </a:lnTo>
                <a:lnTo>
                  <a:pt x="314439" y="208280"/>
                </a:lnTo>
                <a:lnTo>
                  <a:pt x="310515" y="208280"/>
                </a:lnTo>
                <a:lnTo>
                  <a:pt x="308914" y="209550"/>
                </a:lnTo>
                <a:lnTo>
                  <a:pt x="299935" y="209550"/>
                </a:lnTo>
                <a:lnTo>
                  <a:pt x="305028" y="210820"/>
                </a:lnTo>
                <a:lnTo>
                  <a:pt x="304038" y="210820"/>
                </a:lnTo>
                <a:lnTo>
                  <a:pt x="304139" y="213360"/>
                </a:lnTo>
                <a:lnTo>
                  <a:pt x="305511" y="210820"/>
                </a:lnTo>
                <a:lnTo>
                  <a:pt x="308622" y="210820"/>
                </a:lnTo>
                <a:lnTo>
                  <a:pt x="312254" y="209550"/>
                </a:lnTo>
                <a:lnTo>
                  <a:pt x="314413" y="212090"/>
                </a:lnTo>
                <a:lnTo>
                  <a:pt x="316115" y="210820"/>
                </a:lnTo>
                <a:lnTo>
                  <a:pt x="319722" y="209550"/>
                </a:lnTo>
                <a:close/>
              </a:path>
              <a:path w="729614" h="339089">
                <a:moveTo>
                  <a:pt x="324192" y="203200"/>
                </a:moveTo>
                <a:lnTo>
                  <a:pt x="316636" y="203200"/>
                </a:lnTo>
                <a:lnTo>
                  <a:pt x="315747" y="204470"/>
                </a:lnTo>
                <a:lnTo>
                  <a:pt x="320332" y="205752"/>
                </a:lnTo>
                <a:lnTo>
                  <a:pt x="324192" y="203200"/>
                </a:lnTo>
                <a:close/>
              </a:path>
              <a:path w="729614" h="339089">
                <a:moveTo>
                  <a:pt x="327279" y="203200"/>
                </a:moveTo>
                <a:lnTo>
                  <a:pt x="326186" y="201993"/>
                </a:lnTo>
                <a:lnTo>
                  <a:pt x="326021" y="201993"/>
                </a:lnTo>
                <a:lnTo>
                  <a:pt x="324192" y="203200"/>
                </a:lnTo>
                <a:lnTo>
                  <a:pt x="327279" y="203200"/>
                </a:lnTo>
                <a:close/>
              </a:path>
              <a:path w="729614" h="339089">
                <a:moveTo>
                  <a:pt x="328815" y="215900"/>
                </a:moveTo>
                <a:lnTo>
                  <a:pt x="309079" y="215900"/>
                </a:lnTo>
                <a:lnTo>
                  <a:pt x="309346" y="217182"/>
                </a:lnTo>
                <a:lnTo>
                  <a:pt x="309460" y="217766"/>
                </a:lnTo>
                <a:lnTo>
                  <a:pt x="309499" y="217182"/>
                </a:lnTo>
                <a:lnTo>
                  <a:pt x="316191" y="217182"/>
                </a:lnTo>
                <a:lnTo>
                  <a:pt x="320319" y="219773"/>
                </a:lnTo>
                <a:lnTo>
                  <a:pt x="320205" y="217182"/>
                </a:lnTo>
                <a:lnTo>
                  <a:pt x="324497" y="217182"/>
                </a:lnTo>
                <a:lnTo>
                  <a:pt x="328815" y="215900"/>
                </a:lnTo>
                <a:close/>
              </a:path>
              <a:path w="729614" h="339089">
                <a:moveTo>
                  <a:pt x="330174" y="203200"/>
                </a:moveTo>
                <a:lnTo>
                  <a:pt x="327279" y="203200"/>
                </a:lnTo>
                <a:lnTo>
                  <a:pt x="329590" y="205740"/>
                </a:lnTo>
                <a:lnTo>
                  <a:pt x="330174" y="203200"/>
                </a:lnTo>
                <a:close/>
              </a:path>
              <a:path w="729614" h="339089">
                <a:moveTo>
                  <a:pt x="330517" y="219964"/>
                </a:moveTo>
                <a:lnTo>
                  <a:pt x="330415" y="218440"/>
                </a:lnTo>
                <a:lnTo>
                  <a:pt x="330047" y="215900"/>
                </a:lnTo>
                <a:lnTo>
                  <a:pt x="328815" y="215900"/>
                </a:lnTo>
                <a:lnTo>
                  <a:pt x="330441" y="219773"/>
                </a:lnTo>
                <a:lnTo>
                  <a:pt x="330517" y="219964"/>
                </a:lnTo>
                <a:close/>
              </a:path>
              <a:path w="729614" h="339089">
                <a:moveTo>
                  <a:pt x="330962" y="222250"/>
                </a:moveTo>
                <a:lnTo>
                  <a:pt x="330847" y="221437"/>
                </a:lnTo>
                <a:lnTo>
                  <a:pt x="330796" y="221094"/>
                </a:lnTo>
                <a:lnTo>
                  <a:pt x="330669" y="221094"/>
                </a:lnTo>
                <a:lnTo>
                  <a:pt x="325983" y="223139"/>
                </a:lnTo>
                <a:lnTo>
                  <a:pt x="329006" y="222250"/>
                </a:lnTo>
                <a:lnTo>
                  <a:pt x="330962" y="222250"/>
                </a:lnTo>
                <a:close/>
              </a:path>
              <a:path w="729614" h="339089">
                <a:moveTo>
                  <a:pt x="330987" y="221094"/>
                </a:moveTo>
                <a:lnTo>
                  <a:pt x="330746" y="220510"/>
                </a:lnTo>
                <a:lnTo>
                  <a:pt x="330796" y="221094"/>
                </a:lnTo>
                <a:lnTo>
                  <a:pt x="330987" y="221094"/>
                </a:lnTo>
                <a:close/>
              </a:path>
              <a:path w="729614" h="339089">
                <a:moveTo>
                  <a:pt x="338963" y="239725"/>
                </a:moveTo>
                <a:lnTo>
                  <a:pt x="338531" y="238760"/>
                </a:lnTo>
                <a:lnTo>
                  <a:pt x="337921" y="239280"/>
                </a:lnTo>
                <a:lnTo>
                  <a:pt x="338315" y="240030"/>
                </a:lnTo>
                <a:lnTo>
                  <a:pt x="338963" y="239725"/>
                </a:lnTo>
                <a:close/>
              </a:path>
              <a:path w="729614" h="339089">
                <a:moveTo>
                  <a:pt x="339394" y="209550"/>
                </a:moveTo>
                <a:lnTo>
                  <a:pt x="333057" y="209550"/>
                </a:lnTo>
                <a:lnTo>
                  <a:pt x="331190" y="207086"/>
                </a:lnTo>
                <a:lnTo>
                  <a:pt x="331063" y="207340"/>
                </a:lnTo>
                <a:lnTo>
                  <a:pt x="330949" y="207962"/>
                </a:lnTo>
                <a:lnTo>
                  <a:pt x="330885" y="208280"/>
                </a:lnTo>
                <a:lnTo>
                  <a:pt x="331203" y="209550"/>
                </a:lnTo>
                <a:lnTo>
                  <a:pt x="325640" y="210820"/>
                </a:lnTo>
                <a:lnTo>
                  <a:pt x="321589" y="207086"/>
                </a:lnTo>
                <a:lnTo>
                  <a:pt x="321398" y="207340"/>
                </a:lnTo>
                <a:lnTo>
                  <a:pt x="321170" y="207962"/>
                </a:lnTo>
                <a:lnTo>
                  <a:pt x="321056" y="208280"/>
                </a:lnTo>
                <a:lnTo>
                  <a:pt x="321373" y="209550"/>
                </a:lnTo>
                <a:lnTo>
                  <a:pt x="319722" y="209550"/>
                </a:lnTo>
                <a:lnTo>
                  <a:pt x="323684" y="210820"/>
                </a:lnTo>
                <a:lnTo>
                  <a:pt x="334327" y="212204"/>
                </a:lnTo>
                <a:lnTo>
                  <a:pt x="335699" y="212204"/>
                </a:lnTo>
                <a:lnTo>
                  <a:pt x="337058" y="210820"/>
                </a:lnTo>
                <a:lnTo>
                  <a:pt x="339394" y="209550"/>
                </a:lnTo>
                <a:close/>
              </a:path>
              <a:path w="729614" h="339089">
                <a:moveTo>
                  <a:pt x="343471" y="209550"/>
                </a:moveTo>
                <a:lnTo>
                  <a:pt x="342023" y="207086"/>
                </a:lnTo>
                <a:lnTo>
                  <a:pt x="341884" y="207340"/>
                </a:lnTo>
                <a:lnTo>
                  <a:pt x="341693" y="207962"/>
                </a:lnTo>
                <a:lnTo>
                  <a:pt x="341604" y="208280"/>
                </a:lnTo>
                <a:lnTo>
                  <a:pt x="341934" y="209550"/>
                </a:lnTo>
                <a:lnTo>
                  <a:pt x="343471" y="209550"/>
                </a:lnTo>
                <a:close/>
              </a:path>
              <a:path w="729614" h="339089">
                <a:moveTo>
                  <a:pt x="345973" y="214820"/>
                </a:moveTo>
                <a:lnTo>
                  <a:pt x="338797" y="214820"/>
                </a:lnTo>
                <a:lnTo>
                  <a:pt x="336308" y="213360"/>
                </a:lnTo>
                <a:lnTo>
                  <a:pt x="336207" y="213868"/>
                </a:lnTo>
                <a:lnTo>
                  <a:pt x="336105" y="214350"/>
                </a:lnTo>
                <a:lnTo>
                  <a:pt x="336016" y="214820"/>
                </a:lnTo>
                <a:lnTo>
                  <a:pt x="335965" y="215074"/>
                </a:lnTo>
                <a:lnTo>
                  <a:pt x="335851" y="215658"/>
                </a:lnTo>
                <a:lnTo>
                  <a:pt x="335800" y="215900"/>
                </a:lnTo>
                <a:lnTo>
                  <a:pt x="339864" y="215900"/>
                </a:lnTo>
                <a:lnTo>
                  <a:pt x="344411" y="215900"/>
                </a:lnTo>
                <a:lnTo>
                  <a:pt x="345973" y="214820"/>
                </a:lnTo>
                <a:close/>
              </a:path>
              <a:path w="729614" h="339089">
                <a:moveTo>
                  <a:pt x="347345" y="213868"/>
                </a:moveTo>
                <a:lnTo>
                  <a:pt x="346125" y="213360"/>
                </a:lnTo>
                <a:lnTo>
                  <a:pt x="346125" y="214718"/>
                </a:lnTo>
                <a:lnTo>
                  <a:pt x="347345" y="213868"/>
                </a:lnTo>
                <a:close/>
              </a:path>
              <a:path w="729614" h="339089">
                <a:moveTo>
                  <a:pt x="348475" y="214350"/>
                </a:moveTo>
                <a:lnTo>
                  <a:pt x="348081" y="213360"/>
                </a:lnTo>
                <a:lnTo>
                  <a:pt x="347345" y="213868"/>
                </a:lnTo>
                <a:lnTo>
                  <a:pt x="348475" y="214350"/>
                </a:lnTo>
                <a:close/>
              </a:path>
              <a:path w="729614" h="339089">
                <a:moveTo>
                  <a:pt x="348983" y="225247"/>
                </a:moveTo>
                <a:lnTo>
                  <a:pt x="348919" y="224790"/>
                </a:lnTo>
                <a:lnTo>
                  <a:pt x="347929" y="225513"/>
                </a:lnTo>
                <a:lnTo>
                  <a:pt x="348983" y="225247"/>
                </a:lnTo>
                <a:close/>
              </a:path>
              <a:path w="729614" h="339089">
                <a:moveTo>
                  <a:pt x="349821" y="237655"/>
                </a:moveTo>
                <a:lnTo>
                  <a:pt x="348437" y="238620"/>
                </a:lnTo>
                <a:lnTo>
                  <a:pt x="348526" y="238760"/>
                </a:lnTo>
                <a:lnTo>
                  <a:pt x="349821" y="237655"/>
                </a:lnTo>
                <a:close/>
              </a:path>
              <a:path w="729614" h="339089">
                <a:moveTo>
                  <a:pt x="352945" y="220510"/>
                </a:moveTo>
                <a:lnTo>
                  <a:pt x="352831" y="220243"/>
                </a:lnTo>
                <a:lnTo>
                  <a:pt x="352717" y="219964"/>
                </a:lnTo>
                <a:lnTo>
                  <a:pt x="352640" y="219773"/>
                </a:lnTo>
                <a:lnTo>
                  <a:pt x="352412" y="219773"/>
                </a:lnTo>
                <a:lnTo>
                  <a:pt x="350913" y="220243"/>
                </a:lnTo>
                <a:lnTo>
                  <a:pt x="350964" y="220980"/>
                </a:lnTo>
                <a:lnTo>
                  <a:pt x="352945" y="220510"/>
                </a:lnTo>
                <a:close/>
              </a:path>
              <a:path w="729614" h="339089">
                <a:moveTo>
                  <a:pt x="354558" y="209550"/>
                </a:moveTo>
                <a:lnTo>
                  <a:pt x="353618" y="209550"/>
                </a:lnTo>
                <a:lnTo>
                  <a:pt x="352767" y="208280"/>
                </a:lnTo>
                <a:lnTo>
                  <a:pt x="351383" y="208280"/>
                </a:lnTo>
                <a:lnTo>
                  <a:pt x="346989" y="209550"/>
                </a:lnTo>
                <a:lnTo>
                  <a:pt x="344043" y="209550"/>
                </a:lnTo>
                <a:lnTo>
                  <a:pt x="343496" y="211861"/>
                </a:lnTo>
                <a:lnTo>
                  <a:pt x="343420" y="212204"/>
                </a:lnTo>
                <a:lnTo>
                  <a:pt x="343700" y="212204"/>
                </a:lnTo>
                <a:lnTo>
                  <a:pt x="346125" y="213360"/>
                </a:lnTo>
                <a:lnTo>
                  <a:pt x="346036" y="212204"/>
                </a:lnTo>
                <a:lnTo>
                  <a:pt x="345935" y="211861"/>
                </a:lnTo>
                <a:lnTo>
                  <a:pt x="345503" y="210820"/>
                </a:lnTo>
                <a:lnTo>
                  <a:pt x="348576" y="210820"/>
                </a:lnTo>
                <a:lnTo>
                  <a:pt x="354558" y="209550"/>
                </a:lnTo>
                <a:close/>
              </a:path>
              <a:path w="729614" h="339089">
                <a:moveTo>
                  <a:pt x="359244" y="215900"/>
                </a:moveTo>
                <a:lnTo>
                  <a:pt x="359168" y="214820"/>
                </a:lnTo>
                <a:lnTo>
                  <a:pt x="358343" y="214820"/>
                </a:lnTo>
                <a:lnTo>
                  <a:pt x="358990" y="215900"/>
                </a:lnTo>
                <a:lnTo>
                  <a:pt x="359244" y="215900"/>
                </a:lnTo>
                <a:close/>
              </a:path>
              <a:path w="729614" h="339089">
                <a:moveTo>
                  <a:pt x="377380" y="212204"/>
                </a:moveTo>
                <a:lnTo>
                  <a:pt x="369354" y="210820"/>
                </a:lnTo>
                <a:lnTo>
                  <a:pt x="362013" y="209550"/>
                </a:lnTo>
                <a:lnTo>
                  <a:pt x="354558" y="209550"/>
                </a:lnTo>
                <a:lnTo>
                  <a:pt x="355053" y="213360"/>
                </a:lnTo>
                <a:lnTo>
                  <a:pt x="351840" y="213360"/>
                </a:lnTo>
                <a:lnTo>
                  <a:pt x="349707" y="214350"/>
                </a:lnTo>
                <a:lnTo>
                  <a:pt x="358063" y="214350"/>
                </a:lnTo>
                <a:lnTo>
                  <a:pt x="355955" y="210820"/>
                </a:lnTo>
                <a:lnTo>
                  <a:pt x="360718" y="210820"/>
                </a:lnTo>
                <a:lnTo>
                  <a:pt x="363093" y="211861"/>
                </a:lnTo>
                <a:lnTo>
                  <a:pt x="363969" y="212204"/>
                </a:lnTo>
                <a:lnTo>
                  <a:pt x="367563" y="213360"/>
                </a:lnTo>
                <a:lnTo>
                  <a:pt x="367576" y="212204"/>
                </a:lnTo>
                <a:lnTo>
                  <a:pt x="368020" y="212204"/>
                </a:lnTo>
                <a:lnTo>
                  <a:pt x="372338" y="213360"/>
                </a:lnTo>
                <a:lnTo>
                  <a:pt x="376885" y="212204"/>
                </a:lnTo>
                <a:lnTo>
                  <a:pt x="377380" y="212204"/>
                </a:lnTo>
                <a:close/>
              </a:path>
              <a:path w="729614" h="339089">
                <a:moveTo>
                  <a:pt x="381812" y="218440"/>
                </a:moveTo>
                <a:lnTo>
                  <a:pt x="381749" y="218186"/>
                </a:lnTo>
                <a:lnTo>
                  <a:pt x="381647" y="217766"/>
                </a:lnTo>
                <a:lnTo>
                  <a:pt x="381546" y="217347"/>
                </a:lnTo>
                <a:lnTo>
                  <a:pt x="381495" y="217182"/>
                </a:lnTo>
                <a:lnTo>
                  <a:pt x="381228" y="217347"/>
                </a:lnTo>
                <a:lnTo>
                  <a:pt x="379945" y="218186"/>
                </a:lnTo>
                <a:lnTo>
                  <a:pt x="379984" y="218440"/>
                </a:lnTo>
                <a:lnTo>
                  <a:pt x="381812" y="218440"/>
                </a:lnTo>
                <a:close/>
              </a:path>
              <a:path w="729614" h="339089">
                <a:moveTo>
                  <a:pt x="397586" y="214820"/>
                </a:moveTo>
                <a:lnTo>
                  <a:pt x="396760" y="214820"/>
                </a:lnTo>
                <a:lnTo>
                  <a:pt x="395033" y="215226"/>
                </a:lnTo>
                <a:lnTo>
                  <a:pt x="395325" y="217182"/>
                </a:lnTo>
                <a:lnTo>
                  <a:pt x="397573" y="215658"/>
                </a:lnTo>
                <a:lnTo>
                  <a:pt x="397586" y="214820"/>
                </a:lnTo>
                <a:close/>
              </a:path>
              <a:path w="729614" h="339089">
                <a:moveTo>
                  <a:pt x="405206" y="257987"/>
                </a:moveTo>
                <a:lnTo>
                  <a:pt x="403999" y="256540"/>
                </a:lnTo>
                <a:lnTo>
                  <a:pt x="402615" y="256540"/>
                </a:lnTo>
                <a:lnTo>
                  <a:pt x="405206" y="257987"/>
                </a:lnTo>
                <a:close/>
              </a:path>
              <a:path w="729614" h="339089">
                <a:moveTo>
                  <a:pt x="410273" y="218973"/>
                </a:moveTo>
                <a:lnTo>
                  <a:pt x="410044" y="218440"/>
                </a:lnTo>
                <a:lnTo>
                  <a:pt x="409041" y="219430"/>
                </a:lnTo>
                <a:lnTo>
                  <a:pt x="410273" y="218973"/>
                </a:lnTo>
                <a:close/>
              </a:path>
              <a:path w="729614" h="339089">
                <a:moveTo>
                  <a:pt x="413435" y="217766"/>
                </a:moveTo>
                <a:lnTo>
                  <a:pt x="411734" y="218440"/>
                </a:lnTo>
                <a:lnTo>
                  <a:pt x="410273" y="218973"/>
                </a:lnTo>
                <a:lnTo>
                  <a:pt x="411695" y="222250"/>
                </a:lnTo>
                <a:lnTo>
                  <a:pt x="411835" y="221805"/>
                </a:lnTo>
                <a:lnTo>
                  <a:pt x="413435" y="217766"/>
                </a:lnTo>
                <a:close/>
              </a:path>
              <a:path w="729614" h="339089">
                <a:moveTo>
                  <a:pt x="414883" y="217182"/>
                </a:moveTo>
                <a:lnTo>
                  <a:pt x="413664" y="217182"/>
                </a:lnTo>
                <a:lnTo>
                  <a:pt x="413435" y="217766"/>
                </a:lnTo>
                <a:lnTo>
                  <a:pt x="414883" y="217182"/>
                </a:lnTo>
                <a:close/>
              </a:path>
              <a:path w="729614" h="339089">
                <a:moveTo>
                  <a:pt x="414921" y="184632"/>
                </a:moveTo>
                <a:lnTo>
                  <a:pt x="413029" y="185585"/>
                </a:lnTo>
                <a:lnTo>
                  <a:pt x="412394" y="188607"/>
                </a:lnTo>
                <a:lnTo>
                  <a:pt x="410679" y="190004"/>
                </a:lnTo>
                <a:lnTo>
                  <a:pt x="404749" y="192747"/>
                </a:lnTo>
                <a:lnTo>
                  <a:pt x="398297" y="192824"/>
                </a:lnTo>
                <a:lnTo>
                  <a:pt x="391718" y="191490"/>
                </a:lnTo>
                <a:lnTo>
                  <a:pt x="385445" y="189992"/>
                </a:lnTo>
                <a:lnTo>
                  <a:pt x="385699" y="191490"/>
                </a:lnTo>
                <a:lnTo>
                  <a:pt x="387184" y="191592"/>
                </a:lnTo>
                <a:lnTo>
                  <a:pt x="388315" y="192024"/>
                </a:lnTo>
                <a:lnTo>
                  <a:pt x="396087" y="194170"/>
                </a:lnTo>
                <a:lnTo>
                  <a:pt x="404266" y="194437"/>
                </a:lnTo>
                <a:lnTo>
                  <a:pt x="411099" y="191655"/>
                </a:lnTo>
                <a:lnTo>
                  <a:pt x="414921" y="184632"/>
                </a:lnTo>
                <a:close/>
              </a:path>
              <a:path w="729614" h="339089">
                <a:moveTo>
                  <a:pt x="415213" y="236042"/>
                </a:moveTo>
                <a:lnTo>
                  <a:pt x="413423" y="233794"/>
                </a:lnTo>
                <a:lnTo>
                  <a:pt x="413219" y="233794"/>
                </a:lnTo>
                <a:lnTo>
                  <a:pt x="412242" y="234950"/>
                </a:lnTo>
                <a:lnTo>
                  <a:pt x="415213" y="236042"/>
                </a:lnTo>
                <a:close/>
              </a:path>
              <a:path w="729614" h="339089">
                <a:moveTo>
                  <a:pt x="415912" y="236308"/>
                </a:moveTo>
                <a:lnTo>
                  <a:pt x="415213" y="236042"/>
                </a:lnTo>
                <a:lnTo>
                  <a:pt x="415912" y="236931"/>
                </a:lnTo>
                <a:lnTo>
                  <a:pt x="415709" y="236308"/>
                </a:lnTo>
                <a:lnTo>
                  <a:pt x="415912" y="236308"/>
                </a:lnTo>
                <a:close/>
              </a:path>
              <a:path w="729614" h="339089">
                <a:moveTo>
                  <a:pt x="416483" y="206324"/>
                </a:moveTo>
                <a:lnTo>
                  <a:pt x="416471" y="205892"/>
                </a:lnTo>
                <a:lnTo>
                  <a:pt x="416001" y="205892"/>
                </a:lnTo>
                <a:lnTo>
                  <a:pt x="416483" y="206324"/>
                </a:lnTo>
                <a:close/>
              </a:path>
              <a:path w="729614" h="339089">
                <a:moveTo>
                  <a:pt x="416814" y="235356"/>
                </a:moveTo>
                <a:lnTo>
                  <a:pt x="416369" y="232702"/>
                </a:lnTo>
                <a:lnTo>
                  <a:pt x="414642" y="232410"/>
                </a:lnTo>
                <a:lnTo>
                  <a:pt x="416814" y="235356"/>
                </a:lnTo>
                <a:close/>
              </a:path>
              <a:path w="729614" h="339089">
                <a:moveTo>
                  <a:pt x="418706" y="266700"/>
                </a:moveTo>
                <a:lnTo>
                  <a:pt x="418541" y="265684"/>
                </a:lnTo>
                <a:lnTo>
                  <a:pt x="418503" y="265506"/>
                </a:lnTo>
                <a:lnTo>
                  <a:pt x="418630" y="265506"/>
                </a:lnTo>
                <a:lnTo>
                  <a:pt x="405206" y="257987"/>
                </a:lnTo>
                <a:lnTo>
                  <a:pt x="409625" y="263296"/>
                </a:lnTo>
                <a:lnTo>
                  <a:pt x="410476" y="264210"/>
                </a:lnTo>
                <a:lnTo>
                  <a:pt x="416572" y="266700"/>
                </a:lnTo>
                <a:lnTo>
                  <a:pt x="418706" y="266700"/>
                </a:lnTo>
                <a:close/>
              </a:path>
              <a:path w="729614" h="339089">
                <a:moveTo>
                  <a:pt x="420281" y="181063"/>
                </a:moveTo>
                <a:lnTo>
                  <a:pt x="414947" y="191985"/>
                </a:lnTo>
                <a:lnTo>
                  <a:pt x="405333" y="196938"/>
                </a:lnTo>
                <a:lnTo>
                  <a:pt x="394690" y="197205"/>
                </a:lnTo>
                <a:lnTo>
                  <a:pt x="383679" y="195249"/>
                </a:lnTo>
                <a:lnTo>
                  <a:pt x="372935" y="193573"/>
                </a:lnTo>
                <a:lnTo>
                  <a:pt x="374954" y="196735"/>
                </a:lnTo>
                <a:lnTo>
                  <a:pt x="379895" y="195529"/>
                </a:lnTo>
                <a:lnTo>
                  <a:pt x="387096" y="197294"/>
                </a:lnTo>
                <a:lnTo>
                  <a:pt x="391375" y="199326"/>
                </a:lnTo>
                <a:lnTo>
                  <a:pt x="395478" y="200050"/>
                </a:lnTo>
                <a:lnTo>
                  <a:pt x="405130" y="200164"/>
                </a:lnTo>
                <a:lnTo>
                  <a:pt x="412686" y="196913"/>
                </a:lnTo>
                <a:lnTo>
                  <a:pt x="417842" y="190487"/>
                </a:lnTo>
                <a:lnTo>
                  <a:pt x="420281" y="181063"/>
                </a:lnTo>
                <a:close/>
              </a:path>
              <a:path w="729614" h="339089">
                <a:moveTo>
                  <a:pt x="420509" y="217182"/>
                </a:moveTo>
                <a:lnTo>
                  <a:pt x="418579" y="217182"/>
                </a:lnTo>
                <a:lnTo>
                  <a:pt x="418477" y="218440"/>
                </a:lnTo>
                <a:lnTo>
                  <a:pt x="418363" y="219773"/>
                </a:lnTo>
                <a:lnTo>
                  <a:pt x="420395" y="219773"/>
                </a:lnTo>
                <a:lnTo>
                  <a:pt x="420509" y="217182"/>
                </a:lnTo>
                <a:close/>
              </a:path>
              <a:path w="729614" h="339089">
                <a:moveTo>
                  <a:pt x="420751" y="191655"/>
                </a:moveTo>
                <a:lnTo>
                  <a:pt x="412648" y="199491"/>
                </a:lnTo>
                <a:lnTo>
                  <a:pt x="400824" y="202158"/>
                </a:lnTo>
                <a:lnTo>
                  <a:pt x="387946" y="201663"/>
                </a:lnTo>
                <a:lnTo>
                  <a:pt x="376745" y="199986"/>
                </a:lnTo>
                <a:lnTo>
                  <a:pt x="374840" y="199669"/>
                </a:lnTo>
                <a:lnTo>
                  <a:pt x="375691" y="200533"/>
                </a:lnTo>
                <a:lnTo>
                  <a:pt x="375602" y="201663"/>
                </a:lnTo>
                <a:lnTo>
                  <a:pt x="376047" y="201663"/>
                </a:lnTo>
                <a:lnTo>
                  <a:pt x="390842" y="203936"/>
                </a:lnTo>
                <a:lnTo>
                  <a:pt x="406044" y="203936"/>
                </a:lnTo>
                <a:lnTo>
                  <a:pt x="409867" y="202158"/>
                </a:lnTo>
                <a:lnTo>
                  <a:pt x="418147" y="198310"/>
                </a:lnTo>
                <a:lnTo>
                  <a:pt x="420751" y="191655"/>
                </a:lnTo>
                <a:close/>
              </a:path>
              <a:path w="729614" h="339089">
                <a:moveTo>
                  <a:pt x="421271" y="241414"/>
                </a:moveTo>
                <a:lnTo>
                  <a:pt x="419315" y="238760"/>
                </a:lnTo>
                <a:lnTo>
                  <a:pt x="416814" y="235356"/>
                </a:lnTo>
                <a:lnTo>
                  <a:pt x="417347" y="238620"/>
                </a:lnTo>
                <a:lnTo>
                  <a:pt x="417372" y="238760"/>
                </a:lnTo>
                <a:lnTo>
                  <a:pt x="415912" y="236931"/>
                </a:lnTo>
                <a:lnTo>
                  <a:pt x="417271" y="241109"/>
                </a:lnTo>
                <a:lnTo>
                  <a:pt x="417372" y="241414"/>
                </a:lnTo>
                <a:lnTo>
                  <a:pt x="421271" y="241414"/>
                </a:lnTo>
                <a:close/>
              </a:path>
              <a:path w="729614" h="339089">
                <a:moveTo>
                  <a:pt x="423392" y="221094"/>
                </a:moveTo>
                <a:lnTo>
                  <a:pt x="420395" y="219773"/>
                </a:lnTo>
                <a:lnTo>
                  <a:pt x="420281" y="222250"/>
                </a:lnTo>
                <a:lnTo>
                  <a:pt x="419696" y="222923"/>
                </a:lnTo>
                <a:lnTo>
                  <a:pt x="423392" y="221094"/>
                </a:lnTo>
                <a:close/>
              </a:path>
              <a:path w="729614" h="339089">
                <a:moveTo>
                  <a:pt x="423849" y="183730"/>
                </a:moveTo>
                <a:lnTo>
                  <a:pt x="421551" y="185280"/>
                </a:lnTo>
                <a:lnTo>
                  <a:pt x="421741" y="189141"/>
                </a:lnTo>
                <a:lnTo>
                  <a:pt x="423849" y="183730"/>
                </a:lnTo>
                <a:close/>
              </a:path>
              <a:path w="729614" h="339089">
                <a:moveTo>
                  <a:pt x="426529" y="189230"/>
                </a:moveTo>
                <a:lnTo>
                  <a:pt x="421919" y="198120"/>
                </a:lnTo>
                <a:lnTo>
                  <a:pt x="412711" y="205892"/>
                </a:lnTo>
                <a:lnTo>
                  <a:pt x="412292" y="205892"/>
                </a:lnTo>
                <a:lnTo>
                  <a:pt x="402869" y="208280"/>
                </a:lnTo>
                <a:lnTo>
                  <a:pt x="382397" y="205892"/>
                </a:lnTo>
                <a:lnTo>
                  <a:pt x="382981" y="205892"/>
                </a:lnTo>
                <a:lnTo>
                  <a:pt x="348894" y="203200"/>
                </a:lnTo>
                <a:lnTo>
                  <a:pt x="333527" y="203200"/>
                </a:lnTo>
                <a:lnTo>
                  <a:pt x="335915" y="204470"/>
                </a:lnTo>
                <a:lnTo>
                  <a:pt x="352044" y="204470"/>
                </a:lnTo>
                <a:lnTo>
                  <a:pt x="361276" y="205892"/>
                </a:lnTo>
                <a:lnTo>
                  <a:pt x="369455" y="205892"/>
                </a:lnTo>
                <a:lnTo>
                  <a:pt x="377151" y="207086"/>
                </a:lnTo>
                <a:lnTo>
                  <a:pt x="376910" y="207086"/>
                </a:lnTo>
                <a:lnTo>
                  <a:pt x="385013" y="209550"/>
                </a:lnTo>
                <a:lnTo>
                  <a:pt x="395770" y="210820"/>
                </a:lnTo>
                <a:lnTo>
                  <a:pt x="400024" y="208280"/>
                </a:lnTo>
                <a:lnTo>
                  <a:pt x="402958" y="212204"/>
                </a:lnTo>
                <a:lnTo>
                  <a:pt x="402907" y="211861"/>
                </a:lnTo>
                <a:lnTo>
                  <a:pt x="403352" y="209550"/>
                </a:lnTo>
                <a:lnTo>
                  <a:pt x="409943" y="210820"/>
                </a:lnTo>
                <a:lnTo>
                  <a:pt x="410298" y="209550"/>
                </a:lnTo>
                <a:lnTo>
                  <a:pt x="410933" y="207340"/>
                </a:lnTo>
                <a:lnTo>
                  <a:pt x="410997" y="207086"/>
                </a:lnTo>
                <a:lnTo>
                  <a:pt x="410705" y="207086"/>
                </a:lnTo>
                <a:lnTo>
                  <a:pt x="415810" y="205892"/>
                </a:lnTo>
                <a:lnTo>
                  <a:pt x="415480" y="205892"/>
                </a:lnTo>
                <a:lnTo>
                  <a:pt x="421589" y="203200"/>
                </a:lnTo>
                <a:lnTo>
                  <a:pt x="426478" y="195580"/>
                </a:lnTo>
                <a:lnTo>
                  <a:pt x="426529" y="189230"/>
                </a:lnTo>
                <a:close/>
              </a:path>
              <a:path w="729614" h="339089">
                <a:moveTo>
                  <a:pt x="426567" y="222491"/>
                </a:moveTo>
                <a:lnTo>
                  <a:pt x="426237" y="222250"/>
                </a:lnTo>
                <a:lnTo>
                  <a:pt x="425373" y="221805"/>
                </a:lnTo>
                <a:lnTo>
                  <a:pt x="423887" y="221094"/>
                </a:lnTo>
                <a:lnTo>
                  <a:pt x="423392" y="221094"/>
                </a:lnTo>
                <a:lnTo>
                  <a:pt x="426567" y="222491"/>
                </a:lnTo>
                <a:close/>
              </a:path>
              <a:path w="729614" h="339089">
                <a:moveTo>
                  <a:pt x="428485" y="223939"/>
                </a:moveTo>
                <a:lnTo>
                  <a:pt x="428155" y="223672"/>
                </a:lnTo>
                <a:lnTo>
                  <a:pt x="428015" y="223672"/>
                </a:lnTo>
                <a:lnTo>
                  <a:pt x="422617" y="228549"/>
                </a:lnTo>
                <a:lnTo>
                  <a:pt x="424256" y="227330"/>
                </a:lnTo>
                <a:lnTo>
                  <a:pt x="428485" y="223939"/>
                </a:lnTo>
                <a:close/>
              </a:path>
              <a:path w="729614" h="339089">
                <a:moveTo>
                  <a:pt x="429336" y="223672"/>
                </a:moveTo>
                <a:lnTo>
                  <a:pt x="426326" y="222250"/>
                </a:lnTo>
                <a:lnTo>
                  <a:pt x="426567" y="222491"/>
                </a:lnTo>
                <a:lnTo>
                  <a:pt x="428155" y="223672"/>
                </a:lnTo>
                <a:lnTo>
                  <a:pt x="428434" y="223888"/>
                </a:lnTo>
                <a:lnTo>
                  <a:pt x="428828" y="223672"/>
                </a:lnTo>
                <a:lnTo>
                  <a:pt x="429336" y="223672"/>
                </a:lnTo>
                <a:close/>
              </a:path>
              <a:path w="729614" h="339089">
                <a:moveTo>
                  <a:pt x="432308" y="129235"/>
                </a:moveTo>
                <a:lnTo>
                  <a:pt x="431888" y="127469"/>
                </a:lnTo>
                <a:lnTo>
                  <a:pt x="425653" y="131470"/>
                </a:lnTo>
                <a:lnTo>
                  <a:pt x="418769" y="132143"/>
                </a:lnTo>
                <a:lnTo>
                  <a:pt x="411594" y="130975"/>
                </a:lnTo>
                <a:lnTo>
                  <a:pt x="404444" y="129451"/>
                </a:lnTo>
                <a:lnTo>
                  <a:pt x="402539" y="129120"/>
                </a:lnTo>
                <a:lnTo>
                  <a:pt x="403390" y="129984"/>
                </a:lnTo>
                <a:lnTo>
                  <a:pt x="403301" y="131038"/>
                </a:lnTo>
                <a:lnTo>
                  <a:pt x="410286" y="132384"/>
                </a:lnTo>
                <a:lnTo>
                  <a:pt x="417195" y="133959"/>
                </a:lnTo>
                <a:lnTo>
                  <a:pt x="423837" y="133934"/>
                </a:lnTo>
                <a:lnTo>
                  <a:pt x="430022" y="130505"/>
                </a:lnTo>
                <a:lnTo>
                  <a:pt x="430974" y="129578"/>
                </a:lnTo>
                <a:lnTo>
                  <a:pt x="432308" y="129235"/>
                </a:lnTo>
                <a:close/>
              </a:path>
              <a:path w="729614" h="339089">
                <a:moveTo>
                  <a:pt x="435279" y="118579"/>
                </a:moveTo>
                <a:lnTo>
                  <a:pt x="434098" y="116078"/>
                </a:lnTo>
                <a:lnTo>
                  <a:pt x="433412" y="115239"/>
                </a:lnTo>
                <a:lnTo>
                  <a:pt x="431711" y="113144"/>
                </a:lnTo>
                <a:lnTo>
                  <a:pt x="425005" y="109728"/>
                </a:lnTo>
                <a:lnTo>
                  <a:pt x="422071" y="109626"/>
                </a:lnTo>
                <a:lnTo>
                  <a:pt x="429666" y="114084"/>
                </a:lnTo>
                <a:lnTo>
                  <a:pt x="434136" y="119443"/>
                </a:lnTo>
                <a:lnTo>
                  <a:pt x="435279" y="118579"/>
                </a:lnTo>
                <a:close/>
              </a:path>
              <a:path w="729614" h="339089">
                <a:moveTo>
                  <a:pt x="435470" y="121221"/>
                </a:moveTo>
                <a:lnTo>
                  <a:pt x="433006" y="129921"/>
                </a:lnTo>
                <a:lnTo>
                  <a:pt x="431355" y="133489"/>
                </a:lnTo>
                <a:lnTo>
                  <a:pt x="423443" y="136156"/>
                </a:lnTo>
                <a:lnTo>
                  <a:pt x="418807" y="136372"/>
                </a:lnTo>
                <a:lnTo>
                  <a:pt x="408305" y="134391"/>
                </a:lnTo>
                <a:lnTo>
                  <a:pt x="411353" y="137287"/>
                </a:lnTo>
                <a:lnTo>
                  <a:pt x="420941" y="138823"/>
                </a:lnTo>
                <a:lnTo>
                  <a:pt x="428828" y="136740"/>
                </a:lnTo>
                <a:lnTo>
                  <a:pt x="433997" y="130924"/>
                </a:lnTo>
                <a:lnTo>
                  <a:pt x="435470" y="121221"/>
                </a:lnTo>
                <a:close/>
              </a:path>
              <a:path w="729614" h="339089">
                <a:moveTo>
                  <a:pt x="438061" y="138684"/>
                </a:moveTo>
                <a:lnTo>
                  <a:pt x="437400" y="139014"/>
                </a:lnTo>
                <a:lnTo>
                  <a:pt x="436232" y="141770"/>
                </a:lnTo>
                <a:lnTo>
                  <a:pt x="436105" y="142062"/>
                </a:lnTo>
                <a:lnTo>
                  <a:pt x="437515" y="142519"/>
                </a:lnTo>
                <a:lnTo>
                  <a:pt x="437629" y="141312"/>
                </a:lnTo>
                <a:lnTo>
                  <a:pt x="437705" y="140881"/>
                </a:lnTo>
                <a:lnTo>
                  <a:pt x="437769" y="140436"/>
                </a:lnTo>
                <a:lnTo>
                  <a:pt x="437883" y="139750"/>
                </a:lnTo>
                <a:lnTo>
                  <a:pt x="438010" y="139014"/>
                </a:lnTo>
                <a:lnTo>
                  <a:pt x="438061" y="138684"/>
                </a:lnTo>
                <a:close/>
              </a:path>
              <a:path w="729614" h="339089">
                <a:moveTo>
                  <a:pt x="441731" y="141770"/>
                </a:moveTo>
                <a:lnTo>
                  <a:pt x="435470" y="143560"/>
                </a:lnTo>
                <a:lnTo>
                  <a:pt x="436105" y="142062"/>
                </a:lnTo>
                <a:lnTo>
                  <a:pt x="435178" y="141770"/>
                </a:lnTo>
                <a:lnTo>
                  <a:pt x="431012" y="140436"/>
                </a:lnTo>
                <a:lnTo>
                  <a:pt x="438150" y="132384"/>
                </a:lnTo>
                <a:lnTo>
                  <a:pt x="436829" y="131940"/>
                </a:lnTo>
                <a:lnTo>
                  <a:pt x="432460" y="137845"/>
                </a:lnTo>
                <a:lnTo>
                  <a:pt x="425208" y="142506"/>
                </a:lnTo>
                <a:lnTo>
                  <a:pt x="417614" y="139992"/>
                </a:lnTo>
                <a:lnTo>
                  <a:pt x="419392" y="141312"/>
                </a:lnTo>
                <a:lnTo>
                  <a:pt x="418909" y="141770"/>
                </a:lnTo>
                <a:lnTo>
                  <a:pt x="418490" y="142519"/>
                </a:lnTo>
                <a:lnTo>
                  <a:pt x="417969" y="142519"/>
                </a:lnTo>
                <a:lnTo>
                  <a:pt x="415696" y="142925"/>
                </a:lnTo>
                <a:lnTo>
                  <a:pt x="407492" y="139750"/>
                </a:lnTo>
                <a:lnTo>
                  <a:pt x="404215" y="140881"/>
                </a:lnTo>
                <a:lnTo>
                  <a:pt x="415455" y="144360"/>
                </a:lnTo>
                <a:lnTo>
                  <a:pt x="431012" y="143560"/>
                </a:lnTo>
                <a:lnTo>
                  <a:pt x="429247" y="146062"/>
                </a:lnTo>
                <a:lnTo>
                  <a:pt x="423506" y="147383"/>
                </a:lnTo>
                <a:lnTo>
                  <a:pt x="417728" y="147916"/>
                </a:lnTo>
                <a:lnTo>
                  <a:pt x="415582" y="147383"/>
                </a:lnTo>
                <a:lnTo>
                  <a:pt x="416039" y="147383"/>
                </a:lnTo>
                <a:lnTo>
                  <a:pt x="410895" y="146989"/>
                </a:lnTo>
                <a:lnTo>
                  <a:pt x="411035" y="147116"/>
                </a:lnTo>
                <a:lnTo>
                  <a:pt x="411289" y="147383"/>
                </a:lnTo>
                <a:lnTo>
                  <a:pt x="411353" y="148907"/>
                </a:lnTo>
                <a:lnTo>
                  <a:pt x="413943" y="148450"/>
                </a:lnTo>
                <a:lnTo>
                  <a:pt x="416572" y="149720"/>
                </a:lnTo>
                <a:lnTo>
                  <a:pt x="421576" y="149720"/>
                </a:lnTo>
                <a:lnTo>
                  <a:pt x="425323" y="148450"/>
                </a:lnTo>
                <a:lnTo>
                  <a:pt x="426300" y="148120"/>
                </a:lnTo>
                <a:lnTo>
                  <a:pt x="431609" y="149059"/>
                </a:lnTo>
                <a:lnTo>
                  <a:pt x="436702" y="153200"/>
                </a:lnTo>
                <a:lnTo>
                  <a:pt x="441058" y="154774"/>
                </a:lnTo>
                <a:lnTo>
                  <a:pt x="432485" y="148120"/>
                </a:lnTo>
                <a:lnTo>
                  <a:pt x="431825" y="147916"/>
                </a:lnTo>
                <a:lnTo>
                  <a:pt x="429221" y="147116"/>
                </a:lnTo>
                <a:lnTo>
                  <a:pt x="440842" y="147116"/>
                </a:lnTo>
                <a:lnTo>
                  <a:pt x="429298" y="146989"/>
                </a:lnTo>
                <a:lnTo>
                  <a:pt x="431406" y="143560"/>
                </a:lnTo>
                <a:lnTo>
                  <a:pt x="431800" y="142925"/>
                </a:lnTo>
                <a:lnTo>
                  <a:pt x="432511" y="141770"/>
                </a:lnTo>
                <a:lnTo>
                  <a:pt x="436486" y="146634"/>
                </a:lnTo>
                <a:lnTo>
                  <a:pt x="440842" y="147116"/>
                </a:lnTo>
                <a:lnTo>
                  <a:pt x="439166" y="144564"/>
                </a:lnTo>
                <a:lnTo>
                  <a:pt x="441617" y="144157"/>
                </a:lnTo>
                <a:lnTo>
                  <a:pt x="441642" y="143560"/>
                </a:lnTo>
                <a:lnTo>
                  <a:pt x="441731" y="141770"/>
                </a:lnTo>
                <a:close/>
              </a:path>
              <a:path w="729614" h="339089">
                <a:moveTo>
                  <a:pt x="442620" y="131051"/>
                </a:moveTo>
                <a:lnTo>
                  <a:pt x="438810" y="134162"/>
                </a:lnTo>
                <a:lnTo>
                  <a:pt x="438061" y="138684"/>
                </a:lnTo>
                <a:lnTo>
                  <a:pt x="442226" y="136601"/>
                </a:lnTo>
                <a:lnTo>
                  <a:pt x="442391" y="134162"/>
                </a:lnTo>
                <a:lnTo>
                  <a:pt x="442518" y="132384"/>
                </a:lnTo>
                <a:lnTo>
                  <a:pt x="442620" y="131051"/>
                </a:lnTo>
                <a:close/>
              </a:path>
              <a:path w="729614" h="339089">
                <a:moveTo>
                  <a:pt x="444385" y="86855"/>
                </a:moveTo>
                <a:lnTo>
                  <a:pt x="443064" y="86017"/>
                </a:lnTo>
                <a:lnTo>
                  <a:pt x="442252" y="86855"/>
                </a:lnTo>
                <a:lnTo>
                  <a:pt x="444385" y="86855"/>
                </a:lnTo>
                <a:close/>
              </a:path>
              <a:path w="729614" h="339089">
                <a:moveTo>
                  <a:pt x="448297" y="241109"/>
                </a:moveTo>
                <a:lnTo>
                  <a:pt x="447179" y="240538"/>
                </a:lnTo>
                <a:lnTo>
                  <a:pt x="447560" y="241312"/>
                </a:lnTo>
                <a:lnTo>
                  <a:pt x="448297" y="241109"/>
                </a:lnTo>
                <a:close/>
              </a:path>
              <a:path w="729614" h="339089">
                <a:moveTo>
                  <a:pt x="448957" y="233794"/>
                </a:moveTo>
                <a:lnTo>
                  <a:pt x="446684" y="229933"/>
                </a:lnTo>
                <a:lnTo>
                  <a:pt x="446506" y="230530"/>
                </a:lnTo>
                <a:lnTo>
                  <a:pt x="445808" y="233794"/>
                </a:lnTo>
                <a:lnTo>
                  <a:pt x="445744" y="234086"/>
                </a:lnTo>
                <a:lnTo>
                  <a:pt x="445643" y="234594"/>
                </a:lnTo>
                <a:lnTo>
                  <a:pt x="448449" y="233794"/>
                </a:lnTo>
                <a:lnTo>
                  <a:pt x="448957" y="233794"/>
                </a:lnTo>
                <a:close/>
              </a:path>
              <a:path w="729614" h="339089">
                <a:moveTo>
                  <a:pt x="449757" y="126580"/>
                </a:moveTo>
                <a:lnTo>
                  <a:pt x="448652" y="122237"/>
                </a:lnTo>
                <a:lnTo>
                  <a:pt x="444271" y="117081"/>
                </a:lnTo>
                <a:lnTo>
                  <a:pt x="440842" y="114084"/>
                </a:lnTo>
                <a:lnTo>
                  <a:pt x="441896" y="118884"/>
                </a:lnTo>
                <a:lnTo>
                  <a:pt x="446112" y="123418"/>
                </a:lnTo>
                <a:lnTo>
                  <a:pt x="449757" y="126580"/>
                </a:lnTo>
                <a:close/>
              </a:path>
              <a:path w="729614" h="339089">
                <a:moveTo>
                  <a:pt x="450481" y="95351"/>
                </a:moveTo>
                <a:lnTo>
                  <a:pt x="449592" y="91935"/>
                </a:lnTo>
                <a:lnTo>
                  <a:pt x="444411" y="92659"/>
                </a:lnTo>
                <a:lnTo>
                  <a:pt x="443458" y="93929"/>
                </a:lnTo>
                <a:lnTo>
                  <a:pt x="449859" y="95097"/>
                </a:lnTo>
                <a:lnTo>
                  <a:pt x="450481" y="95351"/>
                </a:lnTo>
                <a:close/>
              </a:path>
              <a:path w="729614" h="339089">
                <a:moveTo>
                  <a:pt x="450977" y="177800"/>
                </a:moveTo>
                <a:lnTo>
                  <a:pt x="450100" y="176657"/>
                </a:lnTo>
                <a:lnTo>
                  <a:pt x="449275" y="175666"/>
                </a:lnTo>
                <a:lnTo>
                  <a:pt x="449313" y="174053"/>
                </a:lnTo>
                <a:lnTo>
                  <a:pt x="448170" y="174053"/>
                </a:lnTo>
                <a:lnTo>
                  <a:pt x="448132" y="174320"/>
                </a:lnTo>
                <a:lnTo>
                  <a:pt x="447916" y="174053"/>
                </a:lnTo>
                <a:lnTo>
                  <a:pt x="447852" y="175666"/>
                </a:lnTo>
                <a:lnTo>
                  <a:pt x="447814" y="176657"/>
                </a:lnTo>
                <a:lnTo>
                  <a:pt x="447700" y="177800"/>
                </a:lnTo>
                <a:lnTo>
                  <a:pt x="450977" y="177800"/>
                </a:lnTo>
                <a:close/>
              </a:path>
              <a:path w="729614" h="339089">
                <a:moveTo>
                  <a:pt x="451523" y="95783"/>
                </a:moveTo>
                <a:lnTo>
                  <a:pt x="450481" y="95351"/>
                </a:lnTo>
                <a:lnTo>
                  <a:pt x="450583" y="95783"/>
                </a:lnTo>
                <a:lnTo>
                  <a:pt x="450646" y="96012"/>
                </a:lnTo>
                <a:lnTo>
                  <a:pt x="451523" y="95783"/>
                </a:lnTo>
                <a:close/>
              </a:path>
              <a:path w="729614" h="339089">
                <a:moveTo>
                  <a:pt x="451548" y="168910"/>
                </a:moveTo>
                <a:lnTo>
                  <a:pt x="448678" y="167640"/>
                </a:lnTo>
                <a:lnTo>
                  <a:pt x="448576" y="166370"/>
                </a:lnTo>
                <a:lnTo>
                  <a:pt x="448475" y="165100"/>
                </a:lnTo>
                <a:lnTo>
                  <a:pt x="448360" y="163576"/>
                </a:lnTo>
                <a:lnTo>
                  <a:pt x="448233" y="162052"/>
                </a:lnTo>
                <a:lnTo>
                  <a:pt x="448170" y="161290"/>
                </a:lnTo>
                <a:lnTo>
                  <a:pt x="445325" y="165100"/>
                </a:lnTo>
                <a:lnTo>
                  <a:pt x="447992" y="168910"/>
                </a:lnTo>
                <a:lnTo>
                  <a:pt x="445300" y="170180"/>
                </a:lnTo>
                <a:lnTo>
                  <a:pt x="444614" y="170180"/>
                </a:lnTo>
                <a:lnTo>
                  <a:pt x="447916" y="174053"/>
                </a:lnTo>
                <a:lnTo>
                  <a:pt x="448170" y="174053"/>
                </a:lnTo>
                <a:lnTo>
                  <a:pt x="448881" y="168910"/>
                </a:lnTo>
                <a:lnTo>
                  <a:pt x="451548" y="168910"/>
                </a:lnTo>
                <a:close/>
              </a:path>
              <a:path w="729614" h="339089">
                <a:moveTo>
                  <a:pt x="453859" y="177800"/>
                </a:moveTo>
                <a:lnTo>
                  <a:pt x="453021" y="176657"/>
                </a:lnTo>
                <a:lnTo>
                  <a:pt x="452729" y="176657"/>
                </a:lnTo>
                <a:lnTo>
                  <a:pt x="450977" y="177800"/>
                </a:lnTo>
                <a:lnTo>
                  <a:pt x="453859" y="177800"/>
                </a:lnTo>
                <a:close/>
              </a:path>
              <a:path w="729614" h="339089">
                <a:moveTo>
                  <a:pt x="456120" y="58242"/>
                </a:moveTo>
                <a:lnTo>
                  <a:pt x="452653" y="51485"/>
                </a:lnTo>
                <a:lnTo>
                  <a:pt x="446201" y="52019"/>
                </a:lnTo>
                <a:lnTo>
                  <a:pt x="448030" y="53378"/>
                </a:lnTo>
                <a:lnTo>
                  <a:pt x="456120" y="58242"/>
                </a:lnTo>
                <a:close/>
              </a:path>
              <a:path w="729614" h="339089">
                <a:moveTo>
                  <a:pt x="456565" y="260350"/>
                </a:moveTo>
                <a:lnTo>
                  <a:pt x="455599" y="259080"/>
                </a:lnTo>
                <a:lnTo>
                  <a:pt x="456095" y="260121"/>
                </a:lnTo>
                <a:lnTo>
                  <a:pt x="456209" y="260350"/>
                </a:lnTo>
                <a:lnTo>
                  <a:pt x="456311" y="260553"/>
                </a:lnTo>
                <a:lnTo>
                  <a:pt x="456565" y="260350"/>
                </a:lnTo>
                <a:close/>
              </a:path>
              <a:path w="729614" h="339089">
                <a:moveTo>
                  <a:pt x="457530" y="262978"/>
                </a:moveTo>
                <a:lnTo>
                  <a:pt x="456311" y="260553"/>
                </a:lnTo>
                <a:lnTo>
                  <a:pt x="453224" y="262978"/>
                </a:lnTo>
                <a:lnTo>
                  <a:pt x="457530" y="262978"/>
                </a:lnTo>
                <a:close/>
              </a:path>
              <a:path w="729614" h="339089">
                <a:moveTo>
                  <a:pt x="457796" y="172720"/>
                </a:moveTo>
                <a:lnTo>
                  <a:pt x="455955" y="171450"/>
                </a:lnTo>
                <a:lnTo>
                  <a:pt x="455637" y="168910"/>
                </a:lnTo>
                <a:lnTo>
                  <a:pt x="452450" y="168910"/>
                </a:lnTo>
                <a:lnTo>
                  <a:pt x="455460" y="173837"/>
                </a:lnTo>
                <a:lnTo>
                  <a:pt x="457796" y="172720"/>
                </a:lnTo>
                <a:close/>
              </a:path>
              <a:path w="729614" h="339089">
                <a:moveTo>
                  <a:pt x="457809" y="97993"/>
                </a:moveTo>
                <a:lnTo>
                  <a:pt x="456018" y="94564"/>
                </a:lnTo>
                <a:lnTo>
                  <a:pt x="451523" y="95783"/>
                </a:lnTo>
                <a:lnTo>
                  <a:pt x="452996" y="96380"/>
                </a:lnTo>
                <a:lnTo>
                  <a:pt x="454202" y="99174"/>
                </a:lnTo>
                <a:lnTo>
                  <a:pt x="457809" y="97993"/>
                </a:lnTo>
                <a:close/>
              </a:path>
              <a:path w="729614" h="339089">
                <a:moveTo>
                  <a:pt x="458800" y="59867"/>
                </a:moveTo>
                <a:lnTo>
                  <a:pt x="456120" y="58242"/>
                </a:lnTo>
                <a:lnTo>
                  <a:pt x="456615" y="59270"/>
                </a:lnTo>
                <a:lnTo>
                  <a:pt x="458698" y="60007"/>
                </a:lnTo>
                <a:lnTo>
                  <a:pt x="458800" y="59867"/>
                </a:lnTo>
                <a:close/>
              </a:path>
              <a:path w="729614" h="339089">
                <a:moveTo>
                  <a:pt x="459740" y="244576"/>
                </a:moveTo>
                <a:lnTo>
                  <a:pt x="459587" y="244576"/>
                </a:lnTo>
                <a:lnTo>
                  <a:pt x="458508" y="245186"/>
                </a:lnTo>
                <a:lnTo>
                  <a:pt x="458711" y="245186"/>
                </a:lnTo>
                <a:lnTo>
                  <a:pt x="459701" y="246380"/>
                </a:lnTo>
                <a:lnTo>
                  <a:pt x="459740" y="244576"/>
                </a:lnTo>
                <a:close/>
              </a:path>
              <a:path w="729614" h="339089">
                <a:moveTo>
                  <a:pt x="462280" y="94437"/>
                </a:moveTo>
                <a:lnTo>
                  <a:pt x="456171" y="89598"/>
                </a:lnTo>
                <a:lnTo>
                  <a:pt x="451650" y="86017"/>
                </a:lnTo>
                <a:lnTo>
                  <a:pt x="451408" y="86017"/>
                </a:lnTo>
                <a:lnTo>
                  <a:pt x="456539" y="83680"/>
                </a:lnTo>
                <a:lnTo>
                  <a:pt x="456755" y="83680"/>
                </a:lnTo>
                <a:lnTo>
                  <a:pt x="456857" y="81241"/>
                </a:lnTo>
                <a:lnTo>
                  <a:pt x="456907" y="80162"/>
                </a:lnTo>
                <a:lnTo>
                  <a:pt x="454990" y="79756"/>
                </a:lnTo>
                <a:lnTo>
                  <a:pt x="455612" y="79375"/>
                </a:lnTo>
                <a:lnTo>
                  <a:pt x="457263" y="78384"/>
                </a:lnTo>
                <a:lnTo>
                  <a:pt x="455117" y="75692"/>
                </a:lnTo>
                <a:lnTo>
                  <a:pt x="452742" y="77177"/>
                </a:lnTo>
                <a:lnTo>
                  <a:pt x="452450" y="72123"/>
                </a:lnTo>
                <a:lnTo>
                  <a:pt x="450494" y="72961"/>
                </a:lnTo>
                <a:lnTo>
                  <a:pt x="449872" y="75196"/>
                </a:lnTo>
                <a:lnTo>
                  <a:pt x="444576" y="76365"/>
                </a:lnTo>
                <a:lnTo>
                  <a:pt x="448805" y="72059"/>
                </a:lnTo>
                <a:lnTo>
                  <a:pt x="437527" y="75641"/>
                </a:lnTo>
                <a:lnTo>
                  <a:pt x="431304" y="77190"/>
                </a:lnTo>
                <a:lnTo>
                  <a:pt x="421436" y="77508"/>
                </a:lnTo>
                <a:lnTo>
                  <a:pt x="419188" y="76809"/>
                </a:lnTo>
                <a:lnTo>
                  <a:pt x="419404" y="78359"/>
                </a:lnTo>
                <a:lnTo>
                  <a:pt x="426821" y="78486"/>
                </a:lnTo>
                <a:lnTo>
                  <a:pt x="432752" y="81686"/>
                </a:lnTo>
                <a:lnTo>
                  <a:pt x="445033" y="80200"/>
                </a:lnTo>
                <a:lnTo>
                  <a:pt x="449592" y="79146"/>
                </a:lnTo>
                <a:lnTo>
                  <a:pt x="445516" y="81699"/>
                </a:lnTo>
                <a:lnTo>
                  <a:pt x="426554" y="83273"/>
                </a:lnTo>
                <a:lnTo>
                  <a:pt x="431482" y="88455"/>
                </a:lnTo>
                <a:lnTo>
                  <a:pt x="439343" y="83680"/>
                </a:lnTo>
                <a:lnTo>
                  <a:pt x="443064" y="86017"/>
                </a:lnTo>
                <a:lnTo>
                  <a:pt x="444334" y="84709"/>
                </a:lnTo>
                <a:lnTo>
                  <a:pt x="446735" y="84709"/>
                </a:lnTo>
                <a:lnTo>
                  <a:pt x="448449" y="83680"/>
                </a:lnTo>
                <a:lnTo>
                  <a:pt x="452513" y="81241"/>
                </a:lnTo>
                <a:lnTo>
                  <a:pt x="450532" y="86461"/>
                </a:lnTo>
                <a:lnTo>
                  <a:pt x="450113" y="86461"/>
                </a:lnTo>
                <a:lnTo>
                  <a:pt x="448729" y="86855"/>
                </a:lnTo>
                <a:lnTo>
                  <a:pt x="444385" y="86855"/>
                </a:lnTo>
                <a:lnTo>
                  <a:pt x="444360" y="88874"/>
                </a:lnTo>
                <a:lnTo>
                  <a:pt x="428028" y="89090"/>
                </a:lnTo>
                <a:lnTo>
                  <a:pt x="429221" y="89090"/>
                </a:lnTo>
                <a:lnTo>
                  <a:pt x="433768" y="93192"/>
                </a:lnTo>
                <a:lnTo>
                  <a:pt x="442264" y="89598"/>
                </a:lnTo>
                <a:lnTo>
                  <a:pt x="453986" y="90347"/>
                </a:lnTo>
                <a:lnTo>
                  <a:pt x="457174" y="93192"/>
                </a:lnTo>
                <a:lnTo>
                  <a:pt x="462280" y="94437"/>
                </a:lnTo>
                <a:close/>
              </a:path>
              <a:path w="729614" h="339089">
                <a:moveTo>
                  <a:pt x="463169" y="242570"/>
                </a:moveTo>
                <a:lnTo>
                  <a:pt x="461289" y="241414"/>
                </a:lnTo>
                <a:lnTo>
                  <a:pt x="460959" y="241109"/>
                </a:lnTo>
                <a:lnTo>
                  <a:pt x="460159" y="240030"/>
                </a:lnTo>
                <a:lnTo>
                  <a:pt x="460260" y="239280"/>
                </a:lnTo>
                <a:lnTo>
                  <a:pt x="460336" y="238620"/>
                </a:lnTo>
                <a:lnTo>
                  <a:pt x="460463" y="237655"/>
                </a:lnTo>
                <a:lnTo>
                  <a:pt x="460311" y="237655"/>
                </a:lnTo>
                <a:lnTo>
                  <a:pt x="457809" y="240030"/>
                </a:lnTo>
                <a:lnTo>
                  <a:pt x="459981" y="241414"/>
                </a:lnTo>
                <a:lnTo>
                  <a:pt x="459803" y="241414"/>
                </a:lnTo>
                <a:lnTo>
                  <a:pt x="459740" y="244500"/>
                </a:lnTo>
                <a:lnTo>
                  <a:pt x="463169" y="242570"/>
                </a:lnTo>
                <a:close/>
              </a:path>
              <a:path w="729614" h="339089">
                <a:moveTo>
                  <a:pt x="465099" y="179362"/>
                </a:moveTo>
                <a:lnTo>
                  <a:pt x="463270" y="174320"/>
                </a:lnTo>
                <a:lnTo>
                  <a:pt x="463181" y="174053"/>
                </a:lnTo>
                <a:lnTo>
                  <a:pt x="459625" y="174053"/>
                </a:lnTo>
                <a:lnTo>
                  <a:pt x="461391" y="180340"/>
                </a:lnTo>
                <a:lnTo>
                  <a:pt x="458698" y="180340"/>
                </a:lnTo>
                <a:lnTo>
                  <a:pt x="459282" y="181610"/>
                </a:lnTo>
                <a:lnTo>
                  <a:pt x="461962" y="186448"/>
                </a:lnTo>
                <a:lnTo>
                  <a:pt x="462292" y="185420"/>
                </a:lnTo>
                <a:lnTo>
                  <a:pt x="465048" y="186740"/>
                </a:lnTo>
                <a:lnTo>
                  <a:pt x="464883" y="186448"/>
                </a:lnTo>
                <a:lnTo>
                  <a:pt x="464578" y="185420"/>
                </a:lnTo>
                <a:lnTo>
                  <a:pt x="463080" y="180340"/>
                </a:lnTo>
                <a:lnTo>
                  <a:pt x="464553" y="179362"/>
                </a:lnTo>
                <a:lnTo>
                  <a:pt x="465099" y="179362"/>
                </a:lnTo>
                <a:close/>
              </a:path>
              <a:path w="729614" h="339089">
                <a:moveTo>
                  <a:pt x="465861" y="59169"/>
                </a:moveTo>
                <a:lnTo>
                  <a:pt x="464032" y="57569"/>
                </a:lnTo>
                <a:lnTo>
                  <a:pt x="462026" y="56095"/>
                </a:lnTo>
                <a:lnTo>
                  <a:pt x="460121" y="54635"/>
                </a:lnTo>
                <a:lnTo>
                  <a:pt x="457339" y="52514"/>
                </a:lnTo>
                <a:lnTo>
                  <a:pt x="454164" y="49542"/>
                </a:lnTo>
                <a:lnTo>
                  <a:pt x="450672" y="48907"/>
                </a:lnTo>
                <a:lnTo>
                  <a:pt x="453605" y="51803"/>
                </a:lnTo>
                <a:lnTo>
                  <a:pt x="459676" y="57289"/>
                </a:lnTo>
                <a:lnTo>
                  <a:pt x="463943" y="59512"/>
                </a:lnTo>
                <a:lnTo>
                  <a:pt x="465518" y="60223"/>
                </a:lnTo>
                <a:lnTo>
                  <a:pt x="465861" y="59169"/>
                </a:lnTo>
                <a:close/>
              </a:path>
              <a:path w="729614" h="339089">
                <a:moveTo>
                  <a:pt x="468985" y="110096"/>
                </a:moveTo>
                <a:lnTo>
                  <a:pt x="467601" y="110490"/>
                </a:lnTo>
                <a:lnTo>
                  <a:pt x="468236" y="111848"/>
                </a:lnTo>
                <a:lnTo>
                  <a:pt x="468503" y="111848"/>
                </a:lnTo>
                <a:lnTo>
                  <a:pt x="468884" y="110490"/>
                </a:lnTo>
                <a:lnTo>
                  <a:pt x="468985" y="110096"/>
                </a:lnTo>
                <a:close/>
              </a:path>
              <a:path w="729614" h="339089">
                <a:moveTo>
                  <a:pt x="471347" y="75920"/>
                </a:moveTo>
                <a:lnTo>
                  <a:pt x="471297" y="75679"/>
                </a:lnTo>
                <a:lnTo>
                  <a:pt x="471208" y="75247"/>
                </a:lnTo>
                <a:lnTo>
                  <a:pt x="467487" y="72694"/>
                </a:lnTo>
                <a:lnTo>
                  <a:pt x="464947" y="69215"/>
                </a:lnTo>
                <a:lnTo>
                  <a:pt x="461467" y="65646"/>
                </a:lnTo>
                <a:lnTo>
                  <a:pt x="456450" y="64160"/>
                </a:lnTo>
                <a:lnTo>
                  <a:pt x="457669" y="62293"/>
                </a:lnTo>
                <a:lnTo>
                  <a:pt x="458228" y="61429"/>
                </a:lnTo>
                <a:lnTo>
                  <a:pt x="469417" y="68541"/>
                </a:lnTo>
                <a:lnTo>
                  <a:pt x="462699" y="61429"/>
                </a:lnTo>
                <a:lnTo>
                  <a:pt x="458698" y="60007"/>
                </a:lnTo>
                <a:lnTo>
                  <a:pt x="456907" y="62293"/>
                </a:lnTo>
                <a:lnTo>
                  <a:pt x="451192" y="58242"/>
                </a:lnTo>
                <a:lnTo>
                  <a:pt x="445350" y="54813"/>
                </a:lnTo>
                <a:lnTo>
                  <a:pt x="439026" y="52895"/>
                </a:lnTo>
                <a:lnTo>
                  <a:pt x="431901" y="53378"/>
                </a:lnTo>
                <a:lnTo>
                  <a:pt x="445020" y="56769"/>
                </a:lnTo>
                <a:lnTo>
                  <a:pt x="451256" y="60515"/>
                </a:lnTo>
                <a:lnTo>
                  <a:pt x="457898" y="66421"/>
                </a:lnTo>
                <a:lnTo>
                  <a:pt x="464312" y="72212"/>
                </a:lnTo>
                <a:lnTo>
                  <a:pt x="469887" y="75679"/>
                </a:lnTo>
                <a:lnTo>
                  <a:pt x="470687" y="75920"/>
                </a:lnTo>
                <a:lnTo>
                  <a:pt x="471347" y="75920"/>
                </a:lnTo>
                <a:close/>
              </a:path>
              <a:path w="729614" h="339089">
                <a:moveTo>
                  <a:pt x="472097" y="109220"/>
                </a:moveTo>
                <a:lnTo>
                  <a:pt x="470268" y="107950"/>
                </a:lnTo>
                <a:lnTo>
                  <a:pt x="469646" y="104140"/>
                </a:lnTo>
                <a:lnTo>
                  <a:pt x="466750" y="104140"/>
                </a:lnTo>
                <a:lnTo>
                  <a:pt x="469138" y="106680"/>
                </a:lnTo>
                <a:lnTo>
                  <a:pt x="469582" y="107950"/>
                </a:lnTo>
                <a:lnTo>
                  <a:pt x="468985" y="110096"/>
                </a:lnTo>
                <a:lnTo>
                  <a:pt x="472097" y="109220"/>
                </a:lnTo>
                <a:close/>
              </a:path>
              <a:path w="729614" h="339089">
                <a:moveTo>
                  <a:pt x="478294" y="51142"/>
                </a:moveTo>
                <a:lnTo>
                  <a:pt x="478053" y="50800"/>
                </a:lnTo>
                <a:lnTo>
                  <a:pt x="477977" y="50596"/>
                </a:lnTo>
                <a:lnTo>
                  <a:pt x="477240" y="50800"/>
                </a:lnTo>
                <a:lnTo>
                  <a:pt x="478294" y="51142"/>
                </a:lnTo>
                <a:close/>
              </a:path>
              <a:path w="729614" h="339089">
                <a:moveTo>
                  <a:pt x="481926" y="231063"/>
                </a:moveTo>
                <a:lnTo>
                  <a:pt x="477824" y="233680"/>
                </a:lnTo>
                <a:lnTo>
                  <a:pt x="475602" y="238353"/>
                </a:lnTo>
                <a:lnTo>
                  <a:pt x="472821" y="243268"/>
                </a:lnTo>
                <a:lnTo>
                  <a:pt x="471627" y="243522"/>
                </a:lnTo>
                <a:lnTo>
                  <a:pt x="470674" y="245592"/>
                </a:lnTo>
                <a:lnTo>
                  <a:pt x="470687" y="249466"/>
                </a:lnTo>
                <a:lnTo>
                  <a:pt x="470331" y="251599"/>
                </a:lnTo>
                <a:lnTo>
                  <a:pt x="481926" y="231063"/>
                </a:lnTo>
                <a:close/>
              </a:path>
              <a:path w="729614" h="339089">
                <a:moveTo>
                  <a:pt x="481926" y="49530"/>
                </a:moveTo>
                <a:lnTo>
                  <a:pt x="476580" y="46990"/>
                </a:lnTo>
                <a:lnTo>
                  <a:pt x="477977" y="50596"/>
                </a:lnTo>
                <a:lnTo>
                  <a:pt x="481926" y="49530"/>
                </a:lnTo>
                <a:close/>
              </a:path>
              <a:path w="729614" h="339089">
                <a:moveTo>
                  <a:pt x="483692" y="254025"/>
                </a:moveTo>
                <a:lnTo>
                  <a:pt x="482917" y="255143"/>
                </a:lnTo>
                <a:lnTo>
                  <a:pt x="482828" y="255270"/>
                </a:lnTo>
                <a:lnTo>
                  <a:pt x="483146" y="255447"/>
                </a:lnTo>
                <a:lnTo>
                  <a:pt x="483692" y="254025"/>
                </a:lnTo>
                <a:close/>
              </a:path>
              <a:path w="729614" h="339089">
                <a:moveTo>
                  <a:pt x="490029" y="238760"/>
                </a:moveTo>
                <a:lnTo>
                  <a:pt x="488200" y="238760"/>
                </a:lnTo>
                <a:lnTo>
                  <a:pt x="488099" y="239585"/>
                </a:lnTo>
                <a:lnTo>
                  <a:pt x="487984" y="240538"/>
                </a:lnTo>
                <a:lnTo>
                  <a:pt x="487908" y="241109"/>
                </a:lnTo>
                <a:lnTo>
                  <a:pt x="487794" y="242023"/>
                </a:lnTo>
                <a:lnTo>
                  <a:pt x="487667" y="243014"/>
                </a:lnTo>
                <a:lnTo>
                  <a:pt x="487565" y="243852"/>
                </a:lnTo>
                <a:lnTo>
                  <a:pt x="483768" y="253822"/>
                </a:lnTo>
                <a:lnTo>
                  <a:pt x="484568" y="252730"/>
                </a:lnTo>
                <a:lnTo>
                  <a:pt x="485444" y="251460"/>
                </a:lnTo>
                <a:lnTo>
                  <a:pt x="487641" y="247650"/>
                </a:lnTo>
                <a:lnTo>
                  <a:pt x="488797" y="243014"/>
                </a:lnTo>
                <a:lnTo>
                  <a:pt x="488911" y="242570"/>
                </a:lnTo>
                <a:lnTo>
                  <a:pt x="490029" y="238760"/>
                </a:lnTo>
                <a:close/>
              </a:path>
              <a:path w="729614" h="339089">
                <a:moveTo>
                  <a:pt x="490994" y="195580"/>
                </a:moveTo>
                <a:lnTo>
                  <a:pt x="489508" y="195580"/>
                </a:lnTo>
                <a:lnTo>
                  <a:pt x="489026" y="194310"/>
                </a:lnTo>
                <a:lnTo>
                  <a:pt x="487299" y="194310"/>
                </a:lnTo>
                <a:lnTo>
                  <a:pt x="489165" y="197002"/>
                </a:lnTo>
                <a:lnTo>
                  <a:pt x="489407" y="197002"/>
                </a:lnTo>
                <a:lnTo>
                  <a:pt x="490423" y="197459"/>
                </a:lnTo>
                <a:lnTo>
                  <a:pt x="490994" y="195580"/>
                </a:lnTo>
                <a:close/>
              </a:path>
              <a:path w="729614" h="339089">
                <a:moveTo>
                  <a:pt x="491350" y="197878"/>
                </a:moveTo>
                <a:lnTo>
                  <a:pt x="490423" y="197459"/>
                </a:lnTo>
                <a:lnTo>
                  <a:pt x="490296" y="197878"/>
                </a:lnTo>
                <a:lnTo>
                  <a:pt x="490220" y="198120"/>
                </a:lnTo>
                <a:lnTo>
                  <a:pt x="491350" y="197878"/>
                </a:lnTo>
                <a:close/>
              </a:path>
              <a:path w="729614" h="339089">
                <a:moveTo>
                  <a:pt x="492226" y="242570"/>
                </a:moveTo>
                <a:lnTo>
                  <a:pt x="492150" y="242430"/>
                </a:lnTo>
                <a:lnTo>
                  <a:pt x="492074" y="242570"/>
                </a:lnTo>
                <a:lnTo>
                  <a:pt x="492023" y="242862"/>
                </a:lnTo>
                <a:lnTo>
                  <a:pt x="492226" y="242570"/>
                </a:lnTo>
                <a:close/>
              </a:path>
              <a:path w="729614" h="339089">
                <a:moveTo>
                  <a:pt x="493255" y="126657"/>
                </a:moveTo>
                <a:lnTo>
                  <a:pt x="492137" y="127000"/>
                </a:lnTo>
                <a:lnTo>
                  <a:pt x="492963" y="128054"/>
                </a:lnTo>
                <a:lnTo>
                  <a:pt x="493179" y="127000"/>
                </a:lnTo>
                <a:lnTo>
                  <a:pt x="493255" y="126657"/>
                </a:lnTo>
                <a:close/>
              </a:path>
              <a:path w="729614" h="339089">
                <a:moveTo>
                  <a:pt x="496227" y="125730"/>
                </a:moveTo>
                <a:lnTo>
                  <a:pt x="493979" y="123190"/>
                </a:lnTo>
                <a:lnTo>
                  <a:pt x="493255" y="126657"/>
                </a:lnTo>
                <a:lnTo>
                  <a:pt x="496227" y="125730"/>
                </a:lnTo>
                <a:close/>
              </a:path>
              <a:path w="729614" h="339089">
                <a:moveTo>
                  <a:pt x="506755" y="139230"/>
                </a:moveTo>
                <a:lnTo>
                  <a:pt x="504736" y="138430"/>
                </a:lnTo>
                <a:lnTo>
                  <a:pt x="503504" y="137972"/>
                </a:lnTo>
                <a:lnTo>
                  <a:pt x="506615" y="141935"/>
                </a:lnTo>
                <a:lnTo>
                  <a:pt x="506730" y="139700"/>
                </a:lnTo>
                <a:lnTo>
                  <a:pt x="506755" y="139230"/>
                </a:lnTo>
                <a:close/>
              </a:path>
              <a:path w="729614" h="339089">
                <a:moveTo>
                  <a:pt x="507911" y="139700"/>
                </a:moveTo>
                <a:lnTo>
                  <a:pt x="506831" y="137566"/>
                </a:lnTo>
                <a:lnTo>
                  <a:pt x="506755" y="139230"/>
                </a:lnTo>
                <a:lnTo>
                  <a:pt x="507911" y="139700"/>
                </a:lnTo>
                <a:close/>
              </a:path>
              <a:path w="729614" h="339089">
                <a:moveTo>
                  <a:pt x="508736" y="134620"/>
                </a:moveTo>
                <a:lnTo>
                  <a:pt x="505180" y="132080"/>
                </a:lnTo>
                <a:lnTo>
                  <a:pt x="504710" y="133350"/>
                </a:lnTo>
                <a:lnTo>
                  <a:pt x="506831" y="137566"/>
                </a:lnTo>
                <a:lnTo>
                  <a:pt x="506857" y="137160"/>
                </a:lnTo>
                <a:lnTo>
                  <a:pt x="508736" y="134620"/>
                </a:lnTo>
                <a:close/>
              </a:path>
              <a:path w="729614" h="339089">
                <a:moveTo>
                  <a:pt x="511860" y="145415"/>
                </a:moveTo>
                <a:lnTo>
                  <a:pt x="508749" y="140970"/>
                </a:lnTo>
                <a:lnTo>
                  <a:pt x="507238" y="142722"/>
                </a:lnTo>
                <a:lnTo>
                  <a:pt x="506615" y="141935"/>
                </a:lnTo>
                <a:lnTo>
                  <a:pt x="506526" y="143548"/>
                </a:lnTo>
                <a:lnTo>
                  <a:pt x="505307" y="144957"/>
                </a:lnTo>
                <a:lnTo>
                  <a:pt x="505561" y="144957"/>
                </a:lnTo>
                <a:lnTo>
                  <a:pt x="505815" y="145376"/>
                </a:lnTo>
                <a:lnTo>
                  <a:pt x="507949" y="144957"/>
                </a:lnTo>
                <a:lnTo>
                  <a:pt x="511860" y="145415"/>
                </a:lnTo>
                <a:close/>
              </a:path>
              <a:path w="729614" h="339089">
                <a:moveTo>
                  <a:pt x="513207" y="145567"/>
                </a:moveTo>
                <a:lnTo>
                  <a:pt x="511860" y="145415"/>
                </a:lnTo>
                <a:lnTo>
                  <a:pt x="512254" y="145973"/>
                </a:lnTo>
                <a:lnTo>
                  <a:pt x="513207" y="145567"/>
                </a:lnTo>
                <a:close/>
              </a:path>
              <a:path w="729614" h="339089">
                <a:moveTo>
                  <a:pt x="514667" y="142570"/>
                </a:moveTo>
                <a:lnTo>
                  <a:pt x="513943" y="138430"/>
                </a:lnTo>
                <a:lnTo>
                  <a:pt x="513854" y="137972"/>
                </a:lnTo>
                <a:lnTo>
                  <a:pt x="513791" y="137566"/>
                </a:lnTo>
                <a:lnTo>
                  <a:pt x="513715" y="137160"/>
                </a:lnTo>
                <a:lnTo>
                  <a:pt x="510527" y="137160"/>
                </a:lnTo>
                <a:lnTo>
                  <a:pt x="514667" y="142570"/>
                </a:lnTo>
                <a:close/>
              </a:path>
              <a:path w="729614" h="339089">
                <a:moveTo>
                  <a:pt x="514985" y="177495"/>
                </a:moveTo>
                <a:lnTo>
                  <a:pt x="502920" y="198043"/>
                </a:lnTo>
                <a:lnTo>
                  <a:pt x="504266" y="199809"/>
                </a:lnTo>
                <a:lnTo>
                  <a:pt x="506704" y="191960"/>
                </a:lnTo>
                <a:lnTo>
                  <a:pt x="513562" y="185648"/>
                </a:lnTo>
                <a:lnTo>
                  <a:pt x="514985" y="177495"/>
                </a:lnTo>
                <a:close/>
              </a:path>
              <a:path w="729614" h="339089">
                <a:moveTo>
                  <a:pt x="517321" y="146050"/>
                </a:moveTo>
                <a:lnTo>
                  <a:pt x="514794" y="142722"/>
                </a:lnTo>
                <a:lnTo>
                  <a:pt x="514845" y="143548"/>
                </a:lnTo>
                <a:lnTo>
                  <a:pt x="515099" y="144957"/>
                </a:lnTo>
                <a:lnTo>
                  <a:pt x="514654" y="144957"/>
                </a:lnTo>
                <a:lnTo>
                  <a:pt x="513207" y="145567"/>
                </a:lnTo>
                <a:lnTo>
                  <a:pt x="517321" y="146050"/>
                </a:lnTo>
                <a:close/>
              </a:path>
              <a:path w="729614" h="339089">
                <a:moveTo>
                  <a:pt x="520344" y="180162"/>
                </a:moveTo>
                <a:lnTo>
                  <a:pt x="517829" y="182537"/>
                </a:lnTo>
                <a:lnTo>
                  <a:pt x="506069" y="204266"/>
                </a:lnTo>
                <a:lnTo>
                  <a:pt x="510273" y="198767"/>
                </a:lnTo>
                <a:lnTo>
                  <a:pt x="514019" y="192773"/>
                </a:lnTo>
                <a:lnTo>
                  <a:pt x="517359" y="186512"/>
                </a:lnTo>
                <a:lnTo>
                  <a:pt x="520344" y="180162"/>
                </a:lnTo>
                <a:close/>
              </a:path>
              <a:path w="729614" h="339089">
                <a:moveTo>
                  <a:pt x="524052" y="55880"/>
                </a:moveTo>
                <a:lnTo>
                  <a:pt x="523951" y="52197"/>
                </a:lnTo>
                <a:lnTo>
                  <a:pt x="520242" y="48260"/>
                </a:lnTo>
                <a:lnTo>
                  <a:pt x="519010" y="51879"/>
                </a:lnTo>
                <a:lnTo>
                  <a:pt x="518909" y="52197"/>
                </a:lnTo>
                <a:lnTo>
                  <a:pt x="519353" y="52197"/>
                </a:lnTo>
                <a:lnTo>
                  <a:pt x="522947" y="53340"/>
                </a:lnTo>
                <a:lnTo>
                  <a:pt x="524052" y="55880"/>
                </a:lnTo>
                <a:close/>
              </a:path>
              <a:path w="729614" h="339089">
                <a:moveTo>
                  <a:pt x="525881" y="52197"/>
                </a:moveTo>
                <a:lnTo>
                  <a:pt x="523951" y="52197"/>
                </a:lnTo>
                <a:lnTo>
                  <a:pt x="525018" y="53340"/>
                </a:lnTo>
                <a:lnTo>
                  <a:pt x="525881" y="52197"/>
                </a:lnTo>
                <a:close/>
              </a:path>
              <a:path w="729614" h="339089">
                <a:moveTo>
                  <a:pt x="526999" y="154952"/>
                </a:moveTo>
                <a:lnTo>
                  <a:pt x="525538" y="158623"/>
                </a:lnTo>
                <a:lnTo>
                  <a:pt x="525487" y="158750"/>
                </a:lnTo>
                <a:lnTo>
                  <a:pt x="526237" y="158623"/>
                </a:lnTo>
                <a:lnTo>
                  <a:pt x="526999" y="154952"/>
                </a:lnTo>
                <a:close/>
              </a:path>
              <a:path w="729614" h="339089">
                <a:moveTo>
                  <a:pt x="528408" y="197459"/>
                </a:moveTo>
                <a:lnTo>
                  <a:pt x="527418" y="194310"/>
                </a:lnTo>
                <a:lnTo>
                  <a:pt x="527685" y="195580"/>
                </a:lnTo>
                <a:lnTo>
                  <a:pt x="528078" y="197002"/>
                </a:lnTo>
                <a:lnTo>
                  <a:pt x="528205" y="197459"/>
                </a:lnTo>
                <a:lnTo>
                  <a:pt x="528320" y="197878"/>
                </a:lnTo>
                <a:lnTo>
                  <a:pt x="528383" y="198120"/>
                </a:lnTo>
                <a:lnTo>
                  <a:pt x="528408" y="197459"/>
                </a:lnTo>
                <a:close/>
              </a:path>
              <a:path w="729614" h="339089">
                <a:moveTo>
                  <a:pt x="528637" y="153670"/>
                </a:moveTo>
                <a:lnTo>
                  <a:pt x="527888" y="152692"/>
                </a:lnTo>
                <a:lnTo>
                  <a:pt x="527507" y="153670"/>
                </a:lnTo>
                <a:lnTo>
                  <a:pt x="528637" y="153670"/>
                </a:lnTo>
                <a:close/>
              </a:path>
              <a:path w="729614" h="339089">
                <a:moveTo>
                  <a:pt x="531012" y="51879"/>
                </a:moveTo>
                <a:lnTo>
                  <a:pt x="530847" y="51142"/>
                </a:lnTo>
                <a:lnTo>
                  <a:pt x="530758" y="50800"/>
                </a:lnTo>
                <a:lnTo>
                  <a:pt x="530212" y="51041"/>
                </a:lnTo>
                <a:lnTo>
                  <a:pt x="530047" y="49530"/>
                </a:lnTo>
                <a:lnTo>
                  <a:pt x="527507" y="48260"/>
                </a:lnTo>
                <a:lnTo>
                  <a:pt x="526986" y="50596"/>
                </a:lnTo>
                <a:lnTo>
                  <a:pt x="526935" y="50800"/>
                </a:lnTo>
                <a:lnTo>
                  <a:pt x="525881" y="52197"/>
                </a:lnTo>
                <a:lnTo>
                  <a:pt x="527519" y="52197"/>
                </a:lnTo>
                <a:lnTo>
                  <a:pt x="529958" y="51142"/>
                </a:lnTo>
                <a:lnTo>
                  <a:pt x="530237" y="51142"/>
                </a:lnTo>
                <a:lnTo>
                  <a:pt x="530339" y="52082"/>
                </a:lnTo>
                <a:lnTo>
                  <a:pt x="531012" y="51879"/>
                </a:lnTo>
                <a:close/>
              </a:path>
              <a:path w="729614" h="339089">
                <a:moveTo>
                  <a:pt x="533552" y="164642"/>
                </a:moveTo>
                <a:lnTo>
                  <a:pt x="531202" y="163093"/>
                </a:lnTo>
                <a:lnTo>
                  <a:pt x="530491" y="163830"/>
                </a:lnTo>
                <a:lnTo>
                  <a:pt x="533552" y="164642"/>
                </a:lnTo>
                <a:close/>
              </a:path>
              <a:path w="729614" h="339089">
                <a:moveTo>
                  <a:pt x="534962" y="154952"/>
                </a:moveTo>
                <a:lnTo>
                  <a:pt x="534035" y="152692"/>
                </a:lnTo>
                <a:lnTo>
                  <a:pt x="532841" y="149860"/>
                </a:lnTo>
                <a:lnTo>
                  <a:pt x="529005" y="149860"/>
                </a:lnTo>
                <a:lnTo>
                  <a:pt x="529513" y="148590"/>
                </a:lnTo>
                <a:lnTo>
                  <a:pt x="522198" y="144957"/>
                </a:lnTo>
                <a:lnTo>
                  <a:pt x="522071" y="144957"/>
                </a:lnTo>
                <a:lnTo>
                  <a:pt x="521449" y="143548"/>
                </a:lnTo>
                <a:lnTo>
                  <a:pt x="517537" y="139700"/>
                </a:lnTo>
                <a:lnTo>
                  <a:pt x="516788" y="140970"/>
                </a:lnTo>
                <a:lnTo>
                  <a:pt x="519150" y="143548"/>
                </a:lnTo>
                <a:lnTo>
                  <a:pt x="519506" y="144957"/>
                </a:lnTo>
                <a:lnTo>
                  <a:pt x="519620" y="145415"/>
                </a:lnTo>
                <a:lnTo>
                  <a:pt x="519658" y="145567"/>
                </a:lnTo>
                <a:lnTo>
                  <a:pt x="519772" y="146151"/>
                </a:lnTo>
                <a:lnTo>
                  <a:pt x="519455" y="148590"/>
                </a:lnTo>
                <a:lnTo>
                  <a:pt x="516445" y="147561"/>
                </a:lnTo>
                <a:lnTo>
                  <a:pt x="519404" y="151130"/>
                </a:lnTo>
                <a:lnTo>
                  <a:pt x="519569" y="150799"/>
                </a:lnTo>
                <a:lnTo>
                  <a:pt x="520966" y="148590"/>
                </a:lnTo>
                <a:lnTo>
                  <a:pt x="522503" y="146151"/>
                </a:lnTo>
                <a:lnTo>
                  <a:pt x="522351" y="145567"/>
                </a:lnTo>
                <a:lnTo>
                  <a:pt x="522211" y="145262"/>
                </a:lnTo>
                <a:lnTo>
                  <a:pt x="527888" y="152692"/>
                </a:lnTo>
                <a:lnTo>
                  <a:pt x="528777" y="150444"/>
                </a:lnTo>
                <a:lnTo>
                  <a:pt x="530263" y="152400"/>
                </a:lnTo>
                <a:lnTo>
                  <a:pt x="531495" y="152400"/>
                </a:lnTo>
                <a:lnTo>
                  <a:pt x="532320" y="153670"/>
                </a:lnTo>
                <a:lnTo>
                  <a:pt x="532879" y="156248"/>
                </a:lnTo>
                <a:lnTo>
                  <a:pt x="534962" y="154952"/>
                </a:lnTo>
                <a:close/>
              </a:path>
              <a:path w="729614" h="339089">
                <a:moveTo>
                  <a:pt x="540004" y="126580"/>
                </a:moveTo>
                <a:lnTo>
                  <a:pt x="533768" y="139547"/>
                </a:lnTo>
                <a:lnTo>
                  <a:pt x="535533" y="139979"/>
                </a:lnTo>
                <a:lnTo>
                  <a:pt x="540004" y="126580"/>
                </a:lnTo>
                <a:close/>
              </a:path>
              <a:path w="729614" h="339089">
                <a:moveTo>
                  <a:pt x="542823" y="164045"/>
                </a:moveTo>
                <a:lnTo>
                  <a:pt x="542582" y="163830"/>
                </a:lnTo>
                <a:lnTo>
                  <a:pt x="542404" y="163830"/>
                </a:lnTo>
                <a:lnTo>
                  <a:pt x="542823" y="164045"/>
                </a:lnTo>
                <a:close/>
              </a:path>
              <a:path w="729614" h="339089">
                <a:moveTo>
                  <a:pt x="548055" y="123913"/>
                </a:moveTo>
                <a:lnTo>
                  <a:pt x="545680" y="123418"/>
                </a:lnTo>
                <a:lnTo>
                  <a:pt x="546519" y="124510"/>
                </a:lnTo>
                <a:lnTo>
                  <a:pt x="542277" y="131737"/>
                </a:lnTo>
                <a:lnTo>
                  <a:pt x="538822" y="139319"/>
                </a:lnTo>
                <a:lnTo>
                  <a:pt x="537337" y="146227"/>
                </a:lnTo>
                <a:lnTo>
                  <a:pt x="548055" y="123913"/>
                </a:lnTo>
                <a:close/>
              </a:path>
              <a:path w="729614" h="339089">
                <a:moveTo>
                  <a:pt x="548716" y="52197"/>
                </a:moveTo>
                <a:lnTo>
                  <a:pt x="548005" y="52197"/>
                </a:lnTo>
                <a:lnTo>
                  <a:pt x="548551" y="53149"/>
                </a:lnTo>
                <a:lnTo>
                  <a:pt x="548665" y="52489"/>
                </a:lnTo>
                <a:lnTo>
                  <a:pt x="548716" y="52197"/>
                </a:lnTo>
                <a:close/>
              </a:path>
              <a:path w="729614" h="339089">
                <a:moveTo>
                  <a:pt x="549351" y="50800"/>
                </a:moveTo>
                <a:lnTo>
                  <a:pt x="547446" y="49530"/>
                </a:lnTo>
                <a:lnTo>
                  <a:pt x="544474" y="48260"/>
                </a:lnTo>
                <a:lnTo>
                  <a:pt x="544893" y="50596"/>
                </a:lnTo>
                <a:lnTo>
                  <a:pt x="544931" y="50800"/>
                </a:lnTo>
                <a:lnTo>
                  <a:pt x="545973" y="50800"/>
                </a:lnTo>
                <a:lnTo>
                  <a:pt x="548005" y="52197"/>
                </a:lnTo>
                <a:lnTo>
                  <a:pt x="547801" y="51879"/>
                </a:lnTo>
                <a:lnTo>
                  <a:pt x="548767" y="51879"/>
                </a:lnTo>
                <a:lnTo>
                  <a:pt x="548894" y="51142"/>
                </a:lnTo>
                <a:lnTo>
                  <a:pt x="548957" y="50800"/>
                </a:lnTo>
                <a:lnTo>
                  <a:pt x="549351" y="50800"/>
                </a:lnTo>
                <a:close/>
              </a:path>
              <a:path w="729614" h="339089">
                <a:moveTo>
                  <a:pt x="549465" y="54711"/>
                </a:moveTo>
                <a:lnTo>
                  <a:pt x="548779" y="53543"/>
                </a:lnTo>
                <a:lnTo>
                  <a:pt x="548665" y="53340"/>
                </a:lnTo>
                <a:lnTo>
                  <a:pt x="548551" y="53149"/>
                </a:lnTo>
                <a:lnTo>
                  <a:pt x="548474" y="53543"/>
                </a:lnTo>
                <a:lnTo>
                  <a:pt x="548360" y="54190"/>
                </a:lnTo>
                <a:lnTo>
                  <a:pt x="548271" y="54711"/>
                </a:lnTo>
                <a:lnTo>
                  <a:pt x="549465" y="54711"/>
                </a:lnTo>
                <a:close/>
              </a:path>
              <a:path w="729614" h="339089">
                <a:moveTo>
                  <a:pt x="552513" y="126593"/>
                </a:moveTo>
                <a:lnTo>
                  <a:pt x="548589" y="132080"/>
                </a:lnTo>
                <a:lnTo>
                  <a:pt x="545490" y="138049"/>
                </a:lnTo>
                <a:lnTo>
                  <a:pt x="543013" y="144310"/>
                </a:lnTo>
                <a:lnTo>
                  <a:pt x="540918" y="150698"/>
                </a:lnTo>
                <a:lnTo>
                  <a:pt x="542302" y="150469"/>
                </a:lnTo>
                <a:lnTo>
                  <a:pt x="542607" y="149034"/>
                </a:lnTo>
                <a:lnTo>
                  <a:pt x="546620" y="141173"/>
                </a:lnTo>
                <a:lnTo>
                  <a:pt x="549084" y="133489"/>
                </a:lnTo>
                <a:lnTo>
                  <a:pt x="552513" y="126593"/>
                </a:lnTo>
                <a:close/>
              </a:path>
              <a:path w="729614" h="339089">
                <a:moveTo>
                  <a:pt x="556907" y="52197"/>
                </a:moveTo>
                <a:lnTo>
                  <a:pt x="556641" y="51879"/>
                </a:lnTo>
                <a:lnTo>
                  <a:pt x="548767" y="51879"/>
                </a:lnTo>
                <a:lnTo>
                  <a:pt x="548716" y="52197"/>
                </a:lnTo>
                <a:lnTo>
                  <a:pt x="556907" y="52197"/>
                </a:lnTo>
                <a:close/>
              </a:path>
              <a:path w="729614" h="339089">
                <a:moveTo>
                  <a:pt x="559828" y="51879"/>
                </a:moveTo>
                <a:lnTo>
                  <a:pt x="553300" y="46990"/>
                </a:lnTo>
                <a:lnTo>
                  <a:pt x="553326" y="50800"/>
                </a:lnTo>
                <a:lnTo>
                  <a:pt x="555739" y="50800"/>
                </a:lnTo>
                <a:lnTo>
                  <a:pt x="556641" y="51879"/>
                </a:lnTo>
                <a:lnTo>
                  <a:pt x="559828" y="51879"/>
                </a:lnTo>
                <a:close/>
              </a:path>
              <a:path w="729614" h="339089">
                <a:moveTo>
                  <a:pt x="560438" y="124460"/>
                </a:moveTo>
                <a:lnTo>
                  <a:pt x="557237" y="124460"/>
                </a:lnTo>
                <a:lnTo>
                  <a:pt x="560120" y="125730"/>
                </a:lnTo>
                <a:lnTo>
                  <a:pt x="560400" y="125730"/>
                </a:lnTo>
                <a:lnTo>
                  <a:pt x="560438" y="124460"/>
                </a:lnTo>
                <a:close/>
              </a:path>
              <a:path w="729614" h="339089">
                <a:moveTo>
                  <a:pt x="560552" y="129540"/>
                </a:moveTo>
                <a:lnTo>
                  <a:pt x="544474" y="156248"/>
                </a:lnTo>
                <a:lnTo>
                  <a:pt x="557072" y="129540"/>
                </a:lnTo>
                <a:lnTo>
                  <a:pt x="560552" y="129540"/>
                </a:lnTo>
                <a:close/>
              </a:path>
              <a:path w="729614" h="339089">
                <a:moveTo>
                  <a:pt x="561098" y="59855"/>
                </a:moveTo>
                <a:lnTo>
                  <a:pt x="552704" y="60960"/>
                </a:lnTo>
                <a:lnTo>
                  <a:pt x="556056" y="60960"/>
                </a:lnTo>
                <a:lnTo>
                  <a:pt x="557885" y="64770"/>
                </a:lnTo>
                <a:lnTo>
                  <a:pt x="559015" y="64770"/>
                </a:lnTo>
                <a:lnTo>
                  <a:pt x="557885" y="60960"/>
                </a:lnTo>
                <a:lnTo>
                  <a:pt x="561098" y="59855"/>
                </a:lnTo>
                <a:close/>
              </a:path>
              <a:path w="729614" h="339089">
                <a:moveTo>
                  <a:pt x="562013" y="59550"/>
                </a:moveTo>
                <a:lnTo>
                  <a:pt x="561390" y="59550"/>
                </a:lnTo>
                <a:lnTo>
                  <a:pt x="561594" y="59690"/>
                </a:lnTo>
                <a:lnTo>
                  <a:pt x="562013" y="59550"/>
                </a:lnTo>
                <a:close/>
              </a:path>
              <a:path w="729614" h="339089">
                <a:moveTo>
                  <a:pt x="565632" y="63969"/>
                </a:moveTo>
                <a:lnTo>
                  <a:pt x="562813" y="63500"/>
                </a:lnTo>
                <a:lnTo>
                  <a:pt x="562584" y="64770"/>
                </a:lnTo>
                <a:lnTo>
                  <a:pt x="565073" y="64770"/>
                </a:lnTo>
                <a:lnTo>
                  <a:pt x="565632" y="63969"/>
                </a:lnTo>
                <a:close/>
              </a:path>
              <a:path w="729614" h="339089">
                <a:moveTo>
                  <a:pt x="566813" y="29248"/>
                </a:moveTo>
                <a:lnTo>
                  <a:pt x="564362" y="22326"/>
                </a:lnTo>
                <a:lnTo>
                  <a:pt x="563245" y="13182"/>
                </a:lnTo>
                <a:lnTo>
                  <a:pt x="563524" y="17894"/>
                </a:lnTo>
                <a:lnTo>
                  <a:pt x="560743" y="27520"/>
                </a:lnTo>
                <a:lnTo>
                  <a:pt x="566813" y="29248"/>
                </a:lnTo>
                <a:close/>
              </a:path>
              <a:path w="729614" h="339089">
                <a:moveTo>
                  <a:pt x="567385" y="52197"/>
                </a:moveTo>
                <a:lnTo>
                  <a:pt x="566966" y="52197"/>
                </a:lnTo>
                <a:lnTo>
                  <a:pt x="565975" y="51879"/>
                </a:lnTo>
                <a:lnTo>
                  <a:pt x="559828" y="51879"/>
                </a:lnTo>
                <a:lnTo>
                  <a:pt x="560260" y="52197"/>
                </a:lnTo>
                <a:lnTo>
                  <a:pt x="566813" y="52197"/>
                </a:lnTo>
                <a:lnTo>
                  <a:pt x="567334" y="52489"/>
                </a:lnTo>
                <a:lnTo>
                  <a:pt x="567385" y="52197"/>
                </a:lnTo>
                <a:close/>
              </a:path>
              <a:path w="729614" h="339089">
                <a:moveTo>
                  <a:pt x="567550" y="160489"/>
                </a:moveTo>
                <a:lnTo>
                  <a:pt x="565302" y="158064"/>
                </a:lnTo>
                <a:lnTo>
                  <a:pt x="565111" y="158623"/>
                </a:lnTo>
                <a:lnTo>
                  <a:pt x="565061" y="158750"/>
                </a:lnTo>
                <a:lnTo>
                  <a:pt x="567550" y="160489"/>
                </a:lnTo>
                <a:close/>
              </a:path>
              <a:path w="729614" h="339089">
                <a:moveTo>
                  <a:pt x="568883" y="53340"/>
                </a:moveTo>
                <a:lnTo>
                  <a:pt x="567334" y="52489"/>
                </a:lnTo>
                <a:lnTo>
                  <a:pt x="567232" y="53149"/>
                </a:lnTo>
                <a:lnTo>
                  <a:pt x="567169" y="53543"/>
                </a:lnTo>
                <a:lnTo>
                  <a:pt x="568883" y="53340"/>
                </a:lnTo>
                <a:close/>
              </a:path>
              <a:path w="729614" h="339089">
                <a:moveTo>
                  <a:pt x="569861" y="54190"/>
                </a:moveTo>
                <a:lnTo>
                  <a:pt x="569798" y="53340"/>
                </a:lnTo>
                <a:lnTo>
                  <a:pt x="567067" y="54190"/>
                </a:lnTo>
                <a:lnTo>
                  <a:pt x="567004" y="54622"/>
                </a:lnTo>
                <a:lnTo>
                  <a:pt x="569861" y="54190"/>
                </a:lnTo>
                <a:close/>
              </a:path>
              <a:path w="729614" h="339089">
                <a:moveTo>
                  <a:pt x="570382" y="58420"/>
                </a:moveTo>
                <a:lnTo>
                  <a:pt x="570369" y="58280"/>
                </a:lnTo>
                <a:lnTo>
                  <a:pt x="570026" y="58420"/>
                </a:lnTo>
                <a:lnTo>
                  <a:pt x="570382" y="58420"/>
                </a:lnTo>
                <a:close/>
              </a:path>
              <a:path w="729614" h="339089">
                <a:moveTo>
                  <a:pt x="577088" y="174053"/>
                </a:moveTo>
                <a:lnTo>
                  <a:pt x="577049" y="173837"/>
                </a:lnTo>
                <a:lnTo>
                  <a:pt x="573582" y="167640"/>
                </a:lnTo>
                <a:lnTo>
                  <a:pt x="570522" y="162560"/>
                </a:lnTo>
                <a:lnTo>
                  <a:pt x="567550" y="160489"/>
                </a:lnTo>
                <a:lnTo>
                  <a:pt x="569493" y="162560"/>
                </a:lnTo>
                <a:lnTo>
                  <a:pt x="571690" y="167640"/>
                </a:lnTo>
                <a:lnTo>
                  <a:pt x="574713" y="172720"/>
                </a:lnTo>
                <a:lnTo>
                  <a:pt x="575284" y="176657"/>
                </a:lnTo>
                <a:lnTo>
                  <a:pt x="575894" y="175666"/>
                </a:lnTo>
                <a:lnTo>
                  <a:pt x="577088" y="174053"/>
                </a:lnTo>
                <a:close/>
              </a:path>
              <a:path w="729614" h="339089">
                <a:moveTo>
                  <a:pt x="581126" y="10502"/>
                </a:moveTo>
                <a:lnTo>
                  <a:pt x="576656" y="9613"/>
                </a:lnTo>
                <a:lnTo>
                  <a:pt x="579361" y="12700"/>
                </a:lnTo>
                <a:lnTo>
                  <a:pt x="577557" y="29235"/>
                </a:lnTo>
                <a:lnTo>
                  <a:pt x="578840" y="29451"/>
                </a:lnTo>
                <a:lnTo>
                  <a:pt x="578764" y="27698"/>
                </a:lnTo>
                <a:lnTo>
                  <a:pt x="581126" y="20421"/>
                </a:lnTo>
                <a:lnTo>
                  <a:pt x="579767" y="16510"/>
                </a:lnTo>
                <a:lnTo>
                  <a:pt x="581126" y="10502"/>
                </a:lnTo>
                <a:close/>
              </a:path>
              <a:path w="729614" h="339089">
                <a:moveTo>
                  <a:pt x="581215" y="59550"/>
                </a:moveTo>
                <a:lnTo>
                  <a:pt x="581101" y="57150"/>
                </a:lnTo>
                <a:lnTo>
                  <a:pt x="580948" y="58280"/>
                </a:lnTo>
                <a:lnTo>
                  <a:pt x="580859" y="59550"/>
                </a:lnTo>
                <a:lnTo>
                  <a:pt x="581215" y="59550"/>
                </a:lnTo>
                <a:close/>
              </a:path>
              <a:path w="729614" h="339089">
                <a:moveTo>
                  <a:pt x="594499" y="28803"/>
                </a:moveTo>
                <a:lnTo>
                  <a:pt x="592734" y="27470"/>
                </a:lnTo>
                <a:lnTo>
                  <a:pt x="591489" y="33197"/>
                </a:lnTo>
                <a:lnTo>
                  <a:pt x="584314" y="38849"/>
                </a:lnTo>
                <a:lnTo>
                  <a:pt x="572947" y="40665"/>
                </a:lnTo>
                <a:lnTo>
                  <a:pt x="568299" y="38582"/>
                </a:lnTo>
                <a:lnTo>
                  <a:pt x="563245" y="36398"/>
                </a:lnTo>
                <a:lnTo>
                  <a:pt x="563016" y="39204"/>
                </a:lnTo>
                <a:lnTo>
                  <a:pt x="566839" y="39560"/>
                </a:lnTo>
                <a:lnTo>
                  <a:pt x="568820" y="40195"/>
                </a:lnTo>
                <a:lnTo>
                  <a:pt x="577037" y="41529"/>
                </a:lnTo>
                <a:lnTo>
                  <a:pt x="584123" y="40005"/>
                </a:lnTo>
                <a:lnTo>
                  <a:pt x="589978" y="35725"/>
                </a:lnTo>
                <a:lnTo>
                  <a:pt x="594499" y="28803"/>
                </a:lnTo>
                <a:close/>
              </a:path>
              <a:path w="729614" h="339089">
                <a:moveTo>
                  <a:pt x="595198" y="49618"/>
                </a:moveTo>
                <a:lnTo>
                  <a:pt x="593547" y="49174"/>
                </a:lnTo>
                <a:lnTo>
                  <a:pt x="588137" y="47701"/>
                </a:lnTo>
                <a:lnTo>
                  <a:pt x="581482" y="49174"/>
                </a:lnTo>
                <a:lnTo>
                  <a:pt x="580123" y="49453"/>
                </a:lnTo>
                <a:lnTo>
                  <a:pt x="578929" y="49314"/>
                </a:lnTo>
                <a:lnTo>
                  <a:pt x="578332" y="49174"/>
                </a:lnTo>
                <a:lnTo>
                  <a:pt x="578154" y="49225"/>
                </a:lnTo>
                <a:lnTo>
                  <a:pt x="577824" y="49174"/>
                </a:lnTo>
                <a:lnTo>
                  <a:pt x="578332" y="49174"/>
                </a:lnTo>
                <a:lnTo>
                  <a:pt x="574560" y="48336"/>
                </a:lnTo>
                <a:lnTo>
                  <a:pt x="567740" y="49784"/>
                </a:lnTo>
                <a:lnTo>
                  <a:pt x="567791" y="49530"/>
                </a:lnTo>
                <a:lnTo>
                  <a:pt x="559676" y="49530"/>
                </a:lnTo>
                <a:lnTo>
                  <a:pt x="559752" y="50800"/>
                </a:lnTo>
                <a:lnTo>
                  <a:pt x="562660" y="50800"/>
                </a:lnTo>
                <a:lnTo>
                  <a:pt x="565975" y="51879"/>
                </a:lnTo>
                <a:lnTo>
                  <a:pt x="567423" y="51879"/>
                </a:lnTo>
                <a:lnTo>
                  <a:pt x="567740" y="49796"/>
                </a:lnTo>
                <a:lnTo>
                  <a:pt x="572312" y="50673"/>
                </a:lnTo>
                <a:lnTo>
                  <a:pt x="576541" y="49618"/>
                </a:lnTo>
                <a:lnTo>
                  <a:pt x="579310" y="49618"/>
                </a:lnTo>
                <a:lnTo>
                  <a:pt x="580351" y="49618"/>
                </a:lnTo>
                <a:lnTo>
                  <a:pt x="581533" y="49618"/>
                </a:lnTo>
                <a:lnTo>
                  <a:pt x="584276" y="49961"/>
                </a:lnTo>
                <a:lnTo>
                  <a:pt x="584161" y="51282"/>
                </a:lnTo>
                <a:lnTo>
                  <a:pt x="584682" y="51574"/>
                </a:lnTo>
                <a:lnTo>
                  <a:pt x="585508" y="50355"/>
                </a:lnTo>
                <a:lnTo>
                  <a:pt x="583971" y="49618"/>
                </a:lnTo>
                <a:lnTo>
                  <a:pt x="587311" y="49618"/>
                </a:lnTo>
                <a:lnTo>
                  <a:pt x="591781" y="49961"/>
                </a:lnTo>
                <a:lnTo>
                  <a:pt x="591667" y="50736"/>
                </a:lnTo>
                <a:lnTo>
                  <a:pt x="593623" y="51574"/>
                </a:lnTo>
                <a:lnTo>
                  <a:pt x="593890" y="50736"/>
                </a:lnTo>
                <a:lnTo>
                  <a:pt x="594296" y="50355"/>
                </a:lnTo>
                <a:lnTo>
                  <a:pt x="595198" y="49618"/>
                </a:lnTo>
                <a:close/>
              </a:path>
              <a:path w="729614" h="339089">
                <a:moveTo>
                  <a:pt x="644563" y="25679"/>
                </a:moveTo>
                <a:lnTo>
                  <a:pt x="640092" y="24777"/>
                </a:lnTo>
                <a:lnTo>
                  <a:pt x="642785" y="27025"/>
                </a:lnTo>
                <a:lnTo>
                  <a:pt x="640092" y="39065"/>
                </a:lnTo>
                <a:lnTo>
                  <a:pt x="642835" y="39497"/>
                </a:lnTo>
                <a:lnTo>
                  <a:pt x="641527" y="38366"/>
                </a:lnTo>
                <a:lnTo>
                  <a:pt x="642645" y="33032"/>
                </a:lnTo>
                <a:lnTo>
                  <a:pt x="643255" y="29349"/>
                </a:lnTo>
                <a:lnTo>
                  <a:pt x="644563" y="25679"/>
                </a:lnTo>
                <a:close/>
              </a:path>
              <a:path w="729614" h="339089">
                <a:moveTo>
                  <a:pt x="649008" y="24790"/>
                </a:moveTo>
                <a:lnTo>
                  <a:pt x="647750" y="24574"/>
                </a:lnTo>
                <a:lnTo>
                  <a:pt x="647801" y="26289"/>
                </a:lnTo>
                <a:lnTo>
                  <a:pt x="646671" y="29324"/>
                </a:lnTo>
                <a:lnTo>
                  <a:pt x="645845" y="32054"/>
                </a:lnTo>
                <a:lnTo>
                  <a:pt x="644652" y="40335"/>
                </a:lnTo>
                <a:lnTo>
                  <a:pt x="646328" y="40855"/>
                </a:lnTo>
                <a:lnTo>
                  <a:pt x="649008" y="24790"/>
                </a:lnTo>
                <a:close/>
              </a:path>
              <a:path w="729614" h="339089">
                <a:moveTo>
                  <a:pt x="687539" y="33020"/>
                </a:moveTo>
                <a:lnTo>
                  <a:pt x="687273" y="33020"/>
                </a:lnTo>
                <a:lnTo>
                  <a:pt x="687171" y="33578"/>
                </a:lnTo>
                <a:lnTo>
                  <a:pt x="687539" y="33020"/>
                </a:lnTo>
                <a:close/>
              </a:path>
              <a:path w="729614" h="339089">
                <a:moveTo>
                  <a:pt x="688327" y="49530"/>
                </a:moveTo>
                <a:lnTo>
                  <a:pt x="688022" y="48260"/>
                </a:lnTo>
                <a:lnTo>
                  <a:pt x="685660" y="48260"/>
                </a:lnTo>
                <a:lnTo>
                  <a:pt x="685177" y="44450"/>
                </a:lnTo>
                <a:lnTo>
                  <a:pt x="687171" y="33578"/>
                </a:lnTo>
                <a:lnTo>
                  <a:pt x="685012" y="36830"/>
                </a:lnTo>
                <a:lnTo>
                  <a:pt x="682955" y="43180"/>
                </a:lnTo>
                <a:lnTo>
                  <a:pt x="683031" y="44450"/>
                </a:lnTo>
                <a:lnTo>
                  <a:pt x="683107" y="45720"/>
                </a:lnTo>
                <a:lnTo>
                  <a:pt x="683196" y="46990"/>
                </a:lnTo>
                <a:lnTo>
                  <a:pt x="683272" y="48260"/>
                </a:lnTo>
                <a:lnTo>
                  <a:pt x="683348" y="49530"/>
                </a:lnTo>
                <a:lnTo>
                  <a:pt x="684530" y="51879"/>
                </a:lnTo>
                <a:lnTo>
                  <a:pt x="687527" y="51879"/>
                </a:lnTo>
                <a:lnTo>
                  <a:pt x="686587" y="50800"/>
                </a:lnTo>
                <a:lnTo>
                  <a:pt x="686752" y="49530"/>
                </a:lnTo>
                <a:lnTo>
                  <a:pt x="688327" y="49530"/>
                </a:lnTo>
                <a:close/>
              </a:path>
              <a:path w="729614" h="339089">
                <a:moveTo>
                  <a:pt x="721664" y="51879"/>
                </a:moveTo>
                <a:lnTo>
                  <a:pt x="687527" y="51879"/>
                </a:lnTo>
                <a:lnTo>
                  <a:pt x="687806" y="52197"/>
                </a:lnTo>
                <a:lnTo>
                  <a:pt x="721525" y="52197"/>
                </a:lnTo>
                <a:lnTo>
                  <a:pt x="721664" y="51879"/>
                </a:lnTo>
                <a:close/>
              </a:path>
              <a:path w="729614" h="339089">
                <a:moveTo>
                  <a:pt x="722718" y="67310"/>
                </a:moveTo>
                <a:lnTo>
                  <a:pt x="715391" y="67310"/>
                </a:lnTo>
                <a:lnTo>
                  <a:pt x="706310" y="67310"/>
                </a:lnTo>
                <a:lnTo>
                  <a:pt x="705294" y="68580"/>
                </a:lnTo>
                <a:lnTo>
                  <a:pt x="701878" y="68580"/>
                </a:lnTo>
                <a:lnTo>
                  <a:pt x="699414" y="63500"/>
                </a:lnTo>
                <a:lnTo>
                  <a:pt x="695490" y="66040"/>
                </a:lnTo>
                <a:lnTo>
                  <a:pt x="699516" y="68580"/>
                </a:lnTo>
                <a:lnTo>
                  <a:pt x="698538" y="72390"/>
                </a:lnTo>
                <a:lnTo>
                  <a:pt x="697331" y="71120"/>
                </a:lnTo>
                <a:lnTo>
                  <a:pt x="693686" y="67310"/>
                </a:lnTo>
                <a:lnTo>
                  <a:pt x="688073" y="66040"/>
                </a:lnTo>
                <a:lnTo>
                  <a:pt x="688340" y="67310"/>
                </a:lnTo>
                <a:lnTo>
                  <a:pt x="691896" y="69850"/>
                </a:lnTo>
                <a:lnTo>
                  <a:pt x="689597" y="71120"/>
                </a:lnTo>
                <a:lnTo>
                  <a:pt x="687489" y="68580"/>
                </a:lnTo>
                <a:lnTo>
                  <a:pt x="683907" y="68580"/>
                </a:lnTo>
                <a:lnTo>
                  <a:pt x="682028" y="72390"/>
                </a:lnTo>
                <a:lnTo>
                  <a:pt x="676719" y="67310"/>
                </a:lnTo>
                <a:lnTo>
                  <a:pt x="677811" y="66040"/>
                </a:lnTo>
                <a:lnTo>
                  <a:pt x="673354" y="63500"/>
                </a:lnTo>
                <a:lnTo>
                  <a:pt x="664616" y="63500"/>
                </a:lnTo>
                <a:lnTo>
                  <a:pt x="659587" y="62255"/>
                </a:lnTo>
                <a:lnTo>
                  <a:pt x="657415" y="60960"/>
                </a:lnTo>
                <a:lnTo>
                  <a:pt x="653237" y="58420"/>
                </a:lnTo>
                <a:lnTo>
                  <a:pt x="655751" y="63500"/>
                </a:lnTo>
                <a:lnTo>
                  <a:pt x="661657" y="66040"/>
                </a:lnTo>
                <a:lnTo>
                  <a:pt x="657567" y="66040"/>
                </a:lnTo>
                <a:lnTo>
                  <a:pt x="652589" y="64770"/>
                </a:lnTo>
                <a:lnTo>
                  <a:pt x="654354" y="62255"/>
                </a:lnTo>
                <a:lnTo>
                  <a:pt x="650913" y="62255"/>
                </a:lnTo>
                <a:lnTo>
                  <a:pt x="651014" y="60960"/>
                </a:lnTo>
                <a:lnTo>
                  <a:pt x="651141" y="59550"/>
                </a:lnTo>
                <a:lnTo>
                  <a:pt x="651230" y="58420"/>
                </a:lnTo>
                <a:lnTo>
                  <a:pt x="648474" y="59550"/>
                </a:lnTo>
                <a:lnTo>
                  <a:pt x="648195" y="59550"/>
                </a:lnTo>
                <a:lnTo>
                  <a:pt x="647573" y="60960"/>
                </a:lnTo>
                <a:lnTo>
                  <a:pt x="649516" y="60960"/>
                </a:lnTo>
                <a:lnTo>
                  <a:pt x="651141" y="64770"/>
                </a:lnTo>
                <a:lnTo>
                  <a:pt x="643661" y="63500"/>
                </a:lnTo>
                <a:lnTo>
                  <a:pt x="643674" y="62255"/>
                </a:lnTo>
                <a:lnTo>
                  <a:pt x="643674" y="60960"/>
                </a:lnTo>
                <a:lnTo>
                  <a:pt x="645642" y="59550"/>
                </a:lnTo>
                <a:lnTo>
                  <a:pt x="644347" y="59550"/>
                </a:lnTo>
                <a:lnTo>
                  <a:pt x="635622" y="58420"/>
                </a:lnTo>
                <a:lnTo>
                  <a:pt x="640372" y="59550"/>
                </a:lnTo>
                <a:lnTo>
                  <a:pt x="640930" y="59550"/>
                </a:lnTo>
                <a:lnTo>
                  <a:pt x="641629" y="62255"/>
                </a:lnTo>
                <a:lnTo>
                  <a:pt x="639673" y="62255"/>
                </a:lnTo>
                <a:lnTo>
                  <a:pt x="634517" y="60960"/>
                </a:lnTo>
                <a:lnTo>
                  <a:pt x="633895" y="57150"/>
                </a:lnTo>
                <a:lnTo>
                  <a:pt x="633793" y="56591"/>
                </a:lnTo>
                <a:lnTo>
                  <a:pt x="633679" y="55880"/>
                </a:lnTo>
                <a:lnTo>
                  <a:pt x="629361" y="57150"/>
                </a:lnTo>
                <a:lnTo>
                  <a:pt x="632663" y="59550"/>
                </a:lnTo>
                <a:lnTo>
                  <a:pt x="632790" y="59550"/>
                </a:lnTo>
                <a:lnTo>
                  <a:pt x="635101" y="64770"/>
                </a:lnTo>
                <a:lnTo>
                  <a:pt x="626668" y="60960"/>
                </a:lnTo>
                <a:lnTo>
                  <a:pt x="625157" y="59550"/>
                </a:lnTo>
                <a:lnTo>
                  <a:pt x="625348" y="59550"/>
                </a:lnTo>
                <a:lnTo>
                  <a:pt x="625995" y="57150"/>
                </a:lnTo>
                <a:lnTo>
                  <a:pt x="623773" y="55880"/>
                </a:lnTo>
                <a:lnTo>
                  <a:pt x="622312" y="57150"/>
                </a:lnTo>
                <a:lnTo>
                  <a:pt x="623836" y="57150"/>
                </a:lnTo>
                <a:lnTo>
                  <a:pt x="623887" y="58280"/>
                </a:lnTo>
                <a:lnTo>
                  <a:pt x="623989" y="60960"/>
                </a:lnTo>
                <a:lnTo>
                  <a:pt x="621487" y="59855"/>
                </a:lnTo>
                <a:lnTo>
                  <a:pt x="621106" y="59690"/>
                </a:lnTo>
                <a:lnTo>
                  <a:pt x="620331" y="59855"/>
                </a:lnTo>
                <a:lnTo>
                  <a:pt x="615327" y="60960"/>
                </a:lnTo>
                <a:lnTo>
                  <a:pt x="615238" y="59550"/>
                </a:lnTo>
                <a:lnTo>
                  <a:pt x="615149" y="58280"/>
                </a:lnTo>
                <a:lnTo>
                  <a:pt x="615073" y="57150"/>
                </a:lnTo>
                <a:lnTo>
                  <a:pt x="622312" y="57150"/>
                </a:lnTo>
                <a:lnTo>
                  <a:pt x="608660" y="53340"/>
                </a:lnTo>
                <a:lnTo>
                  <a:pt x="609358" y="54711"/>
                </a:lnTo>
                <a:lnTo>
                  <a:pt x="610603" y="57150"/>
                </a:lnTo>
                <a:lnTo>
                  <a:pt x="614159" y="58420"/>
                </a:lnTo>
                <a:lnTo>
                  <a:pt x="614260" y="59550"/>
                </a:lnTo>
                <a:lnTo>
                  <a:pt x="614375" y="60960"/>
                </a:lnTo>
                <a:lnTo>
                  <a:pt x="609688" y="59550"/>
                </a:lnTo>
                <a:lnTo>
                  <a:pt x="607047" y="58420"/>
                </a:lnTo>
                <a:lnTo>
                  <a:pt x="606145" y="57150"/>
                </a:lnTo>
                <a:lnTo>
                  <a:pt x="605243" y="55880"/>
                </a:lnTo>
                <a:lnTo>
                  <a:pt x="609358" y="54711"/>
                </a:lnTo>
                <a:lnTo>
                  <a:pt x="606958" y="54711"/>
                </a:lnTo>
                <a:lnTo>
                  <a:pt x="604647" y="55880"/>
                </a:lnTo>
                <a:lnTo>
                  <a:pt x="602996" y="53340"/>
                </a:lnTo>
                <a:lnTo>
                  <a:pt x="601357" y="57150"/>
                </a:lnTo>
                <a:lnTo>
                  <a:pt x="596379" y="53340"/>
                </a:lnTo>
                <a:lnTo>
                  <a:pt x="593902" y="52197"/>
                </a:lnTo>
                <a:lnTo>
                  <a:pt x="684695" y="52197"/>
                </a:lnTo>
                <a:lnTo>
                  <a:pt x="684530" y="51879"/>
                </a:lnTo>
                <a:lnTo>
                  <a:pt x="593877" y="51879"/>
                </a:lnTo>
                <a:lnTo>
                  <a:pt x="593877" y="53340"/>
                </a:lnTo>
                <a:lnTo>
                  <a:pt x="593559" y="53340"/>
                </a:lnTo>
                <a:lnTo>
                  <a:pt x="589546" y="54622"/>
                </a:lnTo>
                <a:lnTo>
                  <a:pt x="587857" y="53340"/>
                </a:lnTo>
                <a:lnTo>
                  <a:pt x="585000" y="52197"/>
                </a:lnTo>
                <a:lnTo>
                  <a:pt x="593648" y="52197"/>
                </a:lnTo>
                <a:lnTo>
                  <a:pt x="593839" y="53149"/>
                </a:lnTo>
                <a:lnTo>
                  <a:pt x="593877" y="53340"/>
                </a:lnTo>
                <a:lnTo>
                  <a:pt x="593877" y="51879"/>
                </a:lnTo>
                <a:lnTo>
                  <a:pt x="567423" y="51879"/>
                </a:lnTo>
                <a:lnTo>
                  <a:pt x="567385" y="52197"/>
                </a:lnTo>
                <a:lnTo>
                  <a:pt x="576884" y="52197"/>
                </a:lnTo>
                <a:lnTo>
                  <a:pt x="575576" y="53340"/>
                </a:lnTo>
                <a:lnTo>
                  <a:pt x="569899" y="54190"/>
                </a:lnTo>
                <a:lnTo>
                  <a:pt x="570369" y="58280"/>
                </a:lnTo>
                <a:lnTo>
                  <a:pt x="573214" y="57150"/>
                </a:lnTo>
                <a:lnTo>
                  <a:pt x="574205" y="62255"/>
                </a:lnTo>
                <a:lnTo>
                  <a:pt x="574497" y="60960"/>
                </a:lnTo>
                <a:lnTo>
                  <a:pt x="574865" y="58420"/>
                </a:lnTo>
                <a:lnTo>
                  <a:pt x="581012" y="57150"/>
                </a:lnTo>
                <a:lnTo>
                  <a:pt x="581139" y="55880"/>
                </a:lnTo>
                <a:lnTo>
                  <a:pt x="581228" y="54711"/>
                </a:lnTo>
                <a:lnTo>
                  <a:pt x="581393" y="54711"/>
                </a:lnTo>
                <a:lnTo>
                  <a:pt x="577240" y="52197"/>
                </a:lnTo>
                <a:lnTo>
                  <a:pt x="584568" y="52197"/>
                </a:lnTo>
                <a:lnTo>
                  <a:pt x="583552" y="53340"/>
                </a:lnTo>
                <a:lnTo>
                  <a:pt x="582231" y="53340"/>
                </a:lnTo>
                <a:lnTo>
                  <a:pt x="582193" y="53543"/>
                </a:lnTo>
                <a:lnTo>
                  <a:pt x="582091" y="54190"/>
                </a:lnTo>
                <a:lnTo>
                  <a:pt x="582002" y="54711"/>
                </a:lnTo>
                <a:lnTo>
                  <a:pt x="586524" y="54711"/>
                </a:lnTo>
                <a:lnTo>
                  <a:pt x="587362" y="57150"/>
                </a:lnTo>
                <a:lnTo>
                  <a:pt x="581215" y="59550"/>
                </a:lnTo>
                <a:lnTo>
                  <a:pt x="581317" y="60960"/>
                </a:lnTo>
                <a:lnTo>
                  <a:pt x="581406" y="62255"/>
                </a:lnTo>
                <a:lnTo>
                  <a:pt x="581494" y="63500"/>
                </a:lnTo>
                <a:lnTo>
                  <a:pt x="586486" y="63500"/>
                </a:lnTo>
                <a:lnTo>
                  <a:pt x="585571" y="66040"/>
                </a:lnTo>
                <a:lnTo>
                  <a:pt x="589153" y="68580"/>
                </a:lnTo>
                <a:lnTo>
                  <a:pt x="584136" y="68580"/>
                </a:lnTo>
                <a:lnTo>
                  <a:pt x="583920" y="67310"/>
                </a:lnTo>
                <a:lnTo>
                  <a:pt x="583501" y="64770"/>
                </a:lnTo>
                <a:lnTo>
                  <a:pt x="579323" y="63500"/>
                </a:lnTo>
                <a:lnTo>
                  <a:pt x="581113" y="60960"/>
                </a:lnTo>
                <a:lnTo>
                  <a:pt x="579247" y="60960"/>
                </a:lnTo>
                <a:lnTo>
                  <a:pt x="574205" y="62255"/>
                </a:lnTo>
                <a:lnTo>
                  <a:pt x="574700" y="64770"/>
                </a:lnTo>
                <a:lnTo>
                  <a:pt x="580212" y="66040"/>
                </a:lnTo>
                <a:lnTo>
                  <a:pt x="579767" y="67310"/>
                </a:lnTo>
                <a:lnTo>
                  <a:pt x="575576" y="67310"/>
                </a:lnTo>
                <a:lnTo>
                  <a:pt x="572249" y="64770"/>
                </a:lnTo>
                <a:lnTo>
                  <a:pt x="567804" y="60960"/>
                </a:lnTo>
                <a:lnTo>
                  <a:pt x="566407" y="60960"/>
                </a:lnTo>
                <a:lnTo>
                  <a:pt x="566775" y="59855"/>
                </a:lnTo>
                <a:lnTo>
                  <a:pt x="566877" y="59550"/>
                </a:lnTo>
                <a:lnTo>
                  <a:pt x="567182" y="59550"/>
                </a:lnTo>
                <a:lnTo>
                  <a:pt x="570026" y="58420"/>
                </a:lnTo>
                <a:lnTo>
                  <a:pt x="567270" y="58420"/>
                </a:lnTo>
                <a:lnTo>
                  <a:pt x="564146" y="59550"/>
                </a:lnTo>
                <a:lnTo>
                  <a:pt x="563702" y="59550"/>
                </a:lnTo>
                <a:lnTo>
                  <a:pt x="562432" y="56095"/>
                </a:lnTo>
                <a:lnTo>
                  <a:pt x="562356" y="55880"/>
                </a:lnTo>
                <a:lnTo>
                  <a:pt x="565454" y="54711"/>
                </a:lnTo>
                <a:lnTo>
                  <a:pt x="567067" y="54190"/>
                </a:lnTo>
                <a:lnTo>
                  <a:pt x="567169" y="53543"/>
                </a:lnTo>
                <a:lnTo>
                  <a:pt x="557974" y="54610"/>
                </a:lnTo>
                <a:lnTo>
                  <a:pt x="558292" y="54190"/>
                </a:lnTo>
                <a:lnTo>
                  <a:pt x="559981" y="52197"/>
                </a:lnTo>
                <a:lnTo>
                  <a:pt x="556907" y="52197"/>
                </a:lnTo>
                <a:lnTo>
                  <a:pt x="557860" y="53340"/>
                </a:lnTo>
                <a:lnTo>
                  <a:pt x="557898" y="54622"/>
                </a:lnTo>
                <a:lnTo>
                  <a:pt x="557098" y="54711"/>
                </a:lnTo>
                <a:lnTo>
                  <a:pt x="557911" y="54711"/>
                </a:lnTo>
                <a:lnTo>
                  <a:pt x="557961" y="55880"/>
                </a:lnTo>
                <a:lnTo>
                  <a:pt x="560057" y="55880"/>
                </a:lnTo>
                <a:lnTo>
                  <a:pt x="562203" y="58280"/>
                </a:lnTo>
                <a:lnTo>
                  <a:pt x="562330" y="58420"/>
                </a:lnTo>
                <a:lnTo>
                  <a:pt x="562394" y="59550"/>
                </a:lnTo>
                <a:lnTo>
                  <a:pt x="563473" y="59550"/>
                </a:lnTo>
                <a:lnTo>
                  <a:pt x="561721" y="59778"/>
                </a:lnTo>
                <a:lnTo>
                  <a:pt x="563460" y="60960"/>
                </a:lnTo>
                <a:lnTo>
                  <a:pt x="566801" y="62255"/>
                </a:lnTo>
                <a:lnTo>
                  <a:pt x="565632" y="63969"/>
                </a:lnTo>
                <a:lnTo>
                  <a:pt x="570509" y="64770"/>
                </a:lnTo>
                <a:lnTo>
                  <a:pt x="571284" y="66040"/>
                </a:lnTo>
                <a:lnTo>
                  <a:pt x="574268" y="68580"/>
                </a:lnTo>
                <a:lnTo>
                  <a:pt x="562698" y="67310"/>
                </a:lnTo>
                <a:lnTo>
                  <a:pt x="562356" y="66040"/>
                </a:lnTo>
                <a:lnTo>
                  <a:pt x="562584" y="64770"/>
                </a:lnTo>
                <a:lnTo>
                  <a:pt x="559333" y="64770"/>
                </a:lnTo>
                <a:lnTo>
                  <a:pt x="561111" y="67310"/>
                </a:lnTo>
                <a:lnTo>
                  <a:pt x="564134" y="68580"/>
                </a:lnTo>
                <a:lnTo>
                  <a:pt x="559955" y="71120"/>
                </a:lnTo>
                <a:lnTo>
                  <a:pt x="558114" y="68580"/>
                </a:lnTo>
                <a:lnTo>
                  <a:pt x="554329" y="67310"/>
                </a:lnTo>
                <a:lnTo>
                  <a:pt x="555142" y="66040"/>
                </a:lnTo>
                <a:lnTo>
                  <a:pt x="555955" y="64770"/>
                </a:lnTo>
                <a:lnTo>
                  <a:pt x="550773" y="64770"/>
                </a:lnTo>
                <a:lnTo>
                  <a:pt x="548944" y="60960"/>
                </a:lnTo>
                <a:lnTo>
                  <a:pt x="552704" y="60960"/>
                </a:lnTo>
                <a:lnTo>
                  <a:pt x="553237" y="57150"/>
                </a:lnTo>
                <a:lnTo>
                  <a:pt x="553313" y="56591"/>
                </a:lnTo>
                <a:lnTo>
                  <a:pt x="553415" y="55880"/>
                </a:lnTo>
                <a:lnTo>
                  <a:pt x="548068" y="55880"/>
                </a:lnTo>
                <a:lnTo>
                  <a:pt x="548271" y="54711"/>
                </a:lnTo>
                <a:lnTo>
                  <a:pt x="545045" y="54711"/>
                </a:lnTo>
                <a:lnTo>
                  <a:pt x="542074" y="55880"/>
                </a:lnTo>
                <a:lnTo>
                  <a:pt x="540105" y="52197"/>
                </a:lnTo>
                <a:lnTo>
                  <a:pt x="539864" y="52197"/>
                </a:lnTo>
                <a:lnTo>
                  <a:pt x="541642" y="50800"/>
                </a:lnTo>
                <a:lnTo>
                  <a:pt x="535546" y="50800"/>
                </a:lnTo>
                <a:lnTo>
                  <a:pt x="538975" y="54711"/>
                </a:lnTo>
                <a:lnTo>
                  <a:pt x="540029" y="55880"/>
                </a:lnTo>
                <a:lnTo>
                  <a:pt x="542836" y="57150"/>
                </a:lnTo>
                <a:lnTo>
                  <a:pt x="544385" y="59550"/>
                </a:lnTo>
                <a:lnTo>
                  <a:pt x="544830" y="59550"/>
                </a:lnTo>
                <a:lnTo>
                  <a:pt x="541248" y="60960"/>
                </a:lnTo>
                <a:lnTo>
                  <a:pt x="539750" y="60960"/>
                </a:lnTo>
                <a:lnTo>
                  <a:pt x="539877" y="63500"/>
                </a:lnTo>
                <a:lnTo>
                  <a:pt x="540004" y="66040"/>
                </a:lnTo>
                <a:lnTo>
                  <a:pt x="532231" y="66040"/>
                </a:lnTo>
                <a:lnTo>
                  <a:pt x="532142" y="64770"/>
                </a:lnTo>
                <a:lnTo>
                  <a:pt x="532066" y="63500"/>
                </a:lnTo>
                <a:lnTo>
                  <a:pt x="531977" y="62255"/>
                </a:lnTo>
                <a:lnTo>
                  <a:pt x="535127" y="62255"/>
                </a:lnTo>
                <a:lnTo>
                  <a:pt x="539750" y="60960"/>
                </a:lnTo>
                <a:lnTo>
                  <a:pt x="536702" y="60960"/>
                </a:lnTo>
                <a:lnTo>
                  <a:pt x="536613" y="59550"/>
                </a:lnTo>
                <a:lnTo>
                  <a:pt x="536524" y="58280"/>
                </a:lnTo>
                <a:lnTo>
                  <a:pt x="536448" y="57150"/>
                </a:lnTo>
                <a:lnTo>
                  <a:pt x="537413" y="57150"/>
                </a:lnTo>
                <a:lnTo>
                  <a:pt x="540004" y="55880"/>
                </a:lnTo>
                <a:lnTo>
                  <a:pt x="536854" y="57010"/>
                </a:lnTo>
                <a:lnTo>
                  <a:pt x="535546" y="56667"/>
                </a:lnTo>
                <a:lnTo>
                  <a:pt x="535546" y="60960"/>
                </a:lnTo>
                <a:lnTo>
                  <a:pt x="529145" y="60960"/>
                </a:lnTo>
                <a:lnTo>
                  <a:pt x="527507" y="57150"/>
                </a:lnTo>
                <a:lnTo>
                  <a:pt x="535279" y="57150"/>
                </a:lnTo>
                <a:lnTo>
                  <a:pt x="535355" y="58280"/>
                </a:lnTo>
                <a:lnTo>
                  <a:pt x="535444" y="59550"/>
                </a:lnTo>
                <a:lnTo>
                  <a:pt x="535546" y="60960"/>
                </a:lnTo>
                <a:lnTo>
                  <a:pt x="535546" y="56667"/>
                </a:lnTo>
                <a:lnTo>
                  <a:pt x="532625" y="55880"/>
                </a:lnTo>
                <a:lnTo>
                  <a:pt x="532422" y="54711"/>
                </a:lnTo>
                <a:lnTo>
                  <a:pt x="532333" y="54190"/>
                </a:lnTo>
                <a:lnTo>
                  <a:pt x="532231" y="53543"/>
                </a:lnTo>
                <a:lnTo>
                  <a:pt x="532168" y="53149"/>
                </a:lnTo>
                <a:lnTo>
                  <a:pt x="532053" y="52489"/>
                </a:lnTo>
                <a:lnTo>
                  <a:pt x="532003" y="52197"/>
                </a:lnTo>
                <a:lnTo>
                  <a:pt x="531710" y="52197"/>
                </a:lnTo>
                <a:lnTo>
                  <a:pt x="534644" y="50800"/>
                </a:lnTo>
                <a:lnTo>
                  <a:pt x="531012" y="51879"/>
                </a:lnTo>
                <a:lnTo>
                  <a:pt x="531964" y="55880"/>
                </a:lnTo>
                <a:lnTo>
                  <a:pt x="528739" y="55880"/>
                </a:lnTo>
                <a:lnTo>
                  <a:pt x="524548" y="57061"/>
                </a:lnTo>
                <a:lnTo>
                  <a:pt x="524141" y="56095"/>
                </a:lnTo>
                <a:lnTo>
                  <a:pt x="524192" y="57150"/>
                </a:lnTo>
                <a:lnTo>
                  <a:pt x="524598" y="57150"/>
                </a:lnTo>
                <a:lnTo>
                  <a:pt x="526453" y="57150"/>
                </a:lnTo>
                <a:lnTo>
                  <a:pt x="526503" y="58280"/>
                </a:lnTo>
                <a:lnTo>
                  <a:pt x="526605" y="60960"/>
                </a:lnTo>
                <a:lnTo>
                  <a:pt x="519620" y="60960"/>
                </a:lnTo>
                <a:lnTo>
                  <a:pt x="519518" y="58420"/>
                </a:lnTo>
                <a:lnTo>
                  <a:pt x="519468" y="57150"/>
                </a:lnTo>
                <a:lnTo>
                  <a:pt x="516039" y="57150"/>
                </a:lnTo>
                <a:lnTo>
                  <a:pt x="515937" y="52197"/>
                </a:lnTo>
                <a:lnTo>
                  <a:pt x="515759" y="52197"/>
                </a:lnTo>
                <a:lnTo>
                  <a:pt x="517664" y="50800"/>
                </a:lnTo>
                <a:lnTo>
                  <a:pt x="512318" y="49530"/>
                </a:lnTo>
                <a:lnTo>
                  <a:pt x="511086" y="53149"/>
                </a:lnTo>
                <a:lnTo>
                  <a:pt x="511022" y="53340"/>
                </a:lnTo>
                <a:lnTo>
                  <a:pt x="514477" y="53340"/>
                </a:lnTo>
                <a:lnTo>
                  <a:pt x="515569" y="58280"/>
                </a:lnTo>
                <a:lnTo>
                  <a:pt x="515594" y="58420"/>
                </a:lnTo>
                <a:lnTo>
                  <a:pt x="509689" y="57150"/>
                </a:lnTo>
                <a:lnTo>
                  <a:pt x="508787" y="54711"/>
                </a:lnTo>
                <a:lnTo>
                  <a:pt x="509244" y="53543"/>
                </a:lnTo>
                <a:lnTo>
                  <a:pt x="509346" y="53340"/>
                </a:lnTo>
                <a:lnTo>
                  <a:pt x="510527" y="50800"/>
                </a:lnTo>
                <a:lnTo>
                  <a:pt x="504278" y="49530"/>
                </a:lnTo>
                <a:lnTo>
                  <a:pt x="505104" y="51879"/>
                </a:lnTo>
                <a:lnTo>
                  <a:pt x="505218" y="52197"/>
                </a:lnTo>
                <a:lnTo>
                  <a:pt x="498360" y="52197"/>
                </a:lnTo>
                <a:lnTo>
                  <a:pt x="498271" y="51142"/>
                </a:lnTo>
                <a:lnTo>
                  <a:pt x="497713" y="52197"/>
                </a:lnTo>
                <a:lnTo>
                  <a:pt x="497903" y="52197"/>
                </a:lnTo>
                <a:lnTo>
                  <a:pt x="496900" y="53340"/>
                </a:lnTo>
                <a:lnTo>
                  <a:pt x="491744" y="52197"/>
                </a:lnTo>
                <a:lnTo>
                  <a:pt x="491134" y="52197"/>
                </a:lnTo>
                <a:lnTo>
                  <a:pt x="491769" y="48260"/>
                </a:lnTo>
                <a:lnTo>
                  <a:pt x="497141" y="49530"/>
                </a:lnTo>
                <a:lnTo>
                  <a:pt x="498132" y="49530"/>
                </a:lnTo>
                <a:lnTo>
                  <a:pt x="498221" y="50596"/>
                </a:lnTo>
                <a:lnTo>
                  <a:pt x="498271" y="51142"/>
                </a:lnTo>
                <a:lnTo>
                  <a:pt x="499808" y="48260"/>
                </a:lnTo>
                <a:lnTo>
                  <a:pt x="498830" y="46990"/>
                </a:lnTo>
                <a:lnTo>
                  <a:pt x="487819" y="48260"/>
                </a:lnTo>
                <a:lnTo>
                  <a:pt x="484327" y="46990"/>
                </a:lnTo>
                <a:lnTo>
                  <a:pt x="485140" y="45720"/>
                </a:lnTo>
                <a:lnTo>
                  <a:pt x="482828" y="45720"/>
                </a:lnTo>
                <a:lnTo>
                  <a:pt x="482117" y="50596"/>
                </a:lnTo>
                <a:lnTo>
                  <a:pt x="482092" y="50800"/>
                </a:lnTo>
                <a:lnTo>
                  <a:pt x="486994" y="50800"/>
                </a:lnTo>
                <a:lnTo>
                  <a:pt x="485965" y="54622"/>
                </a:lnTo>
                <a:lnTo>
                  <a:pt x="484974" y="53340"/>
                </a:lnTo>
                <a:lnTo>
                  <a:pt x="478294" y="51142"/>
                </a:lnTo>
                <a:lnTo>
                  <a:pt x="478472" y="51879"/>
                </a:lnTo>
                <a:lnTo>
                  <a:pt x="510667" y="85090"/>
                </a:lnTo>
                <a:lnTo>
                  <a:pt x="518566" y="90170"/>
                </a:lnTo>
                <a:lnTo>
                  <a:pt x="525297" y="96520"/>
                </a:lnTo>
                <a:lnTo>
                  <a:pt x="526542" y="97790"/>
                </a:lnTo>
                <a:lnTo>
                  <a:pt x="526529" y="99060"/>
                </a:lnTo>
                <a:lnTo>
                  <a:pt x="528485" y="100330"/>
                </a:lnTo>
                <a:lnTo>
                  <a:pt x="532091" y="101600"/>
                </a:lnTo>
                <a:lnTo>
                  <a:pt x="534047" y="102870"/>
                </a:lnTo>
                <a:lnTo>
                  <a:pt x="539546" y="106680"/>
                </a:lnTo>
                <a:lnTo>
                  <a:pt x="548309" y="114300"/>
                </a:lnTo>
                <a:lnTo>
                  <a:pt x="555256" y="119646"/>
                </a:lnTo>
                <a:lnTo>
                  <a:pt x="552526" y="120650"/>
                </a:lnTo>
                <a:lnTo>
                  <a:pt x="554469" y="124460"/>
                </a:lnTo>
                <a:lnTo>
                  <a:pt x="557237" y="124460"/>
                </a:lnTo>
                <a:lnTo>
                  <a:pt x="556298" y="120650"/>
                </a:lnTo>
                <a:lnTo>
                  <a:pt x="556234" y="120396"/>
                </a:lnTo>
                <a:lnTo>
                  <a:pt x="556564" y="120650"/>
                </a:lnTo>
                <a:lnTo>
                  <a:pt x="560552" y="124460"/>
                </a:lnTo>
                <a:lnTo>
                  <a:pt x="560730" y="124460"/>
                </a:lnTo>
                <a:lnTo>
                  <a:pt x="560781" y="125730"/>
                </a:lnTo>
                <a:lnTo>
                  <a:pt x="560400" y="125730"/>
                </a:lnTo>
                <a:lnTo>
                  <a:pt x="560438" y="126657"/>
                </a:lnTo>
                <a:lnTo>
                  <a:pt x="560552" y="129540"/>
                </a:lnTo>
                <a:lnTo>
                  <a:pt x="562343" y="129540"/>
                </a:lnTo>
                <a:lnTo>
                  <a:pt x="560273" y="133350"/>
                </a:lnTo>
                <a:lnTo>
                  <a:pt x="562851" y="132080"/>
                </a:lnTo>
                <a:lnTo>
                  <a:pt x="563448" y="134620"/>
                </a:lnTo>
                <a:lnTo>
                  <a:pt x="564286" y="139230"/>
                </a:lnTo>
                <a:lnTo>
                  <a:pt x="564375" y="139700"/>
                </a:lnTo>
                <a:lnTo>
                  <a:pt x="564134" y="140970"/>
                </a:lnTo>
                <a:lnTo>
                  <a:pt x="561428" y="139700"/>
                </a:lnTo>
                <a:lnTo>
                  <a:pt x="561352" y="140970"/>
                </a:lnTo>
                <a:lnTo>
                  <a:pt x="561276" y="141935"/>
                </a:lnTo>
                <a:lnTo>
                  <a:pt x="561174" y="143548"/>
                </a:lnTo>
                <a:lnTo>
                  <a:pt x="561086" y="144957"/>
                </a:lnTo>
                <a:lnTo>
                  <a:pt x="561009" y="146151"/>
                </a:lnTo>
                <a:lnTo>
                  <a:pt x="561225" y="145567"/>
                </a:lnTo>
                <a:lnTo>
                  <a:pt x="563232" y="140970"/>
                </a:lnTo>
                <a:lnTo>
                  <a:pt x="563346" y="144957"/>
                </a:lnTo>
                <a:lnTo>
                  <a:pt x="563448" y="148590"/>
                </a:lnTo>
                <a:lnTo>
                  <a:pt x="562711" y="150444"/>
                </a:lnTo>
                <a:lnTo>
                  <a:pt x="563168" y="149860"/>
                </a:lnTo>
                <a:lnTo>
                  <a:pt x="565518" y="146151"/>
                </a:lnTo>
                <a:lnTo>
                  <a:pt x="565391" y="137160"/>
                </a:lnTo>
                <a:lnTo>
                  <a:pt x="564616" y="135890"/>
                </a:lnTo>
                <a:lnTo>
                  <a:pt x="564489" y="134620"/>
                </a:lnTo>
                <a:lnTo>
                  <a:pt x="564375" y="133350"/>
                </a:lnTo>
                <a:lnTo>
                  <a:pt x="564248" y="132080"/>
                </a:lnTo>
                <a:lnTo>
                  <a:pt x="563384" y="130810"/>
                </a:lnTo>
                <a:lnTo>
                  <a:pt x="565023" y="130810"/>
                </a:lnTo>
                <a:lnTo>
                  <a:pt x="566597" y="137160"/>
                </a:lnTo>
                <a:lnTo>
                  <a:pt x="566559" y="138430"/>
                </a:lnTo>
                <a:lnTo>
                  <a:pt x="566445" y="142570"/>
                </a:lnTo>
                <a:lnTo>
                  <a:pt x="566318" y="144957"/>
                </a:lnTo>
                <a:lnTo>
                  <a:pt x="564578" y="150444"/>
                </a:lnTo>
                <a:lnTo>
                  <a:pt x="564464" y="150799"/>
                </a:lnTo>
                <a:lnTo>
                  <a:pt x="564362" y="151130"/>
                </a:lnTo>
                <a:lnTo>
                  <a:pt x="560578" y="157480"/>
                </a:lnTo>
                <a:lnTo>
                  <a:pt x="561924" y="152692"/>
                </a:lnTo>
                <a:lnTo>
                  <a:pt x="561416" y="153670"/>
                </a:lnTo>
                <a:lnTo>
                  <a:pt x="559892" y="157480"/>
                </a:lnTo>
                <a:lnTo>
                  <a:pt x="553110" y="161290"/>
                </a:lnTo>
                <a:lnTo>
                  <a:pt x="551332" y="162560"/>
                </a:lnTo>
                <a:lnTo>
                  <a:pt x="550735" y="161290"/>
                </a:lnTo>
                <a:lnTo>
                  <a:pt x="555510" y="158750"/>
                </a:lnTo>
                <a:lnTo>
                  <a:pt x="558571" y="153670"/>
                </a:lnTo>
                <a:lnTo>
                  <a:pt x="560565" y="147561"/>
                </a:lnTo>
                <a:lnTo>
                  <a:pt x="562800" y="147561"/>
                </a:lnTo>
                <a:lnTo>
                  <a:pt x="560298" y="146151"/>
                </a:lnTo>
                <a:lnTo>
                  <a:pt x="560019" y="146151"/>
                </a:lnTo>
                <a:lnTo>
                  <a:pt x="556907" y="149860"/>
                </a:lnTo>
                <a:lnTo>
                  <a:pt x="558063" y="153670"/>
                </a:lnTo>
                <a:lnTo>
                  <a:pt x="547573" y="163830"/>
                </a:lnTo>
                <a:lnTo>
                  <a:pt x="543763" y="160020"/>
                </a:lnTo>
                <a:lnTo>
                  <a:pt x="536511" y="156248"/>
                </a:lnTo>
                <a:lnTo>
                  <a:pt x="536536" y="156413"/>
                </a:lnTo>
                <a:lnTo>
                  <a:pt x="538276" y="160020"/>
                </a:lnTo>
                <a:lnTo>
                  <a:pt x="542036" y="161290"/>
                </a:lnTo>
                <a:lnTo>
                  <a:pt x="545376" y="162560"/>
                </a:lnTo>
                <a:lnTo>
                  <a:pt x="545261" y="163093"/>
                </a:lnTo>
                <a:lnTo>
                  <a:pt x="545160" y="163576"/>
                </a:lnTo>
                <a:lnTo>
                  <a:pt x="545071" y="164045"/>
                </a:lnTo>
                <a:lnTo>
                  <a:pt x="544944" y="164642"/>
                </a:lnTo>
                <a:lnTo>
                  <a:pt x="544842" y="165100"/>
                </a:lnTo>
                <a:lnTo>
                  <a:pt x="542823" y="164045"/>
                </a:lnTo>
                <a:lnTo>
                  <a:pt x="545363" y="166370"/>
                </a:lnTo>
                <a:lnTo>
                  <a:pt x="543991" y="167640"/>
                </a:lnTo>
                <a:lnTo>
                  <a:pt x="543661" y="166370"/>
                </a:lnTo>
                <a:lnTo>
                  <a:pt x="540042" y="166370"/>
                </a:lnTo>
                <a:lnTo>
                  <a:pt x="533552" y="164642"/>
                </a:lnTo>
                <a:lnTo>
                  <a:pt x="536168" y="166370"/>
                </a:lnTo>
                <a:lnTo>
                  <a:pt x="539013" y="167640"/>
                </a:lnTo>
                <a:lnTo>
                  <a:pt x="540423" y="167640"/>
                </a:lnTo>
                <a:lnTo>
                  <a:pt x="540004" y="170180"/>
                </a:lnTo>
                <a:lnTo>
                  <a:pt x="538187" y="171450"/>
                </a:lnTo>
                <a:lnTo>
                  <a:pt x="527964" y="163830"/>
                </a:lnTo>
                <a:lnTo>
                  <a:pt x="527507" y="162560"/>
                </a:lnTo>
                <a:lnTo>
                  <a:pt x="528459" y="161290"/>
                </a:lnTo>
                <a:lnTo>
                  <a:pt x="531202" y="163093"/>
                </a:lnTo>
                <a:lnTo>
                  <a:pt x="532968" y="161290"/>
                </a:lnTo>
                <a:lnTo>
                  <a:pt x="534200" y="160020"/>
                </a:lnTo>
                <a:lnTo>
                  <a:pt x="535012" y="161290"/>
                </a:lnTo>
                <a:lnTo>
                  <a:pt x="535114" y="162052"/>
                </a:lnTo>
                <a:lnTo>
                  <a:pt x="535178" y="162560"/>
                </a:lnTo>
                <a:lnTo>
                  <a:pt x="535813" y="162560"/>
                </a:lnTo>
                <a:lnTo>
                  <a:pt x="538581" y="163830"/>
                </a:lnTo>
                <a:lnTo>
                  <a:pt x="542404" y="163830"/>
                </a:lnTo>
                <a:lnTo>
                  <a:pt x="537527" y="161290"/>
                </a:lnTo>
                <a:lnTo>
                  <a:pt x="536359" y="160020"/>
                </a:lnTo>
                <a:lnTo>
                  <a:pt x="532892" y="156248"/>
                </a:lnTo>
                <a:lnTo>
                  <a:pt x="532917" y="156413"/>
                </a:lnTo>
                <a:lnTo>
                  <a:pt x="533146" y="157480"/>
                </a:lnTo>
                <a:lnTo>
                  <a:pt x="532853" y="157480"/>
                </a:lnTo>
                <a:lnTo>
                  <a:pt x="526237" y="158623"/>
                </a:lnTo>
                <a:lnTo>
                  <a:pt x="526211" y="158750"/>
                </a:lnTo>
                <a:lnTo>
                  <a:pt x="526338" y="160020"/>
                </a:lnTo>
                <a:lnTo>
                  <a:pt x="526389" y="160489"/>
                </a:lnTo>
                <a:lnTo>
                  <a:pt x="526478" y="161290"/>
                </a:lnTo>
                <a:lnTo>
                  <a:pt x="526554" y="162052"/>
                </a:lnTo>
                <a:lnTo>
                  <a:pt x="526605" y="162560"/>
                </a:lnTo>
                <a:lnTo>
                  <a:pt x="523049" y="162560"/>
                </a:lnTo>
                <a:lnTo>
                  <a:pt x="535165" y="171450"/>
                </a:lnTo>
                <a:lnTo>
                  <a:pt x="534682" y="173837"/>
                </a:lnTo>
                <a:lnTo>
                  <a:pt x="534631" y="174053"/>
                </a:lnTo>
                <a:lnTo>
                  <a:pt x="534250" y="174053"/>
                </a:lnTo>
                <a:lnTo>
                  <a:pt x="531075" y="171958"/>
                </a:lnTo>
                <a:lnTo>
                  <a:pt x="531075" y="177800"/>
                </a:lnTo>
                <a:lnTo>
                  <a:pt x="530237" y="177800"/>
                </a:lnTo>
                <a:lnTo>
                  <a:pt x="525500" y="172720"/>
                </a:lnTo>
                <a:lnTo>
                  <a:pt x="524344" y="171450"/>
                </a:lnTo>
                <a:lnTo>
                  <a:pt x="523316" y="171450"/>
                </a:lnTo>
                <a:lnTo>
                  <a:pt x="523938" y="168910"/>
                </a:lnTo>
                <a:lnTo>
                  <a:pt x="530961" y="173837"/>
                </a:lnTo>
                <a:lnTo>
                  <a:pt x="531075" y="177800"/>
                </a:lnTo>
                <a:lnTo>
                  <a:pt x="531075" y="171958"/>
                </a:lnTo>
                <a:lnTo>
                  <a:pt x="526465" y="168910"/>
                </a:lnTo>
                <a:lnTo>
                  <a:pt x="524929" y="167640"/>
                </a:lnTo>
                <a:lnTo>
                  <a:pt x="522236" y="163830"/>
                </a:lnTo>
                <a:lnTo>
                  <a:pt x="523049" y="162560"/>
                </a:lnTo>
                <a:lnTo>
                  <a:pt x="522135" y="162560"/>
                </a:lnTo>
                <a:lnTo>
                  <a:pt x="523925" y="158750"/>
                </a:lnTo>
                <a:lnTo>
                  <a:pt x="521944" y="157480"/>
                </a:lnTo>
                <a:lnTo>
                  <a:pt x="520839" y="156248"/>
                </a:lnTo>
                <a:lnTo>
                  <a:pt x="521030" y="154952"/>
                </a:lnTo>
                <a:lnTo>
                  <a:pt x="521258" y="153670"/>
                </a:lnTo>
                <a:lnTo>
                  <a:pt x="526999" y="154952"/>
                </a:lnTo>
                <a:lnTo>
                  <a:pt x="527507" y="153670"/>
                </a:lnTo>
                <a:lnTo>
                  <a:pt x="524383" y="153670"/>
                </a:lnTo>
                <a:lnTo>
                  <a:pt x="519366" y="151130"/>
                </a:lnTo>
                <a:lnTo>
                  <a:pt x="519938" y="151765"/>
                </a:lnTo>
                <a:lnTo>
                  <a:pt x="520458" y="152400"/>
                </a:lnTo>
                <a:lnTo>
                  <a:pt x="519455" y="153670"/>
                </a:lnTo>
                <a:lnTo>
                  <a:pt x="515302" y="154940"/>
                </a:lnTo>
                <a:lnTo>
                  <a:pt x="513283" y="152400"/>
                </a:lnTo>
                <a:lnTo>
                  <a:pt x="513854" y="151130"/>
                </a:lnTo>
                <a:lnTo>
                  <a:pt x="514997" y="148590"/>
                </a:lnTo>
                <a:lnTo>
                  <a:pt x="516026" y="147561"/>
                </a:lnTo>
                <a:lnTo>
                  <a:pt x="516445" y="147561"/>
                </a:lnTo>
                <a:lnTo>
                  <a:pt x="512381" y="146151"/>
                </a:lnTo>
                <a:lnTo>
                  <a:pt x="513359" y="147561"/>
                </a:lnTo>
                <a:lnTo>
                  <a:pt x="513118" y="147561"/>
                </a:lnTo>
                <a:lnTo>
                  <a:pt x="512305" y="149860"/>
                </a:lnTo>
                <a:lnTo>
                  <a:pt x="509333" y="151130"/>
                </a:lnTo>
                <a:lnTo>
                  <a:pt x="506298" y="146151"/>
                </a:lnTo>
                <a:lnTo>
                  <a:pt x="505942" y="145567"/>
                </a:lnTo>
                <a:lnTo>
                  <a:pt x="505841" y="145415"/>
                </a:lnTo>
                <a:lnTo>
                  <a:pt x="505612" y="145415"/>
                </a:lnTo>
                <a:lnTo>
                  <a:pt x="502310" y="146050"/>
                </a:lnTo>
                <a:lnTo>
                  <a:pt x="499681" y="139700"/>
                </a:lnTo>
                <a:lnTo>
                  <a:pt x="500710" y="138430"/>
                </a:lnTo>
                <a:lnTo>
                  <a:pt x="502183" y="137566"/>
                </a:lnTo>
                <a:lnTo>
                  <a:pt x="502437" y="137566"/>
                </a:lnTo>
                <a:lnTo>
                  <a:pt x="503504" y="137972"/>
                </a:lnTo>
                <a:lnTo>
                  <a:pt x="502869" y="137160"/>
                </a:lnTo>
                <a:lnTo>
                  <a:pt x="502272" y="137515"/>
                </a:lnTo>
                <a:lnTo>
                  <a:pt x="501345" y="137160"/>
                </a:lnTo>
                <a:lnTo>
                  <a:pt x="499478" y="134620"/>
                </a:lnTo>
                <a:lnTo>
                  <a:pt x="499579" y="133350"/>
                </a:lnTo>
                <a:lnTo>
                  <a:pt x="499694" y="132080"/>
                </a:lnTo>
                <a:lnTo>
                  <a:pt x="499795" y="130810"/>
                </a:lnTo>
                <a:lnTo>
                  <a:pt x="498843" y="133350"/>
                </a:lnTo>
                <a:lnTo>
                  <a:pt x="496227" y="133350"/>
                </a:lnTo>
                <a:lnTo>
                  <a:pt x="497332" y="135890"/>
                </a:lnTo>
                <a:lnTo>
                  <a:pt x="499745" y="137160"/>
                </a:lnTo>
                <a:lnTo>
                  <a:pt x="498906" y="139700"/>
                </a:lnTo>
                <a:lnTo>
                  <a:pt x="494804" y="139700"/>
                </a:lnTo>
                <a:lnTo>
                  <a:pt x="494271" y="137972"/>
                </a:lnTo>
                <a:lnTo>
                  <a:pt x="494144" y="137566"/>
                </a:lnTo>
                <a:lnTo>
                  <a:pt x="494017" y="137160"/>
                </a:lnTo>
                <a:lnTo>
                  <a:pt x="494157" y="135890"/>
                </a:lnTo>
                <a:lnTo>
                  <a:pt x="494449" y="133350"/>
                </a:lnTo>
                <a:lnTo>
                  <a:pt x="496227" y="133350"/>
                </a:lnTo>
                <a:lnTo>
                  <a:pt x="495096" y="130810"/>
                </a:lnTo>
                <a:lnTo>
                  <a:pt x="492963" y="128054"/>
                </a:lnTo>
                <a:lnTo>
                  <a:pt x="492645" y="129540"/>
                </a:lnTo>
                <a:lnTo>
                  <a:pt x="489978" y="129540"/>
                </a:lnTo>
                <a:lnTo>
                  <a:pt x="491540" y="132080"/>
                </a:lnTo>
                <a:lnTo>
                  <a:pt x="493509" y="132080"/>
                </a:lnTo>
                <a:lnTo>
                  <a:pt x="492658" y="135890"/>
                </a:lnTo>
                <a:lnTo>
                  <a:pt x="488988" y="135890"/>
                </a:lnTo>
                <a:lnTo>
                  <a:pt x="487616" y="132080"/>
                </a:lnTo>
                <a:lnTo>
                  <a:pt x="487908" y="130810"/>
                </a:lnTo>
                <a:lnTo>
                  <a:pt x="488200" y="129540"/>
                </a:lnTo>
                <a:lnTo>
                  <a:pt x="489978" y="129540"/>
                </a:lnTo>
                <a:lnTo>
                  <a:pt x="487870" y="125730"/>
                </a:lnTo>
                <a:lnTo>
                  <a:pt x="487984" y="124460"/>
                </a:lnTo>
                <a:lnTo>
                  <a:pt x="483717" y="124460"/>
                </a:lnTo>
                <a:lnTo>
                  <a:pt x="485152" y="127000"/>
                </a:lnTo>
                <a:lnTo>
                  <a:pt x="487057" y="128270"/>
                </a:lnTo>
                <a:lnTo>
                  <a:pt x="486397" y="130810"/>
                </a:lnTo>
                <a:lnTo>
                  <a:pt x="482295" y="130810"/>
                </a:lnTo>
                <a:lnTo>
                  <a:pt x="481507" y="128270"/>
                </a:lnTo>
                <a:lnTo>
                  <a:pt x="481939" y="124460"/>
                </a:lnTo>
                <a:lnTo>
                  <a:pt x="483717" y="124460"/>
                </a:lnTo>
                <a:lnTo>
                  <a:pt x="482892" y="123190"/>
                </a:lnTo>
                <a:lnTo>
                  <a:pt x="481774" y="123190"/>
                </a:lnTo>
                <a:lnTo>
                  <a:pt x="480758" y="121920"/>
                </a:lnTo>
                <a:lnTo>
                  <a:pt x="481190" y="120650"/>
                </a:lnTo>
                <a:lnTo>
                  <a:pt x="480822" y="119646"/>
                </a:lnTo>
                <a:lnTo>
                  <a:pt x="480720" y="119380"/>
                </a:lnTo>
                <a:lnTo>
                  <a:pt x="475627" y="121920"/>
                </a:lnTo>
                <a:lnTo>
                  <a:pt x="475653" y="116840"/>
                </a:lnTo>
                <a:lnTo>
                  <a:pt x="475665" y="114300"/>
                </a:lnTo>
                <a:lnTo>
                  <a:pt x="474129" y="114300"/>
                </a:lnTo>
                <a:lnTo>
                  <a:pt x="475259" y="116840"/>
                </a:lnTo>
                <a:lnTo>
                  <a:pt x="470573" y="116840"/>
                </a:lnTo>
                <a:lnTo>
                  <a:pt x="468795" y="113030"/>
                </a:lnTo>
                <a:lnTo>
                  <a:pt x="468236" y="111848"/>
                </a:lnTo>
                <a:lnTo>
                  <a:pt x="464566" y="113030"/>
                </a:lnTo>
                <a:lnTo>
                  <a:pt x="464667" y="109220"/>
                </a:lnTo>
                <a:lnTo>
                  <a:pt x="464693" y="107950"/>
                </a:lnTo>
                <a:lnTo>
                  <a:pt x="462711" y="106680"/>
                </a:lnTo>
                <a:lnTo>
                  <a:pt x="460794" y="106680"/>
                </a:lnTo>
                <a:lnTo>
                  <a:pt x="461530" y="107950"/>
                </a:lnTo>
                <a:lnTo>
                  <a:pt x="459524" y="109220"/>
                </a:lnTo>
                <a:lnTo>
                  <a:pt x="457809" y="109220"/>
                </a:lnTo>
                <a:lnTo>
                  <a:pt x="457022" y="110490"/>
                </a:lnTo>
                <a:lnTo>
                  <a:pt x="463664" y="127000"/>
                </a:lnTo>
                <a:lnTo>
                  <a:pt x="464553" y="128270"/>
                </a:lnTo>
                <a:lnTo>
                  <a:pt x="472211" y="135890"/>
                </a:lnTo>
                <a:lnTo>
                  <a:pt x="485406" y="144957"/>
                </a:lnTo>
                <a:lnTo>
                  <a:pt x="498995" y="154952"/>
                </a:lnTo>
                <a:lnTo>
                  <a:pt x="509168" y="162560"/>
                </a:lnTo>
                <a:lnTo>
                  <a:pt x="519823" y="172720"/>
                </a:lnTo>
                <a:lnTo>
                  <a:pt x="528015" y="181610"/>
                </a:lnTo>
                <a:lnTo>
                  <a:pt x="531393" y="194310"/>
                </a:lnTo>
                <a:lnTo>
                  <a:pt x="530682" y="197002"/>
                </a:lnTo>
                <a:lnTo>
                  <a:pt x="530669" y="199390"/>
                </a:lnTo>
                <a:lnTo>
                  <a:pt x="530567" y="197459"/>
                </a:lnTo>
                <a:lnTo>
                  <a:pt x="530377" y="198120"/>
                </a:lnTo>
                <a:lnTo>
                  <a:pt x="530339" y="193370"/>
                </a:lnTo>
                <a:lnTo>
                  <a:pt x="530250" y="191770"/>
                </a:lnTo>
                <a:lnTo>
                  <a:pt x="530174" y="190500"/>
                </a:lnTo>
                <a:lnTo>
                  <a:pt x="526656" y="190500"/>
                </a:lnTo>
                <a:lnTo>
                  <a:pt x="529145" y="197002"/>
                </a:lnTo>
                <a:lnTo>
                  <a:pt x="529005" y="197002"/>
                </a:lnTo>
                <a:lnTo>
                  <a:pt x="529005" y="203212"/>
                </a:lnTo>
                <a:lnTo>
                  <a:pt x="527748" y="207962"/>
                </a:lnTo>
                <a:lnTo>
                  <a:pt x="527659" y="208280"/>
                </a:lnTo>
                <a:lnTo>
                  <a:pt x="526796" y="209550"/>
                </a:lnTo>
                <a:lnTo>
                  <a:pt x="524027" y="214642"/>
                </a:lnTo>
                <a:lnTo>
                  <a:pt x="522147" y="213360"/>
                </a:lnTo>
                <a:lnTo>
                  <a:pt x="527291" y="207086"/>
                </a:lnTo>
                <a:lnTo>
                  <a:pt x="527608" y="206425"/>
                </a:lnTo>
                <a:lnTo>
                  <a:pt x="529005" y="203212"/>
                </a:lnTo>
                <a:lnTo>
                  <a:pt x="529005" y="197002"/>
                </a:lnTo>
                <a:lnTo>
                  <a:pt x="528535" y="197878"/>
                </a:lnTo>
                <a:lnTo>
                  <a:pt x="528612" y="198120"/>
                </a:lnTo>
                <a:lnTo>
                  <a:pt x="528383" y="198120"/>
                </a:lnTo>
                <a:lnTo>
                  <a:pt x="524268" y="198120"/>
                </a:lnTo>
                <a:lnTo>
                  <a:pt x="523024" y="200469"/>
                </a:lnTo>
                <a:lnTo>
                  <a:pt x="522922" y="200660"/>
                </a:lnTo>
                <a:lnTo>
                  <a:pt x="524548" y="207022"/>
                </a:lnTo>
                <a:lnTo>
                  <a:pt x="520065" y="205892"/>
                </a:lnTo>
                <a:lnTo>
                  <a:pt x="519823" y="205892"/>
                </a:lnTo>
                <a:lnTo>
                  <a:pt x="522795" y="207086"/>
                </a:lnTo>
                <a:lnTo>
                  <a:pt x="522516" y="207086"/>
                </a:lnTo>
                <a:lnTo>
                  <a:pt x="514845" y="213360"/>
                </a:lnTo>
                <a:lnTo>
                  <a:pt x="512064" y="213360"/>
                </a:lnTo>
                <a:lnTo>
                  <a:pt x="510260" y="212204"/>
                </a:lnTo>
                <a:lnTo>
                  <a:pt x="509854" y="211861"/>
                </a:lnTo>
                <a:lnTo>
                  <a:pt x="508838" y="210820"/>
                </a:lnTo>
                <a:lnTo>
                  <a:pt x="513232" y="204470"/>
                </a:lnTo>
                <a:lnTo>
                  <a:pt x="518845" y="197002"/>
                </a:lnTo>
                <a:lnTo>
                  <a:pt x="519607" y="195580"/>
                </a:lnTo>
                <a:lnTo>
                  <a:pt x="522859" y="189230"/>
                </a:lnTo>
                <a:lnTo>
                  <a:pt x="523836" y="186740"/>
                </a:lnTo>
                <a:lnTo>
                  <a:pt x="522135" y="187960"/>
                </a:lnTo>
                <a:lnTo>
                  <a:pt x="507479" y="210820"/>
                </a:lnTo>
                <a:lnTo>
                  <a:pt x="507580" y="211861"/>
                </a:lnTo>
                <a:lnTo>
                  <a:pt x="507619" y="212204"/>
                </a:lnTo>
                <a:lnTo>
                  <a:pt x="507720" y="213360"/>
                </a:lnTo>
                <a:lnTo>
                  <a:pt x="507771" y="213868"/>
                </a:lnTo>
                <a:lnTo>
                  <a:pt x="507873" y="214820"/>
                </a:lnTo>
                <a:lnTo>
                  <a:pt x="507276" y="214820"/>
                </a:lnTo>
                <a:lnTo>
                  <a:pt x="504037" y="215900"/>
                </a:lnTo>
                <a:lnTo>
                  <a:pt x="505180" y="212204"/>
                </a:lnTo>
                <a:lnTo>
                  <a:pt x="505371" y="212204"/>
                </a:lnTo>
                <a:lnTo>
                  <a:pt x="503593" y="210820"/>
                </a:lnTo>
                <a:lnTo>
                  <a:pt x="501967" y="209550"/>
                </a:lnTo>
                <a:lnTo>
                  <a:pt x="500570" y="210820"/>
                </a:lnTo>
                <a:lnTo>
                  <a:pt x="497801" y="208280"/>
                </a:lnTo>
                <a:lnTo>
                  <a:pt x="497408" y="206425"/>
                </a:lnTo>
                <a:lnTo>
                  <a:pt x="497293" y="205892"/>
                </a:lnTo>
                <a:lnTo>
                  <a:pt x="496887" y="204470"/>
                </a:lnTo>
                <a:lnTo>
                  <a:pt x="495617" y="205752"/>
                </a:lnTo>
                <a:lnTo>
                  <a:pt x="493026" y="204470"/>
                </a:lnTo>
                <a:lnTo>
                  <a:pt x="491553" y="201993"/>
                </a:lnTo>
                <a:lnTo>
                  <a:pt x="491642" y="200660"/>
                </a:lnTo>
                <a:lnTo>
                  <a:pt x="491756" y="199390"/>
                </a:lnTo>
                <a:lnTo>
                  <a:pt x="493801" y="199390"/>
                </a:lnTo>
                <a:lnTo>
                  <a:pt x="495909" y="197002"/>
                </a:lnTo>
                <a:lnTo>
                  <a:pt x="495325" y="197002"/>
                </a:lnTo>
                <a:lnTo>
                  <a:pt x="491350" y="197878"/>
                </a:lnTo>
                <a:lnTo>
                  <a:pt x="491896" y="198120"/>
                </a:lnTo>
                <a:lnTo>
                  <a:pt x="490943" y="201650"/>
                </a:lnTo>
                <a:lnTo>
                  <a:pt x="490855" y="201993"/>
                </a:lnTo>
                <a:lnTo>
                  <a:pt x="487210" y="201993"/>
                </a:lnTo>
                <a:lnTo>
                  <a:pt x="484733" y="198120"/>
                </a:lnTo>
                <a:lnTo>
                  <a:pt x="485521" y="194310"/>
                </a:lnTo>
                <a:lnTo>
                  <a:pt x="487299" y="194310"/>
                </a:lnTo>
                <a:lnTo>
                  <a:pt x="485965" y="191770"/>
                </a:lnTo>
                <a:lnTo>
                  <a:pt x="485178" y="191770"/>
                </a:lnTo>
                <a:lnTo>
                  <a:pt x="485279" y="190500"/>
                </a:lnTo>
                <a:lnTo>
                  <a:pt x="485381" y="189230"/>
                </a:lnTo>
                <a:lnTo>
                  <a:pt x="485482" y="187960"/>
                </a:lnTo>
                <a:lnTo>
                  <a:pt x="485584" y="186740"/>
                </a:lnTo>
                <a:lnTo>
                  <a:pt x="487476" y="187960"/>
                </a:lnTo>
                <a:lnTo>
                  <a:pt x="487299" y="186740"/>
                </a:lnTo>
                <a:lnTo>
                  <a:pt x="484632" y="185420"/>
                </a:lnTo>
                <a:lnTo>
                  <a:pt x="483717" y="190500"/>
                </a:lnTo>
                <a:lnTo>
                  <a:pt x="480148" y="189230"/>
                </a:lnTo>
                <a:lnTo>
                  <a:pt x="482714" y="191770"/>
                </a:lnTo>
                <a:lnTo>
                  <a:pt x="484581" y="193040"/>
                </a:lnTo>
                <a:lnTo>
                  <a:pt x="484543" y="193268"/>
                </a:lnTo>
                <a:lnTo>
                  <a:pt x="484543" y="201993"/>
                </a:lnTo>
                <a:lnTo>
                  <a:pt x="483285" y="204470"/>
                </a:lnTo>
                <a:lnTo>
                  <a:pt x="481533" y="201993"/>
                </a:lnTo>
                <a:lnTo>
                  <a:pt x="481660" y="201993"/>
                </a:lnTo>
                <a:lnTo>
                  <a:pt x="477926" y="200660"/>
                </a:lnTo>
                <a:lnTo>
                  <a:pt x="478002" y="199999"/>
                </a:lnTo>
                <a:lnTo>
                  <a:pt x="478078" y="199390"/>
                </a:lnTo>
                <a:lnTo>
                  <a:pt x="478129" y="198882"/>
                </a:lnTo>
                <a:lnTo>
                  <a:pt x="478218" y="198120"/>
                </a:lnTo>
                <a:lnTo>
                  <a:pt x="478294" y="197459"/>
                </a:lnTo>
                <a:lnTo>
                  <a:pt x="478358" y="197002"/>
                </a:lnTo>
                <a:lnTo>
                  <a:pt x="479018" y="195580"/>
                </a:lnTo>
                <a:lnTo>
                  <a:pt x="482765" y="198120"/>
                </a:lnTo>
                <a:lnTo>
                  <a:pt x="483450" y="199390"/>
                </a:lnTo>
                <a:lnTo>
                  <a:pt x="484530" y="200469"/>
                </a:lnTo>
                <a:lnTo>
                  <a:pt x="484543" y="201993"/>
                </a:lnTo>
                <a:lnTo>
                  <a:pt x="484543" y="193268"/>
                </a:lnTo>
                <a:lnTo>
                  <a:pt x="483908" y="197002"/>
                </a:lnTo>
                <a:lnTo>
                  <a:pt x="483831" y="197459"/>
                </a:lnTo>
                <a:lnTo>
                  <a:pt x="483717" y="198120"/>
                </a:lnTo>
                <a:lnTo>
                  <a:pt x="482638" y="197002"/>
                </a:lnTo>
                <a:lnTo>
                  <a:pt x="482866" y="197002"/>
                </a:lnTo>
                <a:lnTo>
                  <a:pt x="479386" y="195580"/>
                </a:lnTo>
                <a:lnTo>
                  <a:pt x="477113" y="190322"/>
                </a:lnTo>
                <a:lnTo>
                  <a:pt x="477113" y="194310"/>
                </a:lnTo>
                <a:lnTo>
                  <a:pt x="476732" y="197002"/>
                </a:lnTo>
                <a:lnTo>
                  <a:pt x="476669" y="197459"/>
                </a:lnTo>
                <a:lnTo>
                  <a:pt x="476567" y="198120"/>
                </a:lnTo>
                <a:lnTo>
                  <a:pt x="473544" y="197002"/>
                </a:lnTo>
                <a:lnTo>
                  <a:pt x="469417" y="195580"/>
                </a:lnTo>
                <a:lnTo>
                  <a:pt x="469950" y="193370"/>
                </a:lnTo>
                <a:lnTo>
                  <a:pt x="470027" y="193040"/>
                </a:lnTo>
                <a:lnTo>
                  <a:pt x="470331" y="191770"/>
                </a:lnTo>
                <a:lnTo>
                  <a:pt x="472998" y="193040"/>
                </a:lnTo>
                <a:lnTo>
                  <a:pt x="473443" y="191770"/>
                </a:lnTo>
                <a:lnTo>
                  <a:pt x="475513" y="193040"/>
                </a:lnTo>
                <a:lnTo>
                  <a:pt x="477113" y="194310"/>
                </a:lnTo>
                <a:lnTo>
                  <a:pt x="477113" y="190322"/>
                </a:lnTo>
                <a:lnTo>
                  <a:pt x="476643" y="189230"/>
                </a:lnTo>
                <a:lnTo>
                  <a:pt x="480783" y="176657"/>
                </a:lnTo>
                <a:lnTo>
                  <a:pt x="473151" y="176657"/>
                </a:lnTo>
                <a:lnTo>
                  <a:pt x="476440" y="179362"/>
                </a:lnTo>
                <a:lnTo>
                  <a:pt x="476211" y="179362"/>
                </a:lnTo>
                <a:lnTo>
                  <a:pt x="477202" y="181610"/>
                </a:lnTo>
                <a:lnTo>
                  <a:pt x="476567" y="185420"/>
                </a:lnTo>
                <a:lnTo>
                  <a:pt x="474776" y="185420"/>
                </a:lnTo>
                <a:lnTo>
                  <a:pt x="476567" y="191770"/>
                </a:lnTo>
                <a:lnTo>
                  <a:pt x="472033" y="189230"/>
                </a:lnTo>
                <a:lnTo>
                  <a:pt x="470331" y="184150"/>
                </a:lnTo>
                <a:lnTo>
                  <a:pt x="472986" y="184150"/>
                </a:lnTo>
                <a:lnTo>
                  <a:pt x="470941" y="182880"/>
                </a:lnTo>
                <a:lnTo>
                  <a:pt x="469976" y="180340"/>
                </a:lnTo>
                <a:lnTo>
                  <a:pt x="470103" y="179362"/>
                </a:lnTo>
                <a:lnTo>
                  <a:pt x="470217" y="178536"/>
                </a:lnTo>
                <a:lnTo>
                  <a:pt x="470306" y="177800"/>
                </a:lnTo>
                <a:lnTo>
                  <a:pt x="465937" y="179362"/>
                </a:lnTo>
                <a:lnTo>
                  <a:pt x="466788" y="179362"/>
                </a:lnTo>
                <a:lnTo>
                  <a:pt x="467080" y="181610"/>
                </a:lnTo>
                <a:lnTo>
                  <a:pt x="470420" y="182880"/>
                </a:lnTo>
                <a:lnTo>
                  <a:pt x="469493" y="186448"/>
                </a:lnTo>
                <a:lnTo>
                  <a:pt x="469417" y="186740"/>
                </a:lnTo>
                <a:lnTo>
                  <a:pt x="465912" y="186740"/>
                </a:lnTo>
                <a:lnTo>
                  <a:pt x="467321" y="187960"/>
                </a:lnTo>
                <a:lnTo>
                  <a:pt x="469188" y="189230"/>
                </a:lnTo>
                <a:lnTo>
                  <a:pt x="468528" y="191770"/>
                </a:lnTo>
                <a:lnTo>
                  <a:pt x="464883" y="193040"/>
                </a:lnTo>
                <a:lnTo>
                  <a:pt x="464947" y="190500"/>
                </a:lnTo>
                <a:lnTo>
                  <a:pt x="463334" y="187960"/>
                </a:lnTo>
                <a:lnTo>
                  <a:pt x="462800" y="187960"/>
                </a:lnTo>
                <a:lnTo>
                  <a:pt x="461962" y="186448"/>
                </a:lnTo>
                <a:lnTo>
                  <a:pt x="461479" y="187960"/>
                </a:lnTo>
                <a:lnTo>
                  <a:pt x="460044" y="187960"/>
                </a:lnTo>
                <a:lnTo>
                  <a:pt x="455117" y="181610"/>
                </a:lnTo>
                <a:lnTo>
                  <a:pt x="454621" y="180340"/>
                </a:lnTo>
                <a:lnTo>
                  <a:pt x="458698" y="180340"/>
                </a:lnTo>
                <a:lnTo>
                  <a:pt x="457200" y="177800"/>
                </a:lnTo>
                <a:lnTo>
                  <a:pt x="457873" y="177800"/>
                </a:lnTo>
                <a:lnTo>
                  <a:pt x="455460" y="173837"/>
                </a:lnTo>
                <a:lnTo>
                  <a:pt x="455002" y="174053"/>
                </a:lnTo>
                <a:lnTo>
                  <a:pt x="455066" y="174320"/>
                </a:lnTo>
                <a:lnTo>
                  <a:pt x="454304" y="177800"/>
                </a:lnTo>
                <a:lnTo>
                  <a:pt x="453859" y="177800"/>
                </a:lnTo>
                <a:lnTo>
                  <a:pt x="453339" y="181610"/>
                </a:lnTo>
                <a:lnTo>
                  <a:pt x="450189" y="180340"/>
                </a:lnTo>
                <a:lnTo>
                  <a:pt x="447662" y="177800"/>
                </a:lnTo>
                <a:lnTo>
                  <a:pt x="447814" y="176657"/>
                </a:lnTo>
                <a:lnTo>
                  <a:pt x="445350" y="176657"/>
                </a:lnTo>
                <a:lnTo>
                  <a:pt x="443191" y="167640"/>
                </a:lnTo>
                <a:lnTo>
                  <a:pt x="442582" y="165100"/>
                </a:lnTo>
                <a:lnTo>
                  <a:pt x="444411" y="163830"/>
                </a:lnTo>
                <a:lnTo>
                  <a:pt x="442175" y="158750"/>
                </a:lnTo>
                <a:lnTo>
                  <a:pt x="440118" y="161061"/>
                </a:lnTo>
                <a:lnTo>
                  <a:pt x="438683" y="157848"/>
                </a:lnTo>
                <a:lnTo>
                  <a:pt x="437883" y="157213"/>
                </a:lnTo>
                <a:lnTo>
                  <a:pt x="436270" y="155917"/>
                </a:lnTo>
                <a:lnTo>
                  <a:pt x="429755" y="153377"/>
                </a:lnTo>
                <a:lnTo>
                  <a:pt x="427443" y="153377"/>
                </a:lnTo>
                <a:lnTo>
                  <a:pt x="437730" y="160502"/>
                </a:lnTo>
                <a:lnTo>
                  <a:pt x="440029" y="161163"/>
                </a:lnTo>
                <a:lnTo>
                  <a:pt x="439915" y="161290"/>
                </a:lnTo>
                <a:lnTo>
                  <a:pt x="441693" y="166370"/>
                </a:lnTo>
                <a:lnTo>
                  <a:pt x="440702" y="167640"/>
                </a:lnTo>
                <a:lnTo>
                  <a:pt x="439648" y="167640"/>
                </a:lnTo>
                <a:lnTo>
                  <a:pt x="438162" y="166370"/>
                </a:lnTo>
                <a:lnTo>
                  <a:pt x="437476" y="172720"/>
                </a:lnTo>
                <a:lnTo>
                  <a:pt x="437578" y="179362"/>
                </a:lnTo>
                <a:lnTo>
                  <a:pt x="437667" y="180340"/>
                </a:lnTo>
                <a:lnTo>
                  <a:pt x="437794" y="181610"/>
                </a:lnTo>
                <a:lnTo>
                  <a:pt x="437908" y="182880"/>
                </a:lnTo>
                <a:lnTo>
                  <a:pt x="469087" y="208280"/>
                </a:lnTo>
                <a:lnTo>
                  <a:pt x="476999" y="213360"/>
                </a:lnTo>
                <a:lnTo>
                  <a:pt x="485648" y="223139"/>
                </a:lnTo>
                <a:lnTo>
                  <a:pt x="486067" y="223672"/>
                </a:lnTo>
                <a:lnTo>
                  <a:pt x="491667" y="232702"/>
                </a:lnTo>
                <a:lnTo>
                  <a:pt x="492277" y="233794"/>
                </a:lnTo>
                <a:lnTo>
                  <a:pt x="492379" y="234950"/>
                </a:lnTo>
                <a:lnTo>
                  <a:pt x="492506" y="236308"/>
                </a:lnTo>
                <a:lnTo>
                  <a:pt x="492620" y="237655"/>
                </a:lnTo>
                <a:lnTo>
                  <a:pt x="492709" y="238620"/>
                </a:lnTo>
                <a:lnTo>
                  <a:pt x="492798" y="239725"/>
                </a:lnTo>
                <a:lnTo>
                  <a:pt x="492925" y="241109"/>
                </a:lnTo>
                <a:lnTo>
                  <a:pt x="492937" y="241350"/>
                </a:lnTo>
                <a:lnTo>
                  <a:pt x="490880" y="240030"/>
                </a:lnTo>
                <a:lnTo>
                  <a:pt x="492150" y="242430"/>
                </a:lnTo>
                <a:lnTo>
                  <a:pt x="492175" y="242023"/>
                </a:lnTo>
                <a:lnTo>
                  <a:pt x="492277" y="241414"/>
                </a:lnTo>
                <a:lnTo>
                  <a:pt x="492950" y="241414"/>
                </a:lnTo>
                <a:lnTo>
                  <a:pt x="493039" y="242430"/>
                </a:lnTo>
                <a:lnTo>
                  <a:pt x="493166" y="243852"/>
                </a:lnTo>
                <a:lnTo>
                  <a:pt x="493217" y="245186"/>
                </a:lnTo>
                <a:lnTo>
                  <a:pt x="486498" y="255143"/>
                </a:lnTo>
                <a:lnTo>
                  <a:pt x="486410" y="255270"/>
                </a:lnTo>
                <a:lnTo>
                  <a:pt x="488022" y="251460"/>
                </a:lnTo>
                <a:lnTo>
                  <a:pt x="491159" y="247650"/>
                </a:lnTo>
                <a:lnTo>
                  <a:pt x="491998" y="243014"/>
                </a:lnTo>
                <a:lnTo>
                  <a:pt x="484987" y="256540"/>
                </a:lnTo>
                <a:lnTo>
                  <a:pt x="483146" y="255447"/>
                </a:lnTo>
                <a:lnTo>
                  <a:pt x="482727" y="256540"/>
                </a:lnTo>
                <a:lnTo>
                  <a:pt x="472020" y="255270"/>
                </a:lnTo>
                <a:lnTo>
                  <a:pt x="468591" y="253530"/>
                </a:lnTo>
                <a:lnTo>
                  <a:pt x="468591" y="262978"/>
                </a:lnTo>
                <a:lnTo>
                  <a:pt x="468274" y="262978"/>
                </a:lnTo>
                <a:lnTo>
                  <a:pt x="464959" y="264172"/>
                </a:lnTo>
                <a:lnTo>
                  <a:pt x="464959" y="266700"/>
                </a:lnTo>
                <a:lnTo>
                  <a:pt x="461848" y="267970"/>
                </a:lnTo>
                <a:lnTo>
                  <a:pt x="460362" y="266700"/>
                </a:lnTo>
                <a:lnTo>
                  <a:pt x="461340" y="265506"/>
                </a:lnTo>
                <a:lnTo>
                  <a:pt x="460844" y="264210"/>
                </a:lnTo>
                <a:lnTo>
                  <a:pt x="459587" y="265442"/>
                </a:lnTo>
                <a:lnTo>
                  <a:pt x="458190" y="264210"/>
                </a:lnTo>
                <a:lnTo>
                  <a:pt x="457530" y="262978"/>
                </a:lnTo>
                <a:lnTo>
                  <a:pt x="456907" y="265506"/>
                </a:lnTo>
                <a:lnTo>
                  <a:pt x="450634" y="265506"/>
                </a:lnTo>
                <a:lnTo>
                  <a:pt x="451421" y="263296"/>
                </a:lnTo>
                <a:lnTo>
                  <a:pt x="451535" y="262978"/>
                </a:lnTo>
                <a:lnTo>
                  <a:pt x="451942" y="262978"/>
                </a:lnTo>
                <a:lnTo>
                  <a:pt x="446608" y="261721"/>
                </a:lnTo>
                <a:lnTo>
                  <a:pt x="452501" y="261721"/>
                </a:lnTo>
                <a:lnTo>
                  <a:pt x="448983" y="255447"/>
                </a:lnTo>
                <a:lnTo>
                  <a:pt x="448881" y="255270"/>
                </a:lnTo>
                <a:lnTo>
                  <a:pt x="452678" y="255270"/>
                </a:lnTo>
                <a:lnTo>
                  <a:pt x="455599" y="259080"/>
                </a:lnTo>
                <a:lnTo>
                  <a:pt x="460667" y="259080"/>
                </a:lnTo>
                <a:lnTo>
                  <a:pt x="460705" y="261721"/>
                </a:lnTo>
                <a:lnTo>
                  <a:pt x="462597" y="264210"/>
                </a:lnTo>
                <a:lnTo>
                  <a:pt x="463194" y="265506"/>
                </a:lnTo>
                <a:lnTo>
                  <a:pt x="464896" y="265506"/>
                </a:lnTo>
                <a:lnTo>
                  <a:pt x="464959" y="266700"/>
                </a:lnTo>
                <a:lnTo>
                  <a:pt x="464959" y="264172"/>
                </a:lnTo>
                <a:lnTo>
                  <a:pt x="465683" y="261721"/>
                </a:lnTo>
                <a:lnTo>
                  <a:pt x="463905" y="261721"/>
                </a:lnTo>
                <a:lnTo>
                  <a:pt x="461530" y="256540"/>
                </a:lnTo>
                <a:lnTo>
                  <a:pt x="462178" y="255447"/>
                </a:lnTo>
                <a:lnTo>
                  <a:pt x="462292" y="255270"/>
                </a:lnTo>
                <a:lnTo>
                  <a:pt x="466064" y="256540"/>
                </a:lnTo>
                <a:lnTo>
                  <a:pt x="466661" y="260121"/>
                </a:lnTo>
                <a:lnTo>
                  <a:pt x="466699" y="260350"/>
                </a:lnTo>
                <a:lnTo>
                  <a:pt x="468591" y="262978"/>
                </a:lnTo>
                <a:lnTo>
                  <a:pt x="468591" y="253530"/>
                </a:lnTo>
                <a:lnTo>
                  <a:pt x="467042" y="252730"/>
                </a:lnTo>
                <a:lnTo>
                  <a:pt x="467017" y="251460"/>
                </a:lnTo>
                <a:lnTo>
                  <a:pt x="466890" y="245186"/>
                </a:lnTo>
                <a:lnTo>
                  <a:pt x="467296" y="244576"/>
                </a:lnTo>
                <a:lnTo>
                  <a:pt x="477405" y="231140"/>
                </a:lnTo>
                <a:lnTo>
                  <a:pt x="475246" y="228600"/>
                </a:lnTo>
                <a:lnTo>
                  <a:pt x="474611" y="231140"/>
                </a:lnTo>
                <a:lnTo>
                  <a:pt x="471487" y="234950"/>
                </a:lnTo>
                <a:lnTo>
                  <a:pt x="469861" y="239280"/>
                </a:lnTo>
                <a:lnTo>
                  <a:pt x="469747" y="239585"/>
                </a:lnTo>
                <a:lnTo>
                  <a:pt x="469696" y="239725"/>
                </a:lnTo>
                <a:lnTo>
                  <a:pt x="469582" y="240030"/>
                </a:lnTo>
                <a:lnTo>
                  <a:pt x="466585" y="245186"/>
                </a:lnTo>
                <a:lnTo>
                  <a:pt x="465061" y="245186"/>
                </a:lnTo>
                <a:lnTo>
                  <a:pt x="464604" y="247281"/>
                </a:lnTo>
                <a:lnTo>
                  <a:pt x="464527" y="247650"/>
                </a:lnTo>
                <a:lnTo>
                  <a:pt x="466166" y="248920"/>
                </a:lnTo>
                <a:lnTo>
                  <a:pt x="466128" y="249199"/>
                </a:lnTo>
                <a:lnTo>
                  <a:pt x="466013" y="250190"/>
                </a:lnTo>
                <a:lnTo>
                  <a:pt x="465924" y="250812"/>
                </a:lnTo>
                <a:lnTo>
                  <a:pt x="465848" y="251460"/>
                </a:lnTo>
                <a:lnTo>
                  <a:pt x="462838" y="250190"/>
                </a:lnTo>
                <a:lnTo>
                  <a:pt x="459816" y="246532"/>
                </a:lnTo>
                <a:lnTo>
                  <a:pt x="455676" y="243852"/>
                </a:lnTo>
                <a:lnTo>
                  <a:pt x="454279" y="243852"/>
                </a:lnTo>
                <a:lnTo>
                  <a:pt x="457517" y="245186"/>
                </a:lnTo>
                <a:lnTo>
                  <a:pt x="457390" y="245186"/>
                </a:lnTo>
                <a:lnTo>
                  <a:pt x="459486" y="247650"/>
                </a:lnTo>
                <a:lnTo>
                  <a:pt x="459600" y="251460"/>
                </a:lnTo>
                <a:lnTo>
                  <a:pt x="454710" y="251460"/>
                </a:lnTo>
                <a:lnTo>
                  <a:pt x="453428" y="248920"/>
                </a:lnTo>
                <a:lnTo>
                  <a:pt x="453504" y="248437"/>
                </a:lnTo>
                <a:lnTo>
                  <a:pt x="453631" y="247650"/>
                </a:lnTo>
                <a:lnTo>
                  <a:pt x="453694" y="247281"/>
                </a:lnTo>
                <a:lnTo>
                  <a:pt x="453809" y="246532"/>
                </a:lnTo>
                <a:lnTo>
                  <a:pt x="453923" y="245872"/>
                </a:lnTo>
                <a:lnTo>
                  <a:pt x="454025" y="245186"/>
                </a:lnTo>
                <a:lnTo>
                  <a:pt x="454126" y="244576"/>
                </a:lnTo>
                <a:lnTo>
                  <a:pt x="454240" y="243852"/>
                </a:lnTo>
                <a:lnTo>
                  <a:pt x="453097" y="243852"/>
                </a:lnTo>
                <a:lnTo>
                  <a:pt x="453834" y="240538"/>
                </a:lnTo>
                <a:lnTo>
                  <a:pt x="453948" y="240030"/>
                </a:lnTo>
                <a:lnTo>
                  <a:pt x="454050" y="239585"/>
                </a:lnTo>
                <a:lnTo>
                  <a:pt x="454113" y="239280"/>
                </a:lnTo>
                <a:lnTo>
                  <a:pt x="454228" y="238760"/>
                </a:lnTo>
                <a:lnTo>
                  <a:pt x="456920" y="238760"/>
                </a:lnTo>
                <a:lnTo>
                  <a:pt x="454456" y="236308"/>
                </a:lnTo>
                <a:lnTo>
                  <a:pt x="453936" y="236308"/>
                </a:lnTo>
                <a:lnTo>
                  <a:pt x="456158" y="232410"/>
                </a:lnTo>
                <a:lnTo>
                  <a:pt x="458800" y="232410"/>
                </a:lnTo>
                <a:lnTo>
                  <a:pt x="453580" y="229933"/>
                </a:lnTo>
                <a:lnTo>
                  <a:pt x="453644" y="230530"/>
                </a:lnTo>
                <a:lnTo>
                  <a:pt x="454685" y="233794"/>
                </a:lnTo>
                <a:lnTo>
                  <a:pt x="454520" y="233794"/>
                </a:lnTo>
                <a:lnTo>
                  <a:pt x="453339" y="234950"/>
                </a:lnTo>
                <a:lnTo>
                  <a:pt x="451510" y="234950"/>
                </a:lnTo>
                <a:lnTo>
                  <a:pt x="453047" y="238620"/>
                </a:lnTo>
                <a:lnTo>
                  <a:pt x="453097" y="238760"/>
                </a:lnTo>
                <a:lnTo>
                  <a:pt x="452450" y="240030"/>
                </a:lnTo>
                <a:lnTo>
                  <a:pt x="448297" y="241109"/>
                </a:lnTo>
                <a:lnTo>
                  <a:pt x="451116" y="242570"/>
                </a:lnTo>
                <a:lnTo>
                  <a:pt x="451231" y="243852"/>
                </a:lnTo>
                <a:lnTo>
                  <a:pt x="451345" y="245186"/>
                </a:lnTo>
                <a:lnTo>
                  <a:pt x="451446" y="246380"/>
                </a:lnTo>
                <a:lnTo>
                  <a:pt x="451548" y="247650"/>
                </a:lnTo>
                <a:lnTo>
                  <a:pt x="448691" y="246380"/>
                </a:lnTo>
                <a:lnTo>
                  <a:pt x="447992" y="245770"/>
                </a:lnTo>
                <a:lnTo>
                  <a:pt x="447992" y="259080"/>
                </a:lnTo>
                <a:lnTo>
                  <a:pt x="446201" y="258254"/>
                </a:lnTo>
                <a:lnTo>
                  <a:pt x="446201" y="264210"/>
                </a:lnTo>
                <a:lnTo>
                  <a:pt x="442785" y="264210"/>
                </a:lnTo>
                <a:lnTo>
                  <a:pt x="437629" y="265430"/>
                </a:lnTo>
                <a:lnTo>
                  <a:pt x="437540" y="264210"/>
                </a:lnTo>
                <a:lnTo>
                  <a:pt x="437438" y="262750"/>
                </a:lnTo>
                <a:lnTo>
                  <a:pt x="437362" y="261721"/>
                </a:lnTo>
                <a:lnTo>
                  <a:pt x="437261" y="260350"/>
                </a:lnTo>
                <a:lnTo>
                  <a:pt x="438429" y="259080"/>
                </a:lnTo>
                <a:lnTo>
                  <a:pt x="445833" y="261721"/>
                </a:lnTo>
                <a:lnTo>
                  <a:pt x="445579" y="261721"/>
                </a:lnTo>
                <a:lnTo>
                  <a:pt x="446201" y="264210"/>
                </a:lnTo>
                <a:lnTo>
                  <a:pt x="446201" y="258254"/>
                </a:lnTo>
                <a:lnTo>
                  <a:pt x="445274" y="257810"/>
                </a:lnTo>
                <a:lnTo>
                  <a:pt x="437654" y="255270"/>
                </a:lnTo>
                <a:lnTo>
                  <a:pt x="437413" y="255143"/>
                </a:lnTo>
                <a:lnTo>
                  <a:pt x="443407" y="254025"/>
                </a:lnTo>
                <a:lnTo>
                  <a:pt x="443344" y="253822"/>
                </a:lnTo>
                <a:lnTo>
                  <a:pt x="439940" y="250190"/>
                </a:lnTo>
                <a:lnTo>
                  <a:pt x="445071" y="248920"/>
                </a:lnTo>
                <a:lnTo>
                  <a:pt x="441680" y="248920"/>
                </a:lnTo>
                <a:lnTo>
                  <a:pt x="438619" y="246380"/>
                </a:lnTo>
                <a:lnTo>
                  <a:pt x="438683" y="245872"/>
                </a:lnTo>
                <a:lnTo>
                  <a:pt x="438759" y="245186"/>
                </a:lnTo>
                <a:lnTo>
                  <a:pt x="438873" y="244094"/>
                </a:lnTo>
                <a:lnTo>
                  <a:pt x="438912" y="243852"/>
                </a:lnTo>
                <a:lnTo>
                  <a:pt x="438734" y="244094"/>
                </a:lnTo>
                <a:lnTo>
                  <a:pt x="436803" y="254812"/>
                </a:lnTo>
                <a:lnTo>
                  <a:pt x="430542" y="251460"/>
                </a:lnTo>
                <a:lnTo>
                  <a:pt x="428167" y="250190"/>
                </a:lnTo>
                <a:lnTo>
                  <a:pt x="420281" y="244678"/>
                </a:lnTo>
                <a:lnTo>
                  <a:pt x="420281" y="269240"/>
                </a:lnTo>
                <a:lnTo>
                  <a:pt x="419417" y="269240"/>
                </a:lnTo>
                <a:lnTo>
                  <a:pt x="412572" y="266700"/>
                </a:lnTo>
                <a:lnTo>
                  <a:pt x="404152" y="260350"/>
                </a:lnTo>
                <a:lnTo>
                  <a:pt x="397954" y="256540"/>
                </a:lnTo>
                <a:lnTo>
                  <a:pt x="402615" y="256540"/>
                </a:lnTo>
                <a:lnTo>
                  <a:pt x="389013" y="248920"/>
                </a:lnTo>
                <a:lnTo>
                  <a:pt x="395643" y="250190"/>
                </a:lnTo>
                <a:lnTo>
                  <a:pt x="401256" y="252730"/>
                </a:lnTo>
                <a:lnTo>
                  <a:pt x="410489" y="257810"/>
                </a:lnTo>
                <a:lnTo>
                  <a:pt x="410781" y="259080"/>
                </a:lnTo>
                <a:lnTo>
                  <a:pt x="414921" y="260350"/>
                </a:lnTo>
                <a:lnTo>
                  <a:pt x="409714" y="256540"/>
                </a:lnTo>
                <a:lnTo>
                  <a:pt x="403923" y="252730"/>
                </a:lnTo>
                <a:lnTo>
                  <a:pt x="397700" y="250190"/>
                </a:lnTo>
                <a:lnTo>
                  <a:pt x="391147" y="247650"/>
                </a:lnTo>
                <a:lnTo>
                  <a:pt x="389521" y="247650"/>
                </a:lnTo>
                <a:lnTo>
                  <a:pt x="388607" y="248920"/>
                </a:lnTo>
                <a:lnTo>
                  <a:pt x="388683" y="248437"/>
                </a:lnTo>
                <a:lnTo>
                  <a:pt x="388810" y="247650"/>
                </a:lnTo>
                <a:lnTo>
                  <a:pt x="388874" y="247281"/>
                </a:lnTo>
                <a:lnTo>
                  <a:pt x="388988" y="246532"/>
                </a:lnTo>
                <a:lnTo>
                  <a:pt x="389013" y="246380"/>
                </a:lnTo>
                <a:lnTo>
                  <a:pt x="395160" y="246380"/>
                </a:lnTo>
                <a:lnTo>
                  <a:pt x="401459" y="247650"/>
                </a:lnTo>
                <a:lnTo>
                  <a:pt x="409016" y="251460"/>
                </a:lnTo>
                <a:lnTo>
                  <a:pt x="419506" y="259080"/>
                </a:lnTo>
                <a:lnTo>
                  <a:pt x="417576" y="261632"/>
                </a:lnTo>
                <a:lnTo>
                  <a:pt x="416712" y="260350"/>
                </a:lnTo>
                <a:lnTo>
                  <a:pt x="414921" y="260350"/>
                </a:lnTo>
                <a:lnTo>
                  <a:pt x="417626" y="263296"/>
                </a:lnTo>
                <a:lnTo>
                  <a:pt x="418452" y="264210"/>
                </a:lnTo>
                <a:lnTo>
                  <a:pt x="420192" y="268973"/>
                </a:lnTo>
                <a:lnTo>
                  <a:pt x="420281" y="269240"/>
                </a:lnTo>
                <a:lnTo>
                  <a:pt x="420281" y="244678"/>
                </a:lnTo>
                <a:lnTo>
                  <a:pt x="419112" y="243852"/>
                </a:lnTo>
                <a:lnTo>
                  <a:pt x="417499" y="242570"/>
                </a:lnTo>
                <a:lnTo>
                  <a:pt x="416039" y="241414"/>
                </a:lnTo>
                <a:lnTo>
                  <a:pt x="412686" y="238760"/>
                </a:lnTo>
                <a:lnTo>
                  <a:pt x="412242" y="238467"/>
                </a:lnTo>
                <a:lnTo>
                  <a:pt x="412242" y="251460"/>
                </a:lnTo>
                <a:lnTo>
                  <a:pt x="400240" y="246380"/>
                </a:lnTo>
                <a:lnTo>
                  <a:pt x="397421" y="245186"/>
                </a:lnTo>
                <a:lnTo>
                  <a:pt x="396417" y="244576"/>
                </a:lnTo>
                <a:lnTo>
                  <a:pt x="395300" y="243852"/>
                </a:lnTo>
                <a:lnTo>
                  <a:pt x="401345" y="245186"/>
                </a:lnTo>
                <a:lnTo>
                  <a:pt x="409625" y="245186"/>
                </a:lnTo>
                <a:lnTo>
                  <a:pt x="412242" y="251460"/>
                </a:lnTo>
                <a:lnTo>
                  <a:pt x="412242" y="238467"/>
                </a:lnTo>
                <a:lnTo>
                  <a:pt x="411035" y="237655"/>
                </a:lnTo>
                <a:lnTo>
                  <a:pt x="410819" y="237655"/>
                </a:lnTo>
                <a:lnTo>
                  <a:pt x="410718" y="236931"/>
                </a:lnTo>
                <a:lnTo>
                  <a:pt x="410591" y="236042"/>
                </a:lnTo>
                <a:lnTo>
                  <a:pt x="410502" y="235356"/>
                </a:lnTo>
                <a:lnTo>
                  <a:pt x="410387" y="234594"/>
                </a:lnTo>
                <a:lnTo>
                  <a:pt x="410273" y="233794"/>
                </a:lnTo>
                <a:lnTo>
                  <a:pt x="410413" y="233794"/>
                </a:lnTo>
                <a:lnTo>
                  <a:pt x="408686" y="232410"/>
                </a:lnTo>
                <a:lnTo>
                  <a:pt x="411327" y="233680"/>
                </a:lnTo>
                <a:lnTo>
                  <a:pt x="411505" y="232702"/>
                </a:lnTo>
                <a:lnTo>
                  <a:pt x="411556" y="232410"/>
                </a:lnTo>
                <a:lnTo>
                  <a:pt x="411784" y="231140"/>
                </a:lnTo>
                <a:lnTo>
                  <a:pt x="416115" y="231140"/>
                </a:lnTo>
                <a:lnTo>
                  <a:pt x="416331" y="232410"/>
                </a:lnTo>
                <a:lnTo>
                  <a:pt x="416369" y="232702"/>
                </a:lnTo>
                <a:lnTo>
                  <a:pt x="422833" y="233794"/>
                </a:lnTo>
                <a:lnTo>
                  <a:pt x="422148" y="233794"/>
                </a:lnTo>
                <a:lnTo>
                  <a:pt x="423824" y="241109"/>
                </a:lnTo>
                <a:lnTo>
                  <a:pt x="423887" y="241414"/>
                </a:lnTo>
                <a:lnTo>
                  <a:pt x="421271" y="241414"/>
                </a:lnTo>
                <a:lnTo>
                  <a:pt x="423024" y="243852"/>
                </a:lnTo>
                <a:lnTo>
                  <a:pt x="425107" y="246380"/>
                </a:lnTo>
                <a:lnTo>
                  <a:pt x="428320" y="246380"/>
                </a:lnTo>
                <a:lnTo>
                  <a:pt x="425970" y="243852"/>
                </a:lnTo>
                <a:lnTo>
                  <a:pt x="423735" y="242570"/>
                </a:lnTo>
                <a:lnTo>
                  <a:pt x="424764" y="238760"/>
                </a:lnTo>
                <a:lnTo>
                  <a:pt x="430110" y="246380"/>
                </a:lnTo>
                <a:lnTo>
                  <a:pt x="429082" y="246380"/>
                </a:lnTo>
                <a:lnTo>
                  <a:pt x="434416" y="252730"/>
                </a:lnTo>
                <a:lnTo>
                  <a:pt x="435470" y="251460"/>
                </a:lnTo>
                <a:lnTo>
                  <a:pt x="431012" y="243852"/>
                </a:lnTo>
                <a:lnTo>
                  <a:pt x="436359" y="243852"/>
                </a:lnTo>
                <a:lnTo>
                  <a:pt x="438785" y="243852"/>
                </a:lnTo>
                <a:lnTo>
                  <a:pt x="438937" y="243014"/>
                </a:lnTo>
                <a:lnTo>
                  <a:pt x="439039" y="242430"/>
                </a:lnTo>
                <a:lnTo>
                  <a:pt x="439115" y="242023"/>
                </a:lnTo>
                <a:lnTo>
                  <a:pt x="439051" y="242570"/>
                </a:lnTo>
                <a:lnTo>
                  <a:pt x="442455" y="242570"/>
                </a:lnTo>
                <a:lnTo>
                  <a:pt x="444093" y="244576"/>
                </a:lnTo>
                <a:lnTo>
                  <a:pt x="444538" y="245186"/>
                </a:lnTo>
                <a:lnTo>
                  <a:pt x="444969" y="247281"/>
                </a:lnTo>
                <a:lnTo>
                  <a:pt x="445046" y="247650"/>
                </a:lnTo>
                <a:lnTo>
                  <a:pt x="445109" y="247992"/>
                </a:lnTo>
                <a:lnTo>
                  <a:pt x="445198" y="248437"/>
                </a:lnTo>
                <a:lnTo>
                  <a:pt x="445300" y="248920"/>
                </a:lnTo>
                <a:lnTo>
                  <a:pt x="445071" y="248920"/>
                </a:lnTo>
                <a:lnTo>
                  <a:pt x="446455" y="253822"/>
                </a:lnTo>
                <a:lnTo>
                  <a:pt x="446519" y="254025"/>
                </a:lnTo>
                <a:lnTo>
                  <a:pt x="447916" y="257619"/>
                </a:lnTo>
                <a:lnTo>
                  <a:pt x="447992" y="259080"/>
                </a:lnTo>
                <a:lnTo>
                  <a:pt x="447992" y="245770"/>
                </a:lnTo>
                <a:lnTo>
                  <a:pt x="445820" y="243852"/>
                </a:lnTo>
                <a:lnTo>
                  <a:pt x="445935" y="242570"/>
                </a:lnTo>
                <a:lnTo>
                  <a:pt x="446062" y="241414"/>
                </a:lnTo>
                <a:lnTo>
                  <a:pt x="446151" y="240538"/>
                </a:lnTo>
                <a:lnTo>
                  <a:pt x="446201" y="240030"/>
                </a:lnTo>
                <a:lnTo>
                  <a:pt x="447179" y="240538"/>
                </a:lnTo>
                <a:lnTo>
                  <a:pt x="446925" y="240030"/>
                </a:lnTo>
                <a:lnTo>
                  <a:pt x="445046" y="236308"/>
                </a:lnTo>
                <a:lnTo>
                  <a:pt x="445223" y="236308"/>
                </a:lnTo>
                <a:lnTo>
                  <a:pt x="445477" y="235356"/>
                </a:lnTo>
                <a:lnTo>
                  <a:pt x="445566" y="234950"/>
                </a:lnTo>
                <a:lnTo>
                  <a:pt x="445643" y="234594"/>
                </a:lnTo>
                <a:lnTo>
                  <a:pt x="444360" y="234950"/>
                </a:lnTo>
                <a:lnTo>
                  <a:pt x="444969" y="236194"/>
                </a:lnTo>
                <a:lnTo>
                  <a:pt x="442633" y="234950"/>
                </a:lnTo>
                <a:lnTo>
                  <a:pt x="441731" y="234950"/>
                </a:lnTo>
                <a:lnTo>
                  <a:pt x="443280" y="237655"/>
                </a:lnTo>
                <a:lnTo>
                  <a:pt x="443471" y="237655"/>
                </a:lnTo>
                <a:lnTo>
                  <a:pt x="445096" y="238620"/>
                </a:lnTo>
                <a:lnTo>
                  <a:pt x="445020" y="240030"/>
                </a:lnTo>
                <a:lnTo>
                  <a:pt x="444525" y="242023"/>
                </a:lnTo>
                <a:lnTo>
                  <a:pt x="444436" y="242430"/>
                </a:lnTo>
                <a:lnTo>
                  <a:pt x="444398" y="242570"/>
                </a:lnTo>
                <a:lnTo>
                  <a:pt x="442785" y="242023"/>
                </a:lnTo>
                <a:lnTo>
                  <a:pt x="440944" y="241414"/>
                </a:lnTo>
                <a:lnTo>
                  <a:pt x="440715" y="241414"/>
                </a:lnTo>
                <a:lnTo>
                  <a:pt x="438162" y="238760"/>
                </a:lnTo>
                <a:lnTo>
                  <a:pt x="438962" y="235356"/>
                </a:lnTo>
                <a:lnTo>
                  <a:pt x="439051" y="234950"/>
                </a:lnTo>
                <a:lnTo>
                  <a:pt x="441731" y="234950"/>
                </a:lnTo>
                <a:lnTo>
                  <a:pt x="439953" y="232410"/>
                </a:lnTo>
                <a:lnTo>
                  <a:pt x="439356" y="232410"/>
                </a:lnTo>
                <a:lnTo>
                  <a:pt x="439851" y="231140"/>
                </a:lnTo>
                <a:lnTo>
                  <a:pt x="440740" y="228879"/>
                </a:lnTo>
                <a:lnTo>
                  <a:pt x="440842" y="228600"/>
                </a:lnTo>
                <a:lnTo>
                  <a:pt x="444601" y="229933"/>
                </a:lnTo>
                <a:lnTo>
                  <a:pt x="443903" y="229438"/>
                </a:lnTo>
                <a:lnTo>
                  <a:pt x="442925" y="228600"/>
                </a:lnTo>
                <a:lnTo>
                  <a:pt x="439953" y="226060"/>
                </a:lnTo>
                <a:lnTo>
                  <a:pt x="439496" y="228600"/>
                </a:lnTo>
                <a:lnTo>
                  <a:pt x="439445" y="228879"/>
                </a:lnTo>
                <a:lnTo>
                  <a:pt x="439343" y="229438"/>
                </a:lnTo>
                <a:lnTo>
                  <a:pt x="439254" y="229933"/>
                </a:lnTo>
                <a:lnTo>
                  <a:pt x="439153" y="230530"/>
                </a:lnTo>
                <a:lnTo>
                  <a:pt x="439039" y="231140"/>
                </a:lnTo>
                <a:lnTo>
                  <a:pt x="437159" y="231140"/>
                </a:lnTo>
                <a:lnTo>
                  <a:pt x="436613" y="229933"/>
                </a:lnTo>
                <a:lnTo>
                  <a:pt x="434619" y="229933"/>
                </a:lnTo>
                <a:lnTo>
                  <a:pt x="435914" y="232410"/>
                </a:lnTo>
                <a:lnTo>
                  <a:pt x="438454" y="233794"/>
                </a:lnTo>
                <a:lnTo>
                  <a:pt x="438213" y="233794"/>
                </a:lnTo>
                <a:lnTo>
                  <a:pt x="437261" y="237502"/>
                </a:lnTo>
                <a:lnTo>
                  <a:pt x="436841" y="237375"/>
                </a:lnTo>
                <a:lnTo>
                  <a:pt x="436841" y="238620"/>
                </a:lnTo>
                <a:lnTo>
                  <a:pt x="436778" y="240538"/>
                </a:lnTo>
                <a:lnTo>
                  <a:pt x="436714" y="241109"/>
                </a:lnTo>
                <a:lnTo>
                  <a:pt x="436587" y="242023"/>
                </a:lnTo>
                <a:lnTo>
                  <a:pt x="436486" y="242862"/>
                </a:lnTo>
                <a:lnTo>
                  <a:pt x="436359" y="243840"/>
                </a:lnTo>
                <a:lnTo>
                  <a:pt x="431914" y="242570"/>
                </a:lnTo>
                <a:lnTo>
                  <a:pt x="431266" y="240030"/>
                </a:lnTo>
                <a:lnTo>
                  <a:pt x="431342" y="239585"/>
                </a:lnTo>
                <a:lnTo>
                  <a:pt x="431393" y="239280"/>
                </a:lnTo>
                <a:lnTo>
                  <a:pt x="431482" y="238760"/>
                </a:lnTo>
                <a:lnTo>
                  <a:pt x="431673" y="237655"/>
                </a:lnTo>
                <a:lnTo>
                  <a:pt x="431800" y="236931"/>
                </a:lnTo>
                <a:lnTo>
                  <a:pt x="431901" y="236308"/>
                </a:lnTo>
                <a:lnTo>
                  <a:pt x="432155" y="236308"/>
                </a:lnTo>
                <a:lnTo>
                  <a:pt x="435965" y="237655"/>
                </a:lnTo>
                <a:lnTo>
                  <a:pt x="435698" y="237655"/>
                </a:lnTo>
                <a:lnTo>
                  <a:pt x="436841" y="238620"/>
                </a:lnTo>
                <a:lnTo>
                  <a:pt x="436841" y="237375"/>
                </a:lnTo>
                <a:lnTo>
                  <a:pt x="433489" y="236308"/>
                </a:lnTo>
                <a:lnTo>
                  <a:pt x="433285" y="236308"/>
                </a:lnTo>
                <a:lnTo>
                  <a:pt x="431266" y="233794"/>
                </a:lnTo>
                <a:lnTo>
                  <a:pt x="431355" y="232702"/>
                </a:lnTo>
                <a:lnTo>
                  <a:pt x="431660" y="231140"/>
                </a:lnTo>
                <a:lnTo>
                  <a:pt x="431774" y="230530"/>
                </a:lnTo>
                <a:lnTo>
                  <a:pt x="431888" y="229933"/>
                </a:lnTo>
                <a:lnTo>
                  <a:pt x="434619" y="229933"/>
                </a:lnTo>
                <a:lnTo>
                  <a:pt x="433946" y="228600"/>
                </a:lnTo>
                <a:lnTo>
                  <a:pt x="432841" y="226060"/>
                </a:lnTo>
                <a:lnTo>
                  <a:pt x="431380" y="226060"/>
                </a:lnTo>
                <a:lnTo>
                  <a:pt x="428701" y="224078"/>
                </a:lnTo>
                <a:lnTo>
                  <a:pt x="429107" y="224790"/>
                </a:lnTo>
                <a:lnTo>
                  <a:pt x="430022" y="226060"/>
                </a:lnTo>
                <a:lnTo>
                  <a:pt x="430110" y="231140"/>
                </a:lnTo>
                <a:lnTo>
                  <a:pt x="419735" y="231140"/>
                </a:lnTo>
                <a:lnTo>
                  <a:pt x="421068" y="229933"/>
                </a:lnTo>
                <a:lnTo>
                  <a:pt x="422554" y="228600"/>
                </a:lnTo>
                <a:lnTo>
                  <a:pt x="422694" y="228600"/>
                </a:lnTo>
                <a:lnTo>
                  <a:pt x="420903" y="227330"/>
                </a:lnTo>
                <a:lnTo>
                  <a:pt x="419569" y="226682"/>
                </a:lnTo>
                <a:lnTo>
                  <a:pt x="419569" y="227330"/>
                </a:lnTo>
                <a:lnTo>
                  <a:pt x="417347" y="229933"/>
                </a:lnTo>
                <a:lnTo>
                  <a:pt x="414934" y="229933"/>
                </a:lnTo>
                <a:lnTo>
                  <a:pt x="414045" y="228600"/>
                </a:lnTo>
                <a:lnTo>
                  <a:pt x="413207" y="227330"/>
                </a:lnTo>
                <a:lnTo>
                  <a:pt x="411353" y="227330"/>
                </a:lnTo>
                <a:lnTo>
                  <a:pt x="411213" y="228600"/>
                </a:lnTo>
                <a:lnTo>
                  <a:pt x="411187" y="228879"/>
                </a:lnTo>
                <a:lnTo>
                  <a:pt x="408000" y="229743"/>
                </a:lnTo>
                <a:lnTo>
                  <a:pt x="408000" y="237655"/>
                </a:lnTo>
                <a:lnTo>
                  <a:pt x="407085" y="237655"/>
                </a:lnTo>
                <a:lnTo>
                  <a:pt x="390423" y="241312"/>
                </a:lnTo>
                <a:lnTo>
                  <a:pt x="389089" y="237655"/>
                </a:lnTo>
                <a:lnTo>
                  <a:pt x="388937" y="236931"/>
                </a:lnTo>
                <a:lnTo>
                  <a:pt x="388848" y="236308"/>
                </a:lnTo>
                <a:lnTo>
                  <a:pt x="388810" y="236042"/>
                </a:lnTo>
                <a:lnTo>
                  <a:pt x="388696" y="235356"/>
                </a:lnTo>
                <a:lnTo>
                  <a:pt x="388632" y="234950"/>
                </a:lnTo>
                <a:lnTo>
                  <a:pt x="388785" y="234950"/>
                </a:lnTo>
                <a:lnTo>
                  <a:pt x="391007" y="236308"/>
                </a:lnTo>
                <a:lnTo>
                  <a:pt x="394398" y="236308"/>
                </a:lnTo>
                <a:lnTo>
                  <a:pt x="396557" y="237502"/>
                </a:lnTo>
                <a:lnTo>
                  <a:pt x="399376" y="236308"/>
                </a:lnTo>
                <a:lnTo>
                  <a:pt x="399897" y="236042"/>
                </a:lnTo>
                <a:lnTo>
                  <a:pt x="404050" y="233794"/>
                </a:lnTo>
                <a:lnTo>
                  <a:pt x="404342" y="233794"/>
                </a:lnTo>
                <a:lnTo>
                  <a:pt x="405091" y="234950"/>
                </a:lnTo>
                <a:lnTo>
                  <a:pt x="408000" y="237655"/>
                </a:lnTo>
                <a:lnTo>
                  <a:pt x="408000" y="229743"/>
                </a:lnTo>
                <a:lnTo>
                  <a:pt x="407479" y="229870"/>
                </a:lnTo>
                <a:lnTo>
                  <a:pt x="406882" y="226060"/>
                </a:lnTo>
                <a:lnTo>
                  <a:pt x="417626" y="226060"/>
                </a:lnTo>
                <a:lnTo>
                  <a:pt x="419569" y="227330"/>
                </a:lnTo>
                <a:lnTo>
                  <a:pt x="419569" y="226682"/>
                </a:lnTo>
                <a:lnTo>
                  <a:pt x="418299" y="226060"/>
                </a:lnTo>
                <a:lnTo>
                  <a:pt x="418401" y="224790"/>
                </a:lnTo>
                <a:lnTo>
                  <a:pt x="418477" y="223672"/>
                </a:lnTo>
                <a:lnTo>
                  <a:pt x="419049" y="223672"/>
                </a:lnTo>
                <a:lnTo>
                  <a:pt x="419696" y="222923"/>
                </a:lnTo>
                <a:lnTo>
                  <a:pt x="418185" y="223672"/>
                </a:lnTo>
                <a:lnTo>
                  <a:pt x="412305" y="223672"/>
                </a:lnTo>
                <a:lnTo>
                  <a:pt x="411797" y="222491"/>
                </a:lnTo>
                <a:lnTo>
                  <a:pt x="411695" y="222250"/>
                </a:lnTo>
                <a:lnTo>
                  <a:pt x="411556" y="222491"/>
                </a:lnTo>
                <a:lnTo>
                  <a:pt x="411086" y="223672"/>
                </a:lnTo>
                <a:lnTo>
                  <a:pt x="411353" y="223672"/>
                </a:lnTo>
                <a:lnTo>
                  <a:pt x="404812" y="224790"/>
                </a:lnTo>
                <a:lnTo>
                  <a:pt x="403491" y="221437"/>
                </a:lnTo>
                <a:lnTo>
                  <a:pt x="403440" y="221297"/>
                </a:lnTo>
                <a:lnTo>
                  <a:pt x="403364" y="221094"/>
                </a:lnTo>
                <a:lnTo>
                  <a:pt x="407352" y="221094"/>
                </a:lnTo>
                <a:lnTo>
                  <a:pt x="408686" y="219773"/>
                </a:lnTo>
                <a:lnTo>
                  <a:pt x="409041" y="219430"/>
                </a:lnTo>
                <a:lnTo>
                  <a:pt x="408266" y="219710"/>
                </a:lnTo>
                <a:lnTo>
                  <a:pt x="408152" y="218440"/>
                </a:lnTo>
                <a:lnTo>
                  <a:pt x="408025" y="217182"/>
                </a:lnTo>
                <a:lnTo>
                  <a:pt x="407911" y="215900"/>
                </a:lnTo>
                <a:lnTo>
                  <a:pt x="407809" y="214820"/>
                </a:lnTo>
                <a:lnTo>
                  <a:pt x="407771" y="218440"/>
                </a:lnTo>
                <a:lnTo>
                  <a:pt x="405155" y="219430"/>
                </a:lnTo>
                <a:lnTo>
                  <a:pt x="404139" y="219773"/>
                </a:lnTo>
                <a:lnTo>
                  <a:pt x="402412" y="220218"/>
                </a:lnTo>
                <a:lnTo>
                  <a:pt x="402412" y="224790"/>
                </a:lnTo>
                <a:lnTo>
                  <a:pt x="398881" y="224790"/>
                </a:lnTo>
                <a:lnTo>
                  <a:pt x="398881" y="229933"/>
                </a:lnTo>
                <a:lnTo>
                  <a:pt x="394538" y="229933"/>
                </a:lnTo>
                <a:lnTo>
                  <a:pt x="393776" y="230200"/>
                </a:lnTo>
                <a:lnTo>
                  <a:pt x="393776" y="233794"/>
                </a:lnTo>
                <a:lnTo>
                  <a:pt x="393458" y="233794"/>
                </a:lnTo>
                <a:lnTo>
                  <a:pt x="393420" y="234086"/>
                </a:lnTo>
                <a:lnTo>
                  <a:pt x="393319" y="234950"/>
                </a:lnTo>
                <a:lnTo>
                  <a:pt x="388848" y="234950"/>
                </a:lnTo>
                <a:lnTo>
                  <a:pt x="386969" y="234086"/>
                </a:lnTo>
                <a:lnTo>
                  <a:pt x="387019" y="234950"/>
                </a:lnTo>
                <a:lnTo>
                  <a:pt x="387121" y="236931"/>
                </a:lnTo>
                <a:lnTo>
                  <a:pt x="387223" y="238760"/>
                </a:lnTo>
                <a:lnTo>
                  <a:pt x="386029" y="240030"/>
                </a:lnTo>
                <a:lnTo>
                  <a:pt x="378256" y="236308"/>
                </a:lnTo>
                <a:lnTo>
                  <a:pt x="378129" y="236308"/>
                </a:lnTo>
                <a:lnTo>
                  <a:pt x="377393" y="234950"/>
                </a:lnTo>
                <a:lnTo>
                  <a:pt x="377393" y="237502"/>
                </a:lnTo>
                <a:lnTo>
                  <a:pt x="373710" y="236308"/>
                </a:lnTo>
                <a:lnTo>
                  <a:pt x="367931" y="236308"/>
                </a:lnTo>
                <a:lnTo>
                  <a:pt x="366877" y="234950"/>
                </a:lnTo>
                <a:lnTo>
                  <a:pt x="364883" y="232410"/>
                </a:lnTo>
                <a:lnTo>
                  <a:pt x="369100" y="233680"/>
                </a:lnTo>
                <a:lnTo>
                  <a:pt x="376021" y="232410"/>
                </a:lnTo>
                <a:lnTo>
                  <a:pt x="377393" y="237502"/>
                </a:lnTo>
                <a:lnTo>
                  <a:pt x="377393" y="234950"/>
                </a:lnTo>
                <a:lnTo>
                  <a:pt x="380784" y="234950"/>
                </a:lnTo>
                <a:lnTo>
                  <a:pt x="386359" y="233794"/>
                </a:lnTo>
                <a:lnTo>
                  <a:pt x="386969" y="234086"/>
                </a:lnTo>
                <a:lnTo>
                  <a:pt x="386956" y="233794"/>
                </a:lnTo>
                <a:lnTo>
                  <a:pt x="386537" y="233794"/>
                </a:lnTo>
                <a:lnTo>
                  <a:pt x="384200" y="232410"/>
                </a:lnTo>
                <a:lnTo>
                  <a:pt x="384543" y="231140"/>
                </a:lnTo>
                <a:lnTo>
                  <a:pt x="388378" y="229933"/>
                </a:lnTo>
                <a:lnTo>
                  <a:pt x="388645" y="229933"/>
                </a:lnTo>
                <a:lnTo>
                  <a:pt x="390232" y="232410"/>
                </a:lnTo>
                <a:lnTo>
                  <a:pt x="393776" y="233794"/>
                </a:lnTo>
                <a:lnTo>
                  <a:pt x="393776" y="230200"/>
                </a:lnTo>
                <a:lnTo>
                  <a:pt x="390994" y="231140"/>
                </a:lnTo>
                <a:lnTo>
                  <a:pt x="389013" y="226060"/>
                </a:lnTo>
                <a:lnTo>
                  <a:pt x="396900" y="226060"/>
                </a:lnTo>
                <a:lnTo>
                  <a:pt x="398881" y="229933"/>
                </a:lnTo>
                <a:lnTo>
                  <a:pt x="398881" y="224790"/>
                </a:lnTo>
                <a:lnTo>
                  <a:pt x="394639" y="224790"/>
                </a:lnTo>
                <a:lnTo>
                  <a:pt x="394525" y="223139"/>
                </a:lnTo>
                <a:lnTo>
                  <a:pt x="394411" y="221437"/>
                </a:lnTo>
                <a:lnTo>
                  <a:pt x="394385" y="221094"/>
                </a:lnTo>
                <a:lnTo>
                  <a:pt x="398919" y="221094"/>
                </a:lnTo>
                <a:lnTo>
                  <a:pt x="399402" y="221094"/>
                </a:lnTo>
                <a:lnTo>
                  <a:pt x="402196" y="221094"/>
                </a:lnTo>
                <a:lnTo>
                  <a:pt x="402297" y="222923"/>
                </a:lnTo>
                <a:lnTo>
                  <a:pt x="402412" y="224790"/>
                </a:lnTo>
                <a:lnTo>
                  <a:pt x="402412" y="220218"/>
                </a:lnTo>
                <a:lnTo>
                  <a:pt x="399376" y="220980"/>
                </a:lnTo>
                <a:lnTo>
                  <a:pt x="398843" y="215900"/>
                </a:lnTo>
                <a:lnTo>
                  <a:pt x="402170" y="215900"/>
                </a:lnTo>
                <a:lnTo>
                  <a:pt x="405625" y="214820"/>
                </a:lnTo>
                <a:lnTo>
                  <a:pt x="406311" y="214820"/>
                </a:lnTo>
                <a:lnTo>
                  <a:pt x="407670" y="218186"/>
                </a:lnTo>
                <a:lnTo>
                  <a:pt x="407771" y="218440"/>
                </a:lnTo>
                <a:lnTo>
                  <a:pt x="407771" y="214820"/>
                </a:lnTo>
                <a:lnTo>
                  <a:pt x="407314" y="214820"/>
                </a:lnTo>
                <a:lnTo>
                  <a:pt x="410883" y="213360"/>
                </a:lnTo>
                <a:lnTo>
                  <a:pt x="414489" y="213360"/>
                </a:lnTo>
                <a:lnTo>
                  <a:pt x="414921" y="217182"/>
                </a:lnTo>
                <a:lnTo>
                  <a:pt x="418579" y="217182"/>
                </a:lnTo>
                <a:lnTo>
                  <a:pt x="418693" y="215900"/>
                </a:lnTo>
                <a:lnTo>
                  <a:pt x="418795" y="214820"/>
                </a:lnTo>
                <a:lnTo>
                  <a:pt x="424370" y="214820"/>
                </a:lnTo>
                <a:lnTo>
                  <a:pt x="425462" y="217182"/>
                </a:lnTo>
                <a:lnTo>
                  <a:pt x="426516" y="218440"/>
                </a:lnTo>
                <a:lnTo>
                  <a:pt x="422287" y="219773"/>
                </a:lnTo>
                <a:lnTo>
                  <a:pt x="430123" y="219773"/>
                </a:lnTo>
                <a:lnTo>
                  <a:pt x="429552" y="215900"/>
                </a:lnTo>
                <a:lnTo>
                  <a:pt x="426720" y="215900"/>
                </a:lnTo>
                <a:lnTo>
                  <a:pt x="425043" y="214820"/>
                </a:lnTo>
                <a:lnTo>
                  <a:pt x="424789" y="214820"/>
                </a:lnTo>
                <a:lnTo>
                  <a:pt x="424294" y="212204"/>
                </a:lnTo>
                <a:lnTo>
                  <a:pt x="425335" y="212204"/>
                </a:lnTo>
                <a:lnTo>
                  <a:pt x="425373" y="211861"/>
                </a:lnTo>
                <a:lnTo>
                  <a:pt x="423697" y="212204"/>
                </a:lnTo>
                <a:lnTo>
                  <a:pt x="420560" y="212204"/>
                </a:lnTo>
                <a:lnTo>
                  <a:pt x="420116" y="209550"/>
                </a:lnTo>
                <a:lnTo>
                  <a:pt x="420014" y="208927"/>
                </a:lnTo>
                <a:lnTo>
                  <a:pt x="419912" y="208280"/>
                </a:lnTo>
                <a:lnTo>
                  <a:pt x="426021" y="205892"/>
                </a:lnTo>
                <a:lnTo>
                  <a:pt x="425488" y="210820"/>
                </a:lnTo>
                <a:lnTo>
                  <a:pt x="425373" y="211861"/>
                </a:lnTo>
                <a:lnTo>
                  <a:pt x="430466" y="210820"/>
                </a:lnTo>
                <a:lnTo>
                  <a:pt x="426161" y="205892"/>
                </a:lnTo>
                <a:lnTo>
                  <a:pt x="426453" y="205892"/>
                </a:lnTo>
                <a:lnTo>
                  <a:pt x="425640" y="203200"/>
                </a:lnTo>
                <a:lnTo>
                  <a:pt x="418782" y="208280"/>
                </a:lnTo>
                <a:lnTo>
                  <a:pt x="416623" y="206425"/>
                </a:lnTo>
                <a:lnTo>
                  <a:pt x="416699" y="210820"/>
                </a:lnTo>
                <a:lnTo>
                  <a:pt x="413740" y="210820"/>
                </a:lnTo>
                <a:lnTo>
                  <a:pt x="411086" y="211861"/>
                </a:lnTo>
                <a:lnTo>
                  <a:pt x="410108" y="212204"/>
                </a:lnTo>
                <a:lnTo>
                  <a:pt x="406247" y="213360"/>
                </a:lnTo>
                <a:lnTo>
                  <a:pt x="404977" y="212204"/>
                </a:lnTo>
                <a:lnTo>
                  <a:pt x="404495" y="212204"/>
                </a:lnTo>
                <a:lnTo>
                  <a:pt x="400989" y="213360"/>
                </a:lnTo>
                <a:lnTo>
                  <a:pt x="398208" y="215226"/>
                </a:lnTo>
                <a:lnTo>
                  <a:pt x="397649" y="215658"/>
                </a:lnTo>
                <a:lnTo>
                  <a:pt x="397764" y="217182"/>
                </a:lnTo>
                <a:lnTo>
                  <a:pt x="397827" y="218186"/>
                </a:lnTo>
                <a:lnTo>
                  <a:pt x="397941" y="219773"/>
                </a:lnTo>
                <a:lnTo>
                  <a:pt x="393230" y="219773"/>
                </a:lnTo>
                <a:lnTo>
                  <a:pt x="393357" y="222250"/>
                </a:lnTo>
                <a:lnTo>
                  <a:pt x="393471" y="224790"/>
                </a:lnTo>
                <a:lnTo>
                  <a:pt x="386295" y="224790"/>
                </a:lnTo>
                <a:lnTo>
                  <a:pt x="388112" y="228600"/>
                </a:lnTo>
                <a:lnTo>
                  <a:pt x="384606" y="229870"/>
                </a:lnTo>
                <a:lnTo>
                  <a:pt x="380923" y="228600"/>
                </a:lnTo>
                <a:lnTo>
                  <a:pt x="379183" y="226060"/>
                </a:lnTo>
                <a:lnTo>
                  <a:pt x="383044" y="224790"/>
                </a:lnTo>
                <a:lnTo>
                  <a:pt x="385940" y="224790"/>
                </a:lnTo>
                <a:lnTo>
                  <a:pt x="383768" y="219964"/>
                </a:lnTo>
                <a:lnTo>
                  <a:pt x="383679" y="219773"/>
                </a:lnTo>
                <a:lnTo>
                  <a:pt x="383832" y="219773"/>
                </a:lnTo>
                <a:lnTo>
                  <a:pt x="386956" y="220980"/>
                </a:lnTo>
                <a:lnTo>
                  <a:pt x="392912" y="219773"/>
                </a:lnTo>
                <a:lnTo>
                  <a:pt x="390867" y="219773"/>
                </a:lnTo>
                <a:lnTo>
                  <a:pt x="389013" y="215900"/>
                </a:lnTo>
                <a:lnTo>
                  <a:pt x="392201" y="215900"/>
                </a:lnTo>
                <a:lnTo>
                  <a:pt x="395033" y="215226"/>
                </a:lnTo>
                <a:lnTo>
                  <a:pt x="394360" y="210820"/>
                </a:lnTo>
                <a:lnTo>
                  <a:pt x="393014" y="213360"/>
                </a:lnTo>
                <a:lnTo>
                  <a:pt x="384987" y="210820"/>
                </a:lnTo>
                <a:lnTo>
                  <a:pt x="384048" y="213360"/>
                </a:lnTo>
                <a:lnTo>
                  <a:pt x="377380" y="212204"/>
                </a:lnTo>
                <a:lnTo>
                  <a:pt x="378637" y="215658"/>
                </a:lnTo>
                <a:lnTo>
                  <a:pt x="379120" y="217182"/>
                </a:lnTo>
                <a:lnTo>
                  <a:pt x="373837" y="218440"/>
                </a:lnTo>
                <a:lnTo>
                  <a:pt x="377596" y="219710"/>
                </a:lnTo>
                <a:lnTo>
                  <a:pt x="379945" y="218186"/>
                </a:lnTo>
                <a:lnTo>
                  <a:pt x="379590" y="215900"/>
                </a:lnTo>
                <a:lnTo>
                  <a:pt x="379476" y="215226"/>
                </a:lnTo>
                <a:lnTo>
                  <a:pt x="379412" y="214820"/>
                </a:lnTo>
                <a:lnTo>
                  <a:pt x="379336" y="214350"/>
                </a:lnTo>
                <a:lnTo>
                  <a:pt x="379260" y="213868"/>
                </a:lnTo>
                <a:lnTo>
                  <a:pt x="379183" y="213360"/>
                </a:lnTo>
                <a:lnTo>
                  <a:pt x="381292" y="214820"/>
                </a:lnTo>
                <a:lnTo>
                  <a:pt x="387426" y="214820"/>
                </a:lnTo>
                <a:lnTo>
                  <a:pt x="388518" y="217182"/>
                </a:lnTo>
                <a:lnTo>
                  <a:pt x="388912" y="218186"/>
                </a:lnTo>
                <a:lnTo>
                  <a:pt x="389013" y="218440"/>
                </a:lnTo>
                <a:lnTo>
                  <a:pt x="381812" y="218440"/>
                </a:lnTo>
                <a:lnTo>
                  <a:pt x="382473" y="221094"/>
                </a:lnTo>
                <a:lnTo>
                  <a:pt x="382524" y="221297"/>
                </a:lnTo>
                <a:lnTo>
                  <a:pt x="382638" y="221805"/>
                </a:lnTo>
                <a:lnTo>
                  <a:pt x="382752" y="222250"/>
                </a:lnTo>
                <a:lnTo>
                  <a:pt x="378472" y="223672"/>
                </a:lnTo>
                <a:lnTo>
                  <a:pt x="375831" y="223672"/>
                </a:lnTo>
                <a:lnTo>
                  <a:pt x="377393" y="227330"/>
                </a:lnTo>
                <a:lnTo>
                  <a:pt x="369836" y="227330"/>
                </a:lnTo>
                <a:lnTo>
                  <a:pt x="372033" y="231140"/>
                </a:lnTo>
                <a:lnTo>
                  <a:pt x="367741" y="231140"/>
                </a:lnTo>
                <a:lnTo>
                  <a:pt x="362724" y="229933"/>
                </a:lnTo>
                <a:lnTo>
                  <a:pt x="362483" y="229933"/>
                </a:lnTo>
                <a:lnTo>
                  <a:pt x="362204" y="229577"/>
                </a:lnTo>
                <a:lnTo>
                  <a:pt x="362204" y="234950"/>
                </a:lnTo>
                <a:lnTo>
                  <a:pt x="356870" y="234950"/>
                </a:lnTo>
                <a:lnTo>
                  <a:pt x="355663" y="232410"/>
                </a:lnTo>
                <a:lnTo>
                  <a:pt x="355092" y="231203"/>
                </a:lnTo>
                <a:lnTo>
                  <a:pt x="355092" y="236308"/>
                </a:lnTo>
                <a:lnTo>
                  <a:pt x="351396" y="236308"/>
                </a:lnTo>
                <a:lnTo>
                  <a:pt x="349821" y="237655"/>
                </a:lnTo>
                <a:lnTo>
                  <a:pt x="350215" y="237655"/>
                </a:lnTo>
                <a:lnTo>
                  <a:pt x="350291" y="238620"/>
                </a:lnTo>
                <a:lnTo>
                  <a:pt x="350354" y="239585"/>
                </a:lnTo>
                <a:lnTo>
                  <a:pt x="350469" y="241109"/>
                </a:lnTo>
                <a:lnTo>
                  <a:pt x="350583" y="242570"/>
                </a:lnTo>
                <a:lnTo>
                  <a:pt x="347611" y="242570"/>
                </a:lnTo>
                <a:lnTo>
                  <a:pt x="342049" y="245110"/>
                </a:lnTo>
                <a:lnTo>
                  <a:pt x="341947" y="243852"/>
                </a:lnTo>
                <a:lnTo>
                  <a:pt x="341845" y="242430"/>
                </a:lnTo>
                <a:lnTo>
                  <a:pt x="341744" y="241109"/>
                </a:lnTo>
                <a:lnTo>
                  <a:pt x="341655" y="240030"/>
                </a:lnTo>
                <a:lnTo>
                  <a:pt x="344614" y="241300"/>
                </a:lnTo>
                <a:lnTo>
                  <a:pt x="346443" y="240030"/>
                </a:lnTo>
                <a:lnTo>
                  <a:pt x="348246" y="238760"/>
                </a:lnTo>
                <a:lnTo>
                  <a:pt x="348437" y="238620"/>
                </a:lnTo>
                <a:lnTo>
                  <a:pt x="346138" y="234950"/>
                </a:lnTo>
                <a:lnTo>
                  <a:pt x="349516" y="232410"/>
                </a:lnTo>
                <a:lnTo>
                  <a:pt x="353161" y="232410"/>
                </a:lnTo>
                <a:lnTo>
                  <a:pt x="355092" y="236308"/>
                </a:lnTo>
                <a:lnTo>
                  <a:pt x="355092" y="231203"/>
                </a:lnTo>
                <a:lnTo>
                  <a:pt x="360400" y="231140"/>
                </a:lnTo>
                <a:lnTo>
                  <a:pt x="362204" y="234950"/>
                </a:lnTo>
                <a:lnTo>
                  <a:pt x="362204" y="229577"/>
                </a:lnTo>
                <a:lnTo>
                  <a:pt x="359524" y="226060"/>
                </a:lnTo>
                <a:lnTo>
                  <a:pt x="363855" y="227330"/>
                </a:lnTo>
                <a:lnTo>
                  <a:pt x="368973" y="227330"/>
                </a:lnTo>
                <a:lnTo>
                  <a:pt x="368846" y="226060"/>
                </a:lnTo>
                <a:lnTo>
                  <a:pt x="368769" y="225247"/>
                </a:lnTo>
                <a:lnTo>
                  <a:pt x="368642" y="224078"/>
                </a:lnTo>
                <a:lnTo>
                  <a:pt x="368528" y="222923"/>
                </a:lnTo>
                <a:lnTo>
                  <a:pt x="368465" y="222250"/>
                </a:lnTo>
                <a:lnTo>
                  <a:pt x="372402" y="223672"/>
                </a:lnTo>
                <a:lnTo>
                  <a:pt x="374523" y="223672"/>
                </a:lnTo>
                <a:lnTo>
                  <a:pt x="374421" y="222923"/>
                </a:lnTo>
                <a:lnTo>
                  <a:pt x="374332" y="222250"/>
                </a:lnTo>
                <a:lnTo>
                  <a:pt x="374205" y="221297"/>
                </a:lnTo>
                <a:lnTo>
                  <a:pt x="374103" y="220510"/>
                </a:lnTo>
                <a:lnTo>
                  <a:pt x="374015" y="219773"/>
                </a:lnTo>
                <a:lnTo>
                  <a:pt x="373913" y="218973"/>
                </a:lnTo>
                <a:lnTo>
                  <a:pt x="367563" y="213360"/>
                </a:lnTo>
                <a:lnTo>
                  <a:pt x="367576" y="215900"/>
                </a:lnTo>
                <a:lnTo>
                  <a:pt x="359244" y="215900"/>
                </a:lnTo>
                <a:lnTo>
                  <a:pt x="359346" y="217182"/>
                </a:lnTo>
                <a:lnTo>
                  <a:pt x="359410" y="218186"/>
                </a:lnTo>
                <a:lnTo>
                  <a:pt x="359524" y="219773"/>
                </a:lnTo>
                <a:lnTo>
                  <a:pt x="359854" y="219773"/>
                </a:lnTo>
                <a:lnTo>
                  <a:pt x="362178" y="221094"/>
                </a:lnTo>
                <a:lnTo>
                  <a:pt x="362686" y="221437"/>
                </a:lnTo>
                <a:lnTo>
                  <a:pt x="362585" y="220510"/>
                </a:lnTo>
                <a:lnTo>
                  <a:pt x="362470" y="219430"/>
                </a:lnTo>
                <a:lnTo>
                  <a:pt x="362356" y="218440"/>
                </a:lnTo>
                <a:lnTo>
                  <a:pt x="362242" y="217347"/>
                </a:lnTo>
                <a:lnTo>
                  <a:pt x="362216" y="217182"/>
                </a:lnTo>
                <a:lnTo>
                  <a:pt x="365239" y="218440"/>
                </a:lnTo>
                <a:lnTo>
                  <a:pt x="371868" y="217182"/>
                </a:lnTo>
                <a:lnTo>
                  <a:pt x="372033" y="221094"/>
                </a:lnTo>
                <a:lnTo>
                  <a:pt x="368223" y="221094"/>
                </a:lnTo>
                <a:lnTo>
                  <a:pt x="363613" y="222072"/>
                </a:lnTo>
                <a:lnTo>
                  <a:pt x="362686" y="221437"/>
                </a:lnTo>
                <a:lnTo>
                  <a:pt x="362775" y="222250"/>
                </a:lnTo>
                <a:lnTo>
                  <a:pt x="363893" y="222250"/>
                </a:lnTo>
                <a:lnTo>
                  <a:pt x="366001" y="223672"/>
                </a:lnTo>
                <a:lnTo>
                  <a:pt x="365747" y="223672"/>
                </a:lnTo>
                <a:lnTo>
                  <a:pt x="365544" y="224790"/>
                </a:lnTo>
                <a:lnTo>
                  <a:pt x="365467" y="225247"/>
                </a:lnTo>
                <a:lnTo>
                  <a:pt x="365417" y="225513"/>
                </a:lnTo>
                <a:lnTo>
                  <a:pt x="365315" y="226060"/>
                </a:lnTo>
                <a:lnTo>
                  <a:pt x="361403" y="224790"/>
                </a:lnTo>
                <a:lnTo>
                  <a:pt x="358635" y="224790"/>
                </a:lnTo>
                <a:lnTo>
                  <a:pt x="358635" y="228600"/>
                </a:lnTo>
                <a:lnTo>
                  <a:pt x="354469" y="228600"/>
                </a:lnTo>
                <a:lnTo>
                  <a:pt x="351904" y="231140"/>
                </a:lnTo>
                <a:lnTo>
                  <a:pt x="349694" y="226060"/>
                </a:lnTo>
                <a:lnTo>
                  <a:pt x="353872" y="226060"/>
                </a:lnTo>
                <a:lnTo>
                  <a:pt x="356400" y="224790"/>
                </a:lnTo>
                <a:lnTo>
                  <a:pt x="358635" y="228600"/>
                </a:lnTo>
                <a:lnTo>
                  <a:pt x="358635" y="224790"/>
                </a:lnTo>
                <a:lnTo>
                  <a:pt x="356971" y="224790"/>
                </a:lnTo>
                <a:lnTo>
                  <a:pt x="355282" y="221437"/>
                </a:lnTo>
                <a:lnTo>
                  <a:pt x="355219" y="221297"/>
                </a:lnTo>
                <a:lnTo>
                  <a:pt x="355117" y="221094"/>
                </a:lnTo>
                <a:lnTo>
                  <a:pt x="354622" y="221094"/>
                </a:lnTo>
                <a:lnTo>
                  <a:pt x="359498" y="219773"/>
                </a:lnTo>
                <a:lnTo>
                  <a:pt x="356057" y="219773"/>
                </a:lnTo>
                <a:lnTo>
                  <a:pt x="352945" y="220510"/>
                </a:lnTo>
                <a:lnTo>
                  <a:pt x="354228" y="223672"/>
                </a:lnTo>
                <a:lnTo>
                  <a:pt x="353758" y="223672"/>
                </a:lnTo>
                <a:lnTo>
                  <a:pt x="350786" y="224790"/>
                </a:lnTo>
                <a:lnTo>
                  <a:pt x="348983" y="225247"/>
                </a:lnTo>
                <a:lnTo>
                  <a:pt x="349389" y="228600"/>
                </a:lnTo>
                <a:lnTo>
                  <a:pt x="349491" y="229438"/>
                </a:lnTo>
                <a:lnTo>
                  <a:pt x="349554" y="229933"/>
                </a:lnTo>
                <a:lnTo>
                  <a:pt x="349618" y="230530"/>
                </a:lnTo>
                <a:lnTo>
                  <a:pt x="349694" y="231140"/>
                </a:lnTo>
                <a:lnTo>
                  <a:pt x="345528" y="231140"/>
                </a:lnTo>
                <a:lnTo>
                  <a:pt x="345528" y="238760"/>
                </a:lnTo>
                <a:lnTo>
                  <a:pt x="345236" y="237655"/>
                </a:lnTo>
                <a:lnTo>
                  <a:pt x="344665" y="237655"/>
                </a:lnTo>
                <a:lnTo>
                  <a:pt x="341045" y="238760"/>
                </a:lnTo>
                <a:lnTo>
                  <a:pt x="338963" y="239725"/>
                </a:lnTo>
                <a:lnTo>
                  <a:pt x="340779" y="243852"/>
                </a:lnTo>
                <a:lnTo>
                  <a:pt x="336842" y="243852"/>
                </a:lnTo>
                <a:lnTo>
                  <a:pt x="332613" y="246380"/>
                </a:lnTo>
                <a:lnTo>
                  <a:pt x="330047" y="242570"/>
                </a:lnTo>
                <a:lnTo>
                  <a:pt x="334010" y="242570"/>
                </a:lnTo>
                <a:lnTo>
                  <a:pt x="337019" y="240030"/>
                </a:lnTo>
                <a:lnTo>
                  <a:pt x="337921" y="239280"/>
                </a:lnTo>
                <a:lnTo>
                  <a:pt x="336359" y="236308"/>
                </a:lnTo>
                <a:lnTo>
                  <a:pt x="336219" y="236308"/>
                </a:lnTo>
                <a:lnTo>
                  <a:pt x="338886" y="233794"/>
                </a:lnTo>
                <a:lnTo>
                  <a:pt x="339331" y="233794"/>
                </a:lnTo>
                <a:lnTo>
                  <a:pt x="342379" y="234950"/>
                </a:lnTo>
                <a:lnTo>
                  <a:pt x="345414" y="236308"/>
                </a:lnTo>
                <a:lnTo>
                  <a:pt x="345528" y="238760"/>
                </a:lnTo>
                <a:lnTo>
                  <a:pt x="345528" y="231140"/>
                </a:lnTo>
                <a:lnTo>
                  <a:pt x="345274" y="231140"/>
                </a:lnTo>
                <a:lnTo>
                  <a:pt x="342277" y="233680"/>
                </a:lnTo>
                <a:lnTo>
                  <a:pt x="339864" y="228600"/>
                </a:lnTo>
                <a:lnTo>
                  <a:pt x="339864" y="232410"/>
                </a:lnTo>
                <a:lnTo>
                  <a:pt x="334505" y="233438"/>
                </a:lnTo>
                <a:lnTo>
                  <a:pt x="334505" y="240030"/>
                </a:lnTo>
                <a:lnTo>
                  <a:pt x="329196" y="240030"/>
                </a:lnTo>
                <a:lnTo>
                  <a:pt x="329196" y="245186"/>
                </a:lnTo>
                <a:lnTo>
                  <a:pt x="325818" y="245186"/>
                </a:lnTo>
                <a:lnTo>
                  <a:pt x="321068" y="246380"/>
                </a:lnTo>
                <a:lnTo>
                  <a:pt x="319328" y="243852"/>
                </a:lnTo>
                <a:lnTo>
                  <a:pt x="322935" y="242570"/>
                </a:lnTo>
                <a:lnTo>
                  <a:pt x="326758" y="241414"/>
                </a:lnTo>
                <a:lnTo>
                  <a:pt x="327202" y="241414"/>
                </a:lnTo>
                <a:lnTo>
                  <a:pt x="329196" y="245186"/>
                </a:lnTo>
                <a:lnTo>
                  <a:pt x="329196" y="240030"/>
                </a:lnTo>
                <a:lnTo>
                  <a:pt x="327075" y="240030"/>
                </a:lnTo>
                <a:lnTo>
                  <a:pt x="325678" y="237655"/>
                </a:lnTo>
                <a:lnTo>
                  <a:pt x="324624" y="237655"/>
                </a:lnTo>
                <a:lnTo>
                  <a:pt x="332536" y="236308"/>
                </a:lnTo>
                <a:lnTo>
                  <a:pt x="333108" y="236308"/>
                </a:lnTo>
                <a:lnTo>
                  <a:pt x="334505" y="240030"/>
                </a:lnTo>
                <a:lnTo>
                  <a:pt x="334505" y="233438"/>
                </a:lnTo>
                <a:lnTo>
                  <a:pt x="333248" y="233680"/>
                </a:lnTo>
                <a:lnTo>
                  <a:pt x="330974" y="229933"/>
                </a:lnTo>
                <a:lnTo>
                  <a:pt x="330758" y="229933"/>
                </a:lnTo>
                <a:lnTo>
                  <a:pt x="334314" y="228600"/>
                </a:lnTo>
                <a:lnTo>
                  <a:pt x="339318" y="227330"/>
                </a:lnTo>
                <a:lnTo>
                  <a:pt x="339864" y="232410"/>
                </a:lnTo>
                <a:lnTo>
                  <a:pt x="339864" y="228600"/>
                </a:lnTo>
                <a:lnTo>
                  <a:pt x="343700" y="228600"/>
                </a:lnTo>
                <a:lnTo>
                  <a:pt x="347929" y="225513"/>
                </a:lnTo>
                <a:lnTo>
                  <a:pt x="345782" y="226060"/>
                </a:lnTo>
                <a:lnTo>
                  <a:pt x="345694" y="225247"/>
                </a:lnTo>
                <a:lnTo>
                  <a:pt x="345567" y="224078"/>
                </a:lnTo>
                <a:lnTo>
                  <a:pt x="345452" y="222923"/>
                </a:lnTo>
                <a:lnTo>
                  <a:pt x="345325" y="221805"/>
                </a:lnTo>
                <a:lnTo>
                  <a:pt x="345249" y="221094"/>
                </a:lnTo>
                <a:lnTo>
                  <a:pt x="348183" y="221094"/>
                </a:lnTo>
                <a:lnTo>
                  <a:pt x="350913" y="220243"/>
                </a:lnTo>
                <a:lnTo>
                  <a:pt x="350824" y="218973"/>
                </a:lnTo>
                <a:lnTo>
                  <a:pt x="350697" y="217347"/>
                </a:lnTo>
                <a:lnTo>
                  <a:pt x="350596" y="215900"/>
                </a:lnTo>
                <a:lnTo>
                  <a:pt x="353783" y="215900"/>
                </a:lnTo>
                <a:lnTo>
                  <a:pt x="358343" y="214820"/>
                </a:lnTo>
                <a:lnTo>
                  <a:pt x="349580" y="214820"/>
                </a:lnTo>
                <a:lnTo>
                  <a:pt x="349097" y="214630"/>
                </a:lnTo>
                <a:lnTo>
                  <a:pt x="348665" y="214820"/>
                </a:lnTo>
                <a:lnTo>
                  <a:pt x="350621" y="219773"/>
                </a:lnTo>
                <a:lnTo>
                  <a:pt x="345884" y="219773"/>
                </a:lnTo>
                <a:lnTo>
                  <a:pt x="343179" y="221729"/>
                </a:lnTo>
                <a:lnTo>
                  <a:pt x="343052" y="221437"/>
                </a:lnTo>
                <a:lnTo>
                  <a:pt x="342988" y="221297"/>
                </a:lnTo>
                <a:lnTo>
                  <a:pt x="342887" y="221094"/>
                </a:lnTo>
                <a:lnTo>
                  <a:pt x="342557" y="221094"/>
                </a:lnTo>
                <a:lnTo>
                  <a:pt x="342061" y="221297"/>
                </a:lnTo>
                <a:lnTo>
                  <a:pt x="342442" y="222250"/>
                </a:lnTo>
                <a:lnTo>
                  <a:pt x="343065" y="221805"/>
                </a:lnTo>
                <a:lnTo>
                  <a:pt x="343230" y="221805"/>
                </a:lnTo>
                <a:lnTo>
                  <a:pt x="345224" y="226060"/>
                </a:lnTo>
                <a:lnTo>
                  <a:pt x="341871" y="226060"/>
                </a:lnTo>
                <a:lnTo>
                  <a:pt x="336054" y="227330"/>
                </a:lnTo>
                <a:lnTo>
                  <a:pt x="335889" y="226060"/>
                </a:lnTo>
                <a:lnTo>
                  <a:pt x="335788" y="225247"/>
                </a:lnTo>
                <a:lnTo>
                  <a:pt x="335737" y="224790"/>
                </a:lnTo>
                <a:lnTo>
                  <a:pt x="335622" y="223939"/>
                </a:lnTo>
                <a:lnTo>
                  <a:pt x="335521" y="223139"/>
                </a:lnTo>
                <a:lnTo>
                  <a:pt x="335407" y="222250"/>
                </a:lnTo>
                <a:lnTo>
                  <a:pt x="339775" y="222250"/>
                </a:lnTo>
                <a:lnTo>
                  <a:pt x="342061" y="221297"/>
                </a:lnTo>
                <a:lnTo>
                  <a:pt x="339864" y="215900"/>
                </a:lnTo>
                <a:lnTo>
                  <a:pt x="340067" y="217182"/>
                </a:lnTo>
                <a:lnTo>
                  <a:pt x="340182" y="217766"/>
                </a:lnTo>
                <a:lnTo>
                  <a:pt x="340296" y="218440"/>
                </a:lnTo>
                <a:lnTo>
                  <a:pt x="340398" y="218973"/>
                </a:lnTo>
                <a:lnTo>
                  <a:pt x="340474" y="219430"/>
                </a:lnTo>
                <a:lnTo>
                  <a:pt x="340575" y="219964"/>
                </a:lnTo>
                <a:lnTo>
                  <a:pt x="340664" y="220510"/>
                </a:lnTo>
                <a:lnTo>
                  <a:pt x="340779" y="221094"/>
                </a:lnTo>
                <a:lnTo>
                  <a:pt x="335915" y="221094"/>
                </a:lnTo>
                <a:lnTo>
                  <a:pt x="330962" y="222250"/>
                </a:lnTo>
                <a:lnTo>
                  <a:pt x="334391" y="222250"/>
                </a:lnTo>
                <a:lnTo>
                  <a:pt x="335394" y="227330"/>
                </a:lnTo>
                <a:lnTo>
                  <a:pt x="330085" y="228371"/>
                </a:lnTo>
                <a:lnTo>
                  <a:pt x="330085" y="233794"/>
                </a:lnTo>
                <a:lnTo>
                  <a:pt x="324345" y="233794"/>
                </a:lnTo>
                <a:lnTo>
                  <a:pt x="324345" y="236308"/>
                </a:lnTo>
                <a:lnTo>
                  <a:pt x="324002" y="238620"/>
                </a:lnTo>
                <a:lnTo>
                  <a:pt x="323900" y="239280"/>
                </a:lnTo>
                <a:lnTo>
                  <a:pt x="323786" y="240030"/>
                </a:lnTo>
                <a:lnTo>
                  <a:pt x="322808" y="241312"/>
                </a:lnTo>
                <a:lnTo>
                  <a:pt x="317576" y="240677"/>
                </a:lnTo>
                <a:lnTo>
                  <a:pt x="317576" y="245186"/>
                </a:lnTo>
                <a:lnTo>
                  <a:pt x="313893" y="245186"/>
                </a:lnTo>
                <a:lnTo>
                  <a:pt x="308521" y="247650"/>
                </a:lnTo>
                <a:lnTo>
                  <a:pt x="308457" y="247281"/>
                </a:lnTo>
                <a:lnTo>
                  <a:pt x="308343" y="246532"/>
                </a:lnTo>
                <a:lnTo>
                  <a:pt x="308241" y="245872"/>
                </a:lnTo>
                <a:lnTo>
                  <a:pt x="308127" y="245186"/>
                </a:lnTo>
                <a:lnTo>
                  <a:pt x="307784" y="243014"/>
                </a:lnTo>
                <a:lnTo>
                  <a:pt x="307708" y="242570"/>
                </a:lnTo>
                <a:lnTo>
                  <a:pt x="309118" y="242570"/>
                </a:lnTo>
                <a:lnTo>
                  <a:pt x="306844" y="241249"/>
                </a:lnTo>
                <a:lnTo>
                  <a:pt x="306844" y="245186"/>
                </a:lnTo>
                <a:lnTo>
                  <a:pt x="298526" y="245186"/>
                </a:lnTo>
                <a:lnTo>
                  <a:pt x="296989" y="242570"/>
                </a:lnTo>
                <a:lnTo>
                  <a:pt x="300342" y="242570"/>
                </a:lnTo>
                <a:lnTo>
                  <a:pt x="304507" y="241414"/>
                </a:lnTo>
                <a:lnTo>
                  <a:pt x="304977" y="241414"/>
                </a:lnTo>
                <a:lnTo>
                  <a:pt x="306844" y="245186"/>
                </a:lnTo>
                <a:lnTo>
                  <a:pt x="306844" y="241249"/>
                </a:lnTo>
                <a:lnTo>
                  <a:pt x="304749" y="240030"/>
                </a:lnTo>
                <a:lnTo>
                  <a:pt x="303339" y="237655"/>
                </a:lnTo>
                <a:lnTo>
                  <a:pt x="306108" y="237655"/>
                </a:lnTo>
                <a:lnTo>
                  <a:pt x="309791" y="236308"/>
                </a:lnTo>
                <a:lnTo>
                  <a:pt x="310095" y="236308"/>
                </a:lnTo>
                <a:lnTo>
                  <a:pt x="312039" y="238620"/>
                </a:lnTo>
                <a:lnTo>
                  <a:pt x="312153" y="238760"/>
                </a:lnTo>
                <a:lnTo>
                  <a:pt x="309232" y="242430"/>
                </a:lnTo>
                <a:lnTo>
                  <a:pt x="309118" y="242570"/>
                </a:lnTo>
                <a:lnTo>
                  <a:pt x="311226" y="242570"/>
                </a:lnTo>
                <a:lnTo>
                  <a:pt x="315417" y="241414"/>
                </a:lnTo>
                <a:lnTo>
                  <a:pt x="315874" y="241414"/>
                </a:lnTo>
                <a:lnTo>
                  <a:pt x="317576" y="245186"/>
                </a:lnTo>
                <a:lnTo>
                  <a:pt x="317576" y="240677"/>
                </a:lnTo>
                <a:lnTo>
                  <a:pt x="312432" y="240030"/>
                </a:lnTo>
                <a:lnTo>
                  <a:pt x="316204" y="236308"/>
                </a:lnTo>
                <a:lnTo>
                  <a:pt x="324345" y="236308"/>
                </a:lnTo>
                <a:lnTo>
                  <a:pt x="324345" y="233794"/>
                </a:lnTo>
                <a:lnTo>
                  <a:pt x="322656" y="233794"/>
                </a:lnTo>
                <a:lnTo>
                  <a:pt x="320255" y="229933"/>
                </a:lnTo>
                <a:lnTo>
                  <a:pt x="324116" y="229933"/>
                </a:lnTo>
                <a:lnTo>
                  <a:pt x="328053" y="228600"/>
                </a:lnTo>
                <a:lnTo>
                  <a:pt x="330085" y="233794"/>
                </a:lnTo>
                <a:lnTo>
                  <a:pt x="330085" y="228371"/>
                </a:lnTo>
                <a:lnTo>
                  <a:pt x="328879" y="228600"/>
                </a:lnTo>
                <a:lnTo>
                  <a:pt x="325577" y="224599"/>
                </a:lnTo>
                <a:lnTo>
                  <a:pt x="325577" y="228600"/>
                </a:lnTo>
                <a:lnTo>
                  <a:pt x="321030" y="228600"/>
                </a:lnTo>
                <a:lnTo>
                  <a:pt x="319316" y="228968"/>
                </a:lnTo>
                <a:lnTo>
                  <a:pt x="319316" y="234950"/>
                </a:lnTo>
                <a:lnTo>
                  <a:pt x="310730" y="234950"/>
                </a:lnTo>
                <a:lnTo>
                  <a:pt x="308597" y="231140"/>
                </a:lnTo>
                <a:lnTo>
                  <a:pt x="312915" y="231140"/>
                </a:lnTo>
                <a:lnTo>
                  <a:pt x="316953" y="229933"/>
                </a:lnTo>
                <a:lnTo>
                  <a:pt x="317207" y="229933"/>
                </a:lnTo>
                <a:lnTo>
                  <a:pt x="319316" y="234950"/>
                </a:lnTo>
                <a:lnTo>
                  <a:pt x="319316" y="228968"/>
                </a:lnTo>
                <a:lnTo>
                  <a:pt x="314985" y="229870"/>
                </a:lnTo>
                <a:lnTo>
                  <a:pt x="314921" y="229438"/>
                </a:lnTo>
                <a:lnTo>
                  <a:pt x="314833" y="228879"/>
                </a:lnTo>
                <a:lnTo>
                  <a:pt x="314782" y="228600"/>
                </a:lnTo>
                <a:lnTo>
                  <a:pt x="314375" y="226060"/>
                </a:lnTo>
                <a:lnTo>
                  <a:pt x="314286" y="225513"/>
                </a:lnTo>
                <a:lnTo>
                  <a:pt x="314172" y="224790"/>
                </a:lnTo>
                <a:lnTo>
                  <a:pt x="314058" y="224078"/>
                </a:lnTo>
                <a:lnTo>
                  <a:pt x="313994" y="223672"/>
                </a:lnTo>
                <a:lnTo>
                  <a:pt x="314579" y="223672"/>
                </a:lnTo>
                <a:lnTo>
                  <a:pt x="319036" y="224790"/>
                </a:lnTo>
                <a:lnTo>
                  <a:pt x="323303" y="221094"/>
                </a:lnTo>
                <a:lnTo>
                  <a:pt x="323481" y="221094"/>
                </a:lnTo>
                <a:lnTo>
                  <a:pt x="324192" y="223672"/>
                </a:lnTo>
                <a:lnTo>
                  <a:pt x="325577" y="228600"/>
                </a:lnTo>
                <a:lnTo>
                  <a:pt x="325577" y="224599"/>
                </a:lnTo>
                <a:lnTo>
                  <a:pt x="324815" y="223672"/>
                </a:lnTo>
                <a:lnTo>
                  <a:pt x="325158" y="223672"/>
                </a:lnTo>
                <a:lnTo>
                  <a:pt x="325107" y="223532"/>
                </a:lnTo>
                <a:lnTo>
                  <a:pt x="325983" y="223139"/>
                </a:lnTo>
                <a:lnTo>
                  <a:pt x="325069" y="223418"/>
                </a:lnTo>
                <a:lnTo>
                  <a:pt x="324535" y="221805"/>
                </a:lnTo>
                <a:lnTo>
                  <a:pt x="324421" y="221437"/>
                </a:lnTo>
                <a:lnTo>
                  <a:pt x="324307" y="221094"/>
                </a:lnTo>
                <a:lnTo>
                  <a:pt x="324650" y="221094"/>
                </a:lnTo>
                <a:lnTo>
                  <a:pt x="320433" y="219773"/>
                </a:lnTo>
                <a:lnTo>
                  <a:pt x="320344" y="219964"/>
                </a:lnTo>
                <a:lnTo>
                  <a:pt x="320624" y="220510"/>
                </a:lnTo>
                <a:lnTo>
                  <a:pt x="320890" y="221094"/>
                </a:lnTo>
                <a:lnTo>
                  <a:pt x="320929" y="221297"/>
                </a:lnTo>
                <a:lnTo>
                  <a:pt x="321017" y="221805"/>
                </a:lnTo>
                <a:lnTo>
                  <a:pt x="321106" y="222250"/>
                </a:lnTo>
                <a:lnTo>
                  <a:pt x="315988" y="222250"/>
                </a:lnTo>
                <a:lnTo>
                  <a:pt x="313791" y="223291"/>
                </a:lnTo>
                <a:lnTo>
                  <a:pt x="313766" y="222250"/>
                </a:lnTo>
                <a:lnTo>
                  <a:pt x="310210" y="223139"/>
                </a:lnTo>
                <a:lnTo>
                  <a:pt x="310375" y="223139"/>
                </a:lnTo>
                <a:lnTo>
                  <a:pt x="310489" y="223939"/>
                </a:lnTo>
                <a:lnTo>
                  <a:pt x="310616" y="224790"/>
                </a:lnTo>
                <a:lnTo>
                  <a:pt x="312978" y="223672"/>
                </a:lnTo>
                <a:lnTo>
                  <a:pt x="313804" y="223672"/>
                </a:lnTo>
                <a:lnTo>
                  <a:pt x="313842" y="224790"/>
                </a:lnTo>
                <a:lnTo>
                  <a:pt x="313956" y="228600"/>
                </a:lnTo>
                <a:lnTo>
                  <a:pt x="309486" y="227330"/>
                </a:lnTo>
                <a:lnTo>
                  <a:pt x="305193" y="230530"/>
                </a:lnTo>
                <a:lnTo>
                  <a:pt x="305727" y="231140"/>
                </a:lnTo>
                <a:lnTo>
                  <a:pt x="306031" y="231140"/>
                </a:lnTo>
                <a:lnTo>
                  <a:pt x="307251" y="233794"/>
                </a:lnTo>
                <a:lnTo>
                  <a:pt x="307708" y="234950"/>
                </a:lnTo>
                <a:lnTo>
                  <a:pt x="300151" y="234950"/>
                </a:lnTo>
                <a:lnTo>
                  <a:pt x="300240" y="236042"/>
                </a:lnTo>
                <a:lnTo>
                  <a:pt x="300367" y="237655"/>
                </a:lnTo>
                <a:lnTo>
                  <a:pt x="300443" y="238620"/>
                </a:lnTo>
                <a:lnTo>
                  <a:pt x="300545" y="240030"/>
                </a:lnTo>
                <a:lnTo>
                  <a:pt x="294309" y="240030"/>
                </a:lnTo>
                <a:lnTo>
                  <a:pt x="294309" y="243852"/>
                </a:lnTo>
                <a:lnTo>
                  <a:pt x="290220" y="243852"/>
                </a:lnTo>
                <a:lnTo>
                  <a:pt x="286651" y="245110"/>
                </a:lnTo>
                <a:lnTo>
                  <a:pt x="286524" y="244576"/>
                </a:lnTo>
                <a:lnTo>
                  <a:pt x="286397" y="244094"/>
                </a:lnTo>
                <a:lnTo>
                  <a:pt x="286334" y="243852"/>
                </a:lnTo>
                <a:lnTo>
                  <a:pt x="285496" y="240538"/>
                </a:lnTo>
                <a:lnTo>
                  <a:pt x="285369" y="240030"/>
                </a:lnTo>
                <a:lnTo>
                  <a:pt x="288874" y="240030"/>
                </a:lnTo>
                <a:lnTo>
                  <a:pt x="292900" y="241414"/>
                </a:lnTo>
                <a:lnTo>
                  <a:pt x="292646" y="241414"/>
                </a:lnTo>
                <a:lnTo>
                  <a:pt x="294309" y="243852"/>
                </a:lnTo>
                <a:lnTo>
                  <a:pt x="294309" y="240030"/>
                </a:lnTo>
                <a:lnTo>
                  <a:pt x="293446" y="240030"/>
                </a:lnTo>
                <a:lnTo>
                  <a:pt x="291655" y="236308"/>
                </a:lnTo>
                <a:lnTo>
                  <a:pt x="294297" y="236308"/>
                </a:lnTo>
                <a:lnTo>
                  <a:pt x="300151" y="234950"/>
                </a:lnTo>
                <a:lnTo>
                  <a:pt x="298665" y="234950"/>
                </a:lnTo>
                <a:lnTo>
                  <a:pt x="298081" y="231140"/>
                </a:lnTo>
                <a:lnTo>
                  <a:pt x="297980" y="230530"/>
                </a:lnTo>
                <a:lnTo>
                  <a:pt x="297891" y="229933"/>
                </a:lnTo>
                <a:lnTo>
                  <a:pt x="299707" y="231140"/>
                </a:lnTo>
                <a:lnTo>
                  <a:pt x="304342" y="229933"/>
                </a:lnTo>
                <a:lnTo>
                  <a:pt x="304215" y="226060"/>
                </a:lnTo>
                <a:lnTo>
                  <a:pt x="304139" y="223672"/>
                </a:lnTo>
                <a:lnTo>
                  <a:pt x="308102" y="223672"/>
                </a:lnTo>
                <a:lnTo>
                  <a:pt x="310210" y="223139"/>
                </a:lnTo>
                <a:lnTo>
                  <a:pt x="310248" y="222250"/>
                </a:lnTo>
                <a:lnTo>
                  <a:pt x="310375" y="222250"/>
                </a:lnTo>
                <a:lnTo>
                  <a:pt x="305993" y="221094"/>
                </a:lnTo>
                <a:lnTo>
                  <a:pt x="305308" y="221094"/>
                </a:lnTo>
                <a:lnTo>
                  <a:pt x="300634" y="223520"/>
                </a:lnTo>
                <a:lnTo>
                  <a:pt x="299148" y="218440"/>
                </a:lnTo>
                <a:lnTo>
                  <a:pt x="299072" y="218186"/>
                </a:lnTo>
                <a:lnTo>
                  <a:pt x="298945" y="217766"/>
                </a:lnTo>
                <a:lnTo>
                  <a:pt x="298818" y="217347"/>
                </a:lnTo>
                <a:lnTo>
                  <a:pt x="298767" y="217182"/>
                </a:lnTo>
                <a:lnTo>
                  <a:pt x="304165" y="217182"/>
                </a:lnTo>
                <a:lnTo>
                  <a:pt x="309079" y="215900"/>
                </a:lnTo>
                <a:lnTo>
                  <a:pt x="308089" y="215900"/>
                </a:lnTo>
                <a:lnTo>
                  <a:pt x="306362" y="213360"/>
                </a:lnTo>
                <a:lnTo>
                  <a:pt x="305447" y="215658"/>
                </a:lnTo>
                <a:lnTo>
                  <a:pt x="305346" y="215900"/>
                </a:lnTo>
                <a:lnTo>
                  <a:pt x="297764" y="215900"/>
                </a:lnTo>
                <a:lnTo>
                  <a:pt x="299656" y="222250"/>
                </a:lnTo>
                <a:lnTo>
                  <a:pt x="293420" y="222250"/>
                </a:lnTo>
                <a:lnTo>
                  <a:pt x="298513" y="223672"/>
                </a:lnTo>
                <a:lnTo>
                  <a:pt x="300342" y="223672"/>
                </a:lnTo>
                <a:lnTo>
                  <a:pt x="300685" y="223672"/>
                </a:lnTo>
                <a:lnTo>
                  <a:pt x="301764" y="223672"/>
                </a:lnTo>
                <a:lnTo>
                  <a:pt x="304126" y="228600"/>
                </a:lnTo>
                <a:lnTo>
                  <a:pt x="297027" y="228600"/>
                </a:lnTo>
                <a:lnTo>
                  <a:pt x="297027" y="233794"/>
                </a:lnTo>
                <a:lnTo>
                  <a:pt x="288772" y="233794"/>
                </a:lnTo>
                <a:lnTo>
                  <a:pt x="289814" y="238620"/>
                </a:lnTo>
                <a:lnTo>
                  <a:pt x="289839" y="238760"/>
                </a:lnTo>
                <a:lnTo>
                  <a:pt x="283578" y="238760"/>
                </a:lnTo>
                <a:lnTo>
                  <a:pt x="283578" y="243852"/>
                </a:lnTo>
                <a:lnTo>
                  <a:pt x="280441" y="243852"/>
                </a:lnTo>
                <a:lnTo>
                  <a:pt x="274942" y="242570"/>
                </a:lnTo>
                <a:lnTo>
                  <a:pt x="274828" y="241109"/>
                </a:lnTo>
                <a:lnTo>
                  <a:pt x="274713" y="239585"/>
                </a:lnTo>
                <a:lnTo>
                  <a:pt x="274650" y="238760"/>
                </a:lnTo>
                <a:lnTo>
                  <a:pt x="276783" y="240030"/>
                </a:lnTo>
                <a:lnTo>
                  <a:pt x="280822" y="240030"/>
                </a:lnTo>
                <a:lnTo>
                  <a:pt x="282206" y="241109"/>
                </a:lnTo>
                <a:lnTo>
                  <a:pt x="282702" y="241414"/>
                </a:lnTo>
                <a:lnTo>
                  <a:pt x="283578" y="243852"/>
                </a:lnTo>
                <a:lnTo>
                  <a:pt x="283578" y="238760"/>
                </a:lnTo>
                <a:lnTo>
                  <a:pt x="282359" y="238760"/>
                </a:lnTo>
                <a:lnTo>
                  <a:pt x="280898" y="234950"/>
                </a:lnTo>
                <a:lnTo>
                  <a:pt x="284670" y="234950"/>
                </a:lnTo>
                <a:lnTo>
                  <a:pt x="288366" y="233794"/>
                </a:lnTo>
                <a:lnTo>
                  <a:pt x="287515" y="233794"/>
                </a:lnTo>
                <a:lnTo>
                  <a:pt x="287794" y="231140"/>
                </a:lnTo>
                <a:lnTo>
                  <a:pt x="287909" y="229933"/>
                </a:lnTo>
                <a:lnTo>
                  <a:pt x="288023" y="228879"/>
                </a:lnTo>
                <a:lnTo>
                  <a:pt x="288048" y="228600"/>
                </a:lnTo>
                <a:lnTo>
                  <a:pt x="291769" y="229933"/>
                </a:lnTo>
                <a:lnTo>
                  <a:pt x="295363" y="229933"/>
                </a:lnTo>
                <a:lnTo>
                  <a:pt x="297027" y="233794"/>
                </a:lnTo>
                <a:lnTo>
                  <a:pt x="297027" y="228600"/>
                </a:lnTo>
                <a:lnTo>
                  <a:pt x="293509" y="228600"/>
                </a:lnTo>
                <a:lnTo>
                  <a:pt x="293420" y="222250"/>
                </a:lnTo>
                <a:lnTo>
                  <a:pt x="289420" y="222250"/>
                </a:lnTo>
                <a:lnTo>
                  <a:pt x="290677" y="223672"/>
                </a:lnTo>
                <a:lnTo>
                  <a:pt x="290893" y="223672"/>
                </a:lnTo>
                <a:lnTo>
                  <a:pt x="292976" y="227330"/>
                </a:lnTo>
                <a:lnTo>
                  <a:pt x="284721" y="227330"/>
                </a:lnTo>
                <a:lnTo>
                  <a:pt x="286258" y="232410"/>
                </a:lnTo>
                <a:lnTo>
                  <a:pt x="279107" y="232410"/>
                </a:lnTo>
                <a:lnTo>
                  <a:pt x="279107" y="237502"/>
                </a:lnTo>
                <a:lnTo>
                  <a:pt x="275297" y="236308"/>
                </a:lnTo>
                <a:lnTo>
                  <a:pt x="274815" y="236308"/>
                </a:lnTo>
                <a:lnTo>
                  <a:pt x="271640" y="237502"/>
                </a:lnTo>
                <a:lnTo>
                  <a:pt x="270662" y="234086"/>
                </a:lnTo>
                <a:lnTo>
                  <a:pt x="270586" y="233794"/>
                </a:lnTo>
                <a:lnTo>
                  <a:pt x="270268" y="232702"/>
                </a:lnTo>
                <a:lnTo>
                  <a:pt x="270179" y="232410"/>
                </a:lnTo>
                <a:lnTo>
                  <a:pt x="273900" y="233680"/>
                </a:lnTo>
                <a:lnTo>
                  <a:pt x="278066" y="232410"/>
                </a:lnTo>
                <a:lnTo>
                  <a:pt x="279107" y="237502"/>
                </a:lnTo>
                <a:lnTo>
                  <a:pt x="279107" y="232410"/>
                </a:lnTo>
                <a:lnTo>
                  <a:pt x="278371" y="232410"/>
                </a:lnTo>
                <a:lnTo>
                  <a:pt x="278028" y="231140"/>
                </a:lnTo>
                <a:lnTo>
                  <a:pt x="277406" y="228879"/>
                </a:lnTo>
                <a:lnTo>
                  <a:pt x="277329" y="228600"/>
                </a:lnTo>
                <a:lnTo>
                  <a:pt x="281876" y="227330"/>
                </a:lnTo>
                <a:lnTo>
                  <a:pt x="283565" y="227330"/>
                </a:lnTo>
                <a:lnTo>
                  <a:pt x="283349" y="226060"/>
                </a:lnTo>
                <a:lnTo>
                  <a:pt x="283248" y="225513"/>
                </a:lnTo>
                <a:lnTo>
                  <a:pt x="283133" y="224790"/>
                </a:lnTo>
                <a:lnTo>
                  <a:pt x="283006" y="224078"/>
                </a:lnTo>
                <a:lnTo>
                  <a:pt x="282930" y="223672"/>
                </a:lnTo>
                <a:lnTo>
                  <a:pt x="282841" y="223139"/>
                </a:lnTo>
                <a:lnTo>
                  <a:pt x="282727" y="222491"/>
                </a:lnTo>
                <a:lnTo>
                  <a:pt x="282689" y="222250"/>
                </a:lnTo>
                <a:lnTo>
                  <a:pt x="289255" y="222250"/>
                </a:lnTo>
                <a:lnTo>
                  <a:pt x="289191" y="221094"/>
                </a:lnTo>
                <a:lnTo>
                  <a:pt x="289674" y="221094"/>
                </a:lnTo>
                <a:lnTo>
                  <a:pt x="289191" y="221018"/>
                </a:lnTo>
                <a:lnTo>
                  <a:pt x="289140" y="219773"/>
                </a:lnTo>
                <a:lnTo>
                  <a:pt x="289013" y="217182"/>
                </a:lnTo>
                <a:lnTo>
                  <a:pt x="288950" y="215900"/>
                </a:lnTo>
                <a:lnTo>
                  <a:pt x="295389" y="215900"/>
                </a:lnTo>
                <a:lnTo>
                  <a:pt x="295275" y="215226"/>
                </a:lnTo>
                <a:lnTo>
                  <a:pt x="295211" y="214820"/>
                </a:lnTo>
                <a:lnTo>
                  <a:pt x="288531" y="214820"/>
                </a:lnTo>
                <a:lnTo>
                  <a:pt x="286651" y="215506"/>
                </a:lnTo>
                <a:lnTo>
                  <a:pt x="285457" y="215074"/>
                </a:lnTo>
                <a:lnTo>
                  <a:pt x="285559" y="215900"/>
                </a:lnTo>
                <a:lnTo>
                  <a:pt x="286232" y="215658"/>
                </a:lnTo>
                <a:lnTo>
                  <a:pt x="287096" y="215658"/>
                </a:lnTo>
                <a:lnTo>
                  <a:pt x="287782" y="215900"/>
                </a:lnTo>
                <a:lnTo>
                  <a:pt x="288925" y="220980"/>
                </a:lnTo>
                <a:lnTo>
                  <a:pt x="282676" y="219976"/>
                </a:lnTo>
                <a:lnTo>
                  <a:pt x="282676" y="226060"/>
                </a:lnTo>
                <a:lnTo>
                  <a:pt x="274180" y="226060"/>
                </a:lnTo>
                <a:lnTo>
                  <a:pt x="275539" y="231140"/>
                </a:lnTo>
                <a:lnTo>
                  <a:pt x="272008" y="229933"/>
                </a:lnTo>
                <a:lnTo>
                  <a:pt x="271576" y="229933"/>
                </a:lnTo>
                <a:lnTo>
                  <a:pt x="267652" y="231140"/>
                </a:lnTo>
                <a:lnTo>
                  <a:pt x="266865" y="227330"/>
                </a:lnTo>
                <a:lnTo>
                  <a:pt x="266598" y="226060"/>
                </a:lnTo>
                <a:lnTo>
                  <a:pt x="274104" y="226060"/>
                </a:lnTo>
                <a:lnTo>
                  <a:pt x="273977" y="225513"/>
                </a:lnTo>
                <a:lnTo>
                  <a:pt x="273900" y="225247"/>
                </a:lnTo>
                <a:lnTo>
                  <a:pt x="273799" y="224790"/>
                </a:lnTo>
                <a:lnTo>
                  <a:pt x="273392" y="223139"/>
                </a:lnTo>
                <a:lnTo>
                  <a:pt x="273342" y="222923"/>
                </a:lnTo>
                <a:lnTo>
                  <a:pt x="273227" y="222491"/>
                </a:lnTo>
                <a:lnTo>
                  <a:pt x="273177" y="222250"/>
                </a:lnTo>
                <a:lnTo>
                  <a:pt x="273062" y="221805"/>
                </a:lnTo>
                <a:lnTo>
                  <a:pt x="272935" y="221297"/>
                </a:lnTo>
                <a:lnTo>
                  <a:pt x="272884" y="221094"/>
                </a:lnTo>
                <a:lnTo>
                  <a:pt x="280111" y="221094"/>
                </a:lnTo>
                <a:lnTo>
                  <a:pt x="280695" y="222250"/>
                </a:lnTo>
                <a:lnTo>
                  <a:pt x="281432" y="222250"/>
                </a:lnTo>
                <a:lnTo>
                  <a:pt x="281546" y="224790"/>
                </a:lnTo>
                <a:lnTo>
                  <a:pt x="282676" y="226060"/>
                </a:lnTo>
                <a:lnTo>
                  <a:pt x="282676" y="219976"/>
                </a:lnTo>
                <a:lnTo>
                  <a:pt x="281444" y="219773"/>
                </a:lnTo>
                <a:lnTo>
                  <a:pt x="281076" y="219773"/>
                </a:lnTo>
                <a:lnTo>
                  <a:pt x="279107" y="215900"/>
                </a:lnTo>
                <a:lnTo>
                  <a:pt x="279107" y="219710"/>
                </a:lnTo>
                <a:lnTo>
                  <a:pt x="275869" y="218440"/>
                </a:lnTo>
                <a:lnTo>
                  <a:pt x="271957" y="219583"/>
                </a:lnTo>
                <a:lnTo>
                  <a:pt x="271957" y="224790"/>
                </a:lnTo>
                <a:lnTo>
                  <a:pt x="267538" y="223672"/>
                </a:lnTo>
                <a:lnTo>
                  <a:pt x="266649" y="223672"/>
                </a:lnTo>
                <a:lnTo>
                  <a:pt x="264515" y="224790"/>
                </a:lnTo>
                <a:lnTo>
                  <a:pt x="263271" y="220510"/>
                </a:lnTo>
                <a:lnTo>
                  <a:pt x="263182" y="220243"/>
                </a:lnTo>
                <a:lnTo>
                  <a:pt x="263105" y="219964"/>
                </a:lnTo>
                <a:lnTo>
                  <a:pt x="263055" y="219773"/>
                </a:lnTo>
                <a:lnTo>
                  <a:pt x="271272" y="219773"/>
                </a:lnTo>
                <a:lnTo>
                  <a:pt x="271526" y="219773"/>
                </a:lnTo>
                <a:lnTo>
                  <a:pt x="271856" y="219773"/>
                </a:lnTo>
                <a:lnTo>
                  <a:pt x="271957" y="224790"/>
                </a:lnTo>
                <a:lnTo>
                  <a:pt x="271957" y="219583"/>
                </a:lnTo>
                <a:lnTo>
                  <a:pt x="271500" y="219710"/>
                </a:lnTo>
                <a:lnTo>
                  <a:pt x="270192" y="215900"/>
                </a:lnTo>
                <a:lnTo>
                  <a:pt x="270141" y="215658"/>
                </a:lnTo>
                <a:lnTo>
                  <a:pt x="270014" y="215074"/>
                </a:lnTo>
                <a:lnTo>
                  <a:pt x="269963" y="214820"/>
                </a:lnTo>
                <a:lnTo>
                  <a:pt x="269875" y="214350"/>
                </a:lnTo>
                <a:lnTo>
                  <a:pt x="269773" y="213868"/>
                </a:lnTo>
                <a:lnTo>
                  <a:pt x="269659" y="213360"/>
                </a:lnTo>
                <a:lnTo>
                  <a:pt x="269087" y="213360"/>
                </a:lnTo>
                <a:lnTo>
                  <a:pt x="269151" y="215074"/>
                </a:lnTo>
                <a:lnTo>
                  <a:pt x="269278" y="218440"/>
                </a:lnTo>
                <a:lnTo>
                  <a:pt x="265417" y="217182"/>
                </a:lnTo>
                <a:lnTo>
                  <a:pt x="264680" y="217347"/>
                </a:lnTo>
                <a:lnTo>
                  <a:pt x="262128" y="218020"/>
                </a:lnTo>
                <a:lnTo>
                  <a:pt x="262128" y="222250"/>
                </a:lnTo>
                <a:lnTo>
                  <a:pt x="258673" y="222250"/>
                </a:lnTo>
                <a:lnTo>
                  <a:pt x="254558" y="223532"/>
                </a:lnTo>
                <a:lnTo>
                  <a:pt x="254673" y="222250"/>
                </a:lnTo>
                <a:lnTo>
                  <a:pt x="254762" y="221094"/>
                </a:lnTo>
                <a:lnTo>
                  <a:pt x="254876" y="219773"/>
                </a:lnTo>
                <a:lnTo>
                  <a:pt x="254990" y="218440"/>
                </a:lnTo>
                <a:lnTo>
                  <a:pt x="261416" y="219773"/>
                </a:lnTo>
                <a:lnTo>
                  <a:pt x="261124" y="219773"/>
                </a:lnTo>
                <a:lnTo>
                  <a:pt x="262128" y="222250"/>
                </a:lnTo>
                <a:lnTo>
                  <a:pt x="262128" y="218020"/>
                </a:lnTo>
                <a:lnTo>
                  <a:pt x="260464" y="218440"/>
                </a:lnTo>
                <a:lnTo>
                  <a:pt x="260438" y="217182"/>
                </a:lnTo>
                <a:lnTo>
                  <a:pt x="253860" y="215900"/>
                </a:lnTo>
                <a:lnTo>
                  <a:pt x="251066" y="213360"/>
                </a:lnTo>
                <a:lnTo>
                  <a:pt x="249796" y="212204"/>
                </a:lnTo>
                <a:lnTo>
                  <a:pt x="250139" y="212204"/>
                </a:lnTo>
                <a:lnTo>
                  <a:pt x="254698" y="213360"/>
                </a:lnTo>
                <a:lnTo>
                  <a:pt x="258419" y="213360"/>
                </a:lnTo>
                <a:lnTo>
                  <a:pt x="260350" y="217170"/>
                </a:lnTo>
                <a:lnTo>
                  <a:pt x="260350" y="213360"/>
                </a:lnTo>
                <a:lnTo>
                  <a:pt x="264325" y="214642"/>
                </a:lnTo>
                <a:lnTo>
                  <a:pt x="269087" y="213360"/>
                </a:lnTo>
                <a:lnTo>
                  <a:pt x="267931" y="213360"/>
                </a:lnTo>
                <a:lnTo>
                  <a:pt x="266674" y="207340"/>
                </a:lnTo>
                <a:lnTo>
                  <a:pt x="266611" y="207086"/>
                </a:lnTo>
                <a:lnTo>
                  <a:pt x="266611" y="212204"/>
                </a:lnTo>
                <a:lnTo>
                  <a:pt x="258457" y="212204"/>
                </a:lnTo>
                <a:lnTo>
                  <a:pt x="258559" y="207086"/>
                </a:lnTo>
                <a:lnTo>
                  <a:pt x="258267" y="207086"/>
                </a:lnTo>
                <a:lnTo>
                  <a:pt x="263093" y="205892"/>
                </a:lnTo>
                <a:lnTo>
                  <a:pt x="263994" y="205892"/>
                </a:lnTo>
                <a:lnTo>
                  <a:pt x="266293" y="207086"/>
                </a:lnTo>
                <a:lnTo>
                  <a:pt x="266166" y="207086"/>
                </a:lnTo>
                <a:lnTo>
                  <a:pt x="266268" y="208280"/>
                </a:lnTo>
                <a:lnTo>
                  <a:pt x="266382" y="209550"/>
                </a:lnTo>
                <a:lnTo>
                  <a:pt x="266484" y="210820"/>
                </a:lnTo>
                <a:lnTo>
                  <a:pt x="266611" y="212204"/>
                </a:lnTo>
                <a:lnTo>
                  <a:pt x="266611" y="207086"/>
                </a:lnTo>
                <a:lnTo>
                  <a:pt x="266801" y="207086"/>
                </a:lnTo>
                <a:lnTo>
                  <a:pt x="267017" y="207086"/>
                </a:lnTo>
                <a:lnTo>
                  <a:pt x="273786" y="208280"/>
                </a:lnTo>
                <a:lnTo>
                  <a:pt x="275539" y="213360"/>
                </a:lnTo>
                <a:lnTo>
                  <a:pt x="269659" y="213360"/>
                </a:lnTo>
                <a:lnTo>
                  <a:pt x="276885" y="214820"/>
                </a:lnTo>
                <a:lnTo>
                  <a:pt x="277253" y="214820"/>
                </a:lnTo>
                <a:lnTo>
                  <a:pt x="279107" y="219710"/>
                </a:lnTo>
                <a:lnTo>
                  <a:pt x="279107" y="215900"/>
                </a:lnTo>
                <a:lnTo>
                  <a:pt x="283451" y="214820"/>
                </a:lnTo>
                <a:lnTo>
                  <a:pt x="284759" y="214820"/>
                </a:lnTo>
                <a:lnTo>
                  <a:pt x="285457" y="215074"/>
                </a:lnTo>
                <a:lnTo>
                  <a:pt x="285407" y="214820"/>
                </a:lnTo>
                <a:lnTo>
                  <a:pt x="286613" y="214820"/>
                </a:lnTo>
                <a:lnTo>
                  <a:pt x="276999" y="213360"/>
                </a:lnTo>
                <a:lnTo>
                  <a:pt x="275628" y="207340"/>
                </a:lnTo>
                <a:lnTo>
                  <a:pt x="275564" y="207086"/>
                </a:lnTo>
                <a:lnTo>
                  <a:pt x="273037" y="207086"/>
                </a:lnTo>
                <a:lnTo>
                  <a:pt x="272834" y="207022"/>
                </a:lnTo>
                <a:lnTo>
                  <a:pt x="272732" y="204470"/>
                </a:lnTo>
                <a:lnTo>
                  <a:pt x="272592" y="205892"/>
                </a:lnTo>
                <a:lnTo>
                  <a:pt x="272516" y="206895"/>
                </a:lnTo>
                <a:lnTo>
                  <a:pt x="269900" y="205892"/>
                </a:lnTo>
                <a:lnTo>
                  <a:pt x="269201" y="205892"/>
                </a:lnTo>
                <a:lnTo>
                  <a:pt x="266941" y="207022"/>
                </a:lnTo>
                <a:lnTo>
                  <a:pt x="264820" y="204470"/>
                </a:lnTo>
                <a:lnTo>
                  <a:pt x="264807" y="205752"/>
                </a:lnTo>
                <a:lnTo>
                  <a:pt x="257657" y="204470"/>
                </a:lnTo>
                <a:lnTo>
                  <a:pt x="257657" y="212090"/>
                </a:lnTo>
                <a:lnTo>
                  <a:pt x="251548" y="210820"/>
                </a:lnTo>
                <a:lnTo>
                  <a:pt x="250609" y="207340"/>
                </a:lnTo>
                <a:lnTo>
                  <a:pt x="250545" y="207086"/>
                </a:lnTo>
                <a:lnTo>
                  <a:pt x="256692" y="207086"/>
                </a:lnTo>
                <a:lnTo>
                  <a:pt x="257619" y="211861"/>
                </a:lnTo>
                <a:lnTo>
                  <a:pt x="257657" y="212090"/>
                </a:lnTo>
                <a:lnTo>
                  <a:pt x="257657" y="204470"/>
                </a:lnTo>
                <a:lnTo>
                  <a:pt x="257175" y="202374"/>
                </a:lnTo>
                <a:lnTo>
                  <a:pt x="257086" y="201993"/>
                </a:lnTo>
                <a:lnTo>
                  <a:pt x="256997" y="201650"/>
                </a:lnTo>
                <a:lnTo>
                  <a:pt x="255739" y="202374"/>
                </a:lnTo>
                <a:lnTo>
                  <a:pt x="255778" y="202958"/>
                </a:lnTo>
                <a:lnTo>
                  <a:pt x="255879" y="204470"/>
                </a:lnTo>
                <a:lnTo>
                  <a:pt x="249618" y="204470"/>
                </a:lnTo>
                <a:lnTo>
                  <a:pt x="249618" y="210820"/>
                </a:lnTo>
                <a:lnTo>
                  <a:pt x="243852" y="212090"/>
                </a:lnTo>
                <a:lnTo>
                  <a:pt x="243408" y="210820"/>
                </a:lnTo>
                <a:lnTo>
                  <a:pt x="242493" y="208280"/>
                </a:lnTo>
                <a:lnTo>
                  <a:pt x="242252" y="207340"/>
                </a:lnTo>
                <a:lnTo>
                  <a:pt x="242189" y="207086"/>
                </a:lnTo>
                <a:lnTo>
                  <a:pt x="241871" y="205892"/>
                </a:lnTo>
                <a:lnTo>
                  <a:pt x="242544" y="205892"/>
                </a:lnTo>
                <a:lnTo>
                  <a:pt x="248158" y="207086"/>
                </a:lnTo>
                <a:lnTo>
                  <a:pt x="248640" y="207086"/>
                </a:lnTo>
                <a:lnTo>
                  <a:pt x="249618" y="210820"/>
                </a:lnTo>
                <a:lnTo>
                  <a:pt x="249618" y="204470"/>
                </a:lnTo>
                <a:lnTo>
                  <a:pt x="248729" y="200660"/>
                </a:lnTo>
                <a:lnTo>
                  <a:pt x="252641" y="199390"/>
                </a:lnTo>
                <a:lnTo>
                  <a:pt x="247916" y="199390"/>
                </a:lnTo>
                <a:lnTo>
                  <a:pt x="247840" y="198996"/>
                </a:lnTo>
                <a:lnTo>
                  <a:pt x="247840" y="204470"/>
                </a:lnTo>
                <a:lnTo>
                  <a:pt x="241693" y="204470"/>
                </a:lnTo>
                <a:lnTo>
                  <a:pt x="241579" y="201650"/>
                </a:lnTo>
                <a:lnTo>
                  <a:pt x="241579" y="210820"/>
                </a:lnTo>
                <a:lnTo>
                  <a:pt x="238899" y="210820"/>
                </a:lnTo>
                <a:lnTo>
                  <a:pt x="238899" y="226060"/>
                </a:lnTo>
                <a:lnTo>
                  <a:pt x="233540" y="226999"/>
                </a:lnTo>
                <a:lnTo>
                  <a:pt x="233540" y="233794"/>
                </a:lnTo>
                <a:lnTo>
                  <a:pt x="227291" y="233794"/>
                </a:lnTo>
                <a:lnTo>
                  <a:pt x="226695" y="231140"/>
                </a:lnTo>
                <a:lnTo>
                  <a:pt x="226415" y="229933"/>
                </a:lnTo>
                <a:lnTo>
                  <a:pt x="233387" y="229933"/>
                </a:lnTo>
                <a:lnTo>
                  <a:pt x="233438" y="231140"/>
                </a:lnTo>
                <a:lnTo>
                  <a:pt x="233540" y="233794"/>
                </a:lnTo>
                <a:lnTo>
                  <a:pt x="233540" y="226999"/>
                </a:lnTo>
                <a:lnTo>
                  <a:pt x="231622" y="227330"/>
                </a:lnTo>
                <a:lnTo>
                  <a:pt x="230225" y="224078"/>
                </a:lnTo>
                <a:lnTo>
                  <a:pt x="230162" y="223939"/>
                </a:lnTo>
                <a:lnTo>
                  <a:pt x="230047" y="223672"/>
                </a:lnTo>
                <a:lnTo>
                  <a:pt x="228688" y="220510"/>
                </a:lnTo>
                <a:lnTo>
                  <a:pt x="228574" y="220243"/>
                </a:lnTo>
                <a:lnTo>
                  <a:pt x="228460" y="219964"/>
                </a:lnTo>
                <a:lnTo>
                  <a:pt x="228371" y="219773"/>
                </a:lnTo>
                <a:lnTo>
                  <a:pt x="228511" y="219773"/>
                </a:lnTo>
                <a:lnTo>
                  <a:pt x="238252" y="223672"/>
                </a:lnTo>
                <a:lnTo>
                  <a:pt x="237934" y="223672"/>
                </a:lnTo>
                <a:lnTo>
                  <a:pt x="238899" y="226060"/>
                </a:lnTo>
                <a:lnTo>
                  <a:pt x="238899" y="210820"/>
                </a:lnTo>
                <a:lnTo>
                  <a:pt x="235724" y="210820"/>
                </a:lnTo>
                <a:lnTo>
                  <a:pt x="235597" y="209550"/>
                </a:lnTo>
                <a:lnTo>
                  <a:pt x="235534" y="208927"/>
                </a:lnTo>
                <a:lnTo>
                  <a:pt x="235432" y="207962"/>
                </a:lnTo>
                <a:lnTo>
                  <a:pt x="235343" y="207086"/>
                </a:lnTo>
                <a:lnTo>
                  <a:pt x="240601" y="207086"/>
                </a:lnTo>
                <a:lnTo>
                  <a:pt x="241579" y="210820"/>
                </a:lnTo>
                <a:lnTo>
                  <a:pt x="241579" y="201650"/>
                </a:lnTo>
                <a:lnTo>
                  <a:pt x="241541" y="200660"/>
                </a:lnTo>
                <a:lnTo>
                  <a:pt x="246811" y="200660"/>
                </a:lnTo>
                <a:lnTo>
                  <a:pt x="247751" y="204152"/>
                </a:lnTo>
                <a:lnTo>
                  <a:pt x="247840" y="204470"/>
                </a:lnTo>
                <a:lnTo>
                  <a:pt x="247840" y="198996"/>
                </a:lnTo>
                <a:lnTo>
                  <a:pt x="246938" y="194310"/>
                </a:lnTo>
                <a:lnTo>
                  <a:pt x="253149" y="194310"/>
                </a:lnTo>
                <a:lnTo>
                  <a:pt x="253644" y="197002"/>
                </a:lnTo>
                <a:lnTo>
                  <a:pt x="253733" y="197459"/>
                </a:lnTo>
                <a:lnTo>
                  <a:pt x="253809" y="197878"/>
                </a:lnTo>
                <a:lnTo>
                  <a:pt x="253720" y="194310"/>
                </a:lnTo>
                <a:lnTo>
                  <a:pt x="253644" y="193040"/>
                </a:lnTo>
                <a:lnTo>
                  <a:pt x="246062" y="193040"/>
                </a:lnTo>
                <a:lnTo>
                  <a:pt x="246062" y="198120"/>
                </a:lnTo>
                <a:lnTo>
                  <a:pt x="240652" y="199390"/>
                </a:lnTo>
                <a:lnTo>
                  <a:pt x="239801" y="196964"/>
                </a:lnTo>
                <a:lnTo>
                  <a:pt x="239801" y="201993"/>
                </a:lnTo>
                <a:lnTo>
                  <a:pt x="239737" y="204470"/>
                </a:lnTo>
                <a:lnTo>
                  <a:pt x="234467" y="205752"/>
                </a:lnTo>
                <a:lnTo>
                  <a:pt x="233654" y="202374"/>
                </a:lnTo>
                <a:lnTo>
                  <a:pt x="233565" y="201993"/>
                </a:lnTo>
                <a:lnTo>
                  <a:pt x="239801" y="201993"/>
                </a:lnTo>
                <a:lnTo>
                  <a:pt x="239801" y="196964"/>
                </a:lnTo>
                <a:lnTo>
                  <a:pt x="239318" y="195580"/>
                </a:lnTo>
                <a:lnTo>
                  <a:pt x="245021" y="194310"/>
                </a:lnTo>
                <a:lnTo>
                  <a:pt x="245757" y="197002"/>
                </a:lnTo>
                <a:lnTo>
                  <a:pt x="245884" y="197459"/>
                </a:lnTo>
                <a:lnTo>
                  <a:pt x="245999" y="197878"/>
                </a:lnTo>
                <a:lnTo>
                  <a:pt x="246062" y="198120"/>
                </a:lnTo>
                <a:lnTo>
                  <a:pt x="246062" y="193040"/>
                </a:lnTo>
                <a:lnTo>
                  <a:pt x="239204" y="193040"/>
                </a:lnTo>
                <a:lnTo>
                  <a:pt x="238899" y="193103"/>
                </a:lnTo>
                <a:lnTo>
                  <a:pt x="238899" y="199390"/>
                </a:lnTo>
                <a:lnTo>
                  <a:pt x="233553" y="199390"/>
                </a:lnTo>
                <a:lnTo>
                  <a:pt x="233553" y="212204"/>
                </a:lnTo>
                <a:lnTo>
                  <a:pt x="228422" y="212204"/>
                </a:lnTo>
                <a:lnTo>
                  <a:pt x="228422" y="217182"/>
                </a:lnTo>
                <a:lnTo>
                  <a:pt x="227291" y="218440"/>
                </a:lnTo>
                <a:lnTo>
                  <a:pt x="221043" y="219710"/>
                </a:lnTo>
                <a:lnTo>
                  <a:pt x="221094" y="215900"/>
                </a:lnTo>
                <a:lnTo>
                  <a:pt x="226364" y="214820"/>
                </a:lnTo>
                <a:lnTo>
                  <a:pt x="227482" y="214820"/>
                </a:lnTo>
                <a:lnTo>
                  <a:pt x="228422" y="217182"/>
                </a:lnTo>
                <a:lnTo>
                  <a:pt x="228422" y="212204"/>
                </a:lnTo>
                <a:lnTo>
                  <a:pt x="228180" y="212204"/>
                </a:lnTo>
                <a:lnTo>
                  <a:pt x="228295" y="208280"/>
                </a:lnTo>
                <a:lnTo>
                  <a:pt x="233210" y="207086"/>
                </a:lnTo>
                <a:lnTo>
                  <a:pt x="233514" y="207086"/>
                </a:lnTo>
                <a:lnTo>
                  <a:pt x="233553" y="212204"/>
                </a:lnTo>
                <a:lnTo>
                  <a:pt x="233553" y="199390"/>
                </a:lnTo>
                <a:lnTo>
                  <a:pt x="232651" y="199390"/>
                </a:lnTo>
                <a:lnTo>
                  <a:pt x="232651" y="195580"/>
                </a:lnTo>
                <a:lnTo>
                  <a:pt x="237871" y="195580"/>
                </a:lnTo>
                <a:lnTo>
                  <a:pt x="238899" y="199390"/>
                </a:lnTo>
                <a:lnTo>
                  <a:pt x="238899" y="193103"/>
                </a:lnTo>
                <a:lnTo>
                  <a:pt x="230873" y="194640"/>
                </a:lnTo>
                <a:lnTo>
                  <a:pt x="230873" y="200660"/>
                </a:lnTo>
                <a:lnTo>
                  <a:pt x="224612" y="201930"/>
                </a:lnTo>
                <a:lnTo>
                  <a:pt x="224586" y="201650"/>
                </a:lnTo>
                <a:lnTo>
                  <a:pt x="224472" y="200660"/>
                </a:lnTo>
                <a:lnTo>
                  <a:pt x="224409" y="199999"/>
                </a:lnTo>
                <a:lnTo>
                  <a:pt x="224282" y="198882"/>
                </a:lnTo>
                <a:lnTo>
                  <a:pt x="224180" y="197878"/>
                </a:lnTo>
                <a:lnTo>
                  <a:pt x="224078" y="197002"/>
                </a:lnTo>
                <a:lnTo>
                  <a:pt x="223735" y="197002"/>
                </a:lnTo>
                <a:lnTo>
                  <a:pt x="226720" y="195580"/>
                </a:lnTo>
                <a:lnTo>
                  <a:pt x="230860" y="195580"/>
                </a:lnTo>
                <a:lnTo>
                  <a:pt x="230873" y="200660"/>
                </a:lnTo>
                <a:lnTo>
                  <a:pt x="230873" y="194640"/>
                </a:lnTo>
                <a:lnTo>
                  <a:pt x="225958" y="195580"/>
                </a:lnTo>
                <a:lnTo>
                  <a:pt x="225031" y="195580"/>
                </a:lnTo>
                <a:lnTo>
                  <a:pt x="225590" y="193370"/>
                </a:lnTo>
                <a:lnTo>
                  <a:pt x="225666" y="193040"/>
                </a:lnTo>
                <a:lnTo>
                  <a:pt x="225501" y="191770"/>
                </a:lnTo>
                <a:lnTo>
                  <a:pt x="222427" y="197002"/>
                </a:lnTo>
                <a:lnTo>
                  <a:pt x="218897" y="197002"/>
                </a:lnTo>
                <a:lnTo>
                  <a:pt x="222821" y="198120"/>
                </a:lnTo>
                <a:lnTo>
                  <a:pt x="222872" y="198882"/>
                </a:lnTo>
                <a:lnTo>
                  <a:pt x="222973" y="200469"/>
                </a:lnTo>
                <a:lnTo>
                  <a:pt x="223075" y="201993"/>
                </a:lnTo>
                <a:lnTo>
                  <a:pt x="224294" y="201993"/>
                </a:lnTo>
                <a:lnTo>
                  <a:pt x="224624" y="201993"/>
                </a:lnTo>
                <a:lnTo>
                  <a:pt x="231762" y="201993"/>
                </a:lnTo>
                <a:lnTo>
                  <a:pt x="232689" y="205892"/>
                </a:lnTo>
                <a:lnTo>
                  <a:pt x="231482" y="205892"/>
                </a:lnTo>
                <a:lnTo>
                  <a:pt x="227317" y="206425"/>
                </a:lnTo>
                <a:lnTo>
                  <a:pt x="226339" y="213360"/>
                </a:lnTo>
                <a:lnTo>
                  <a:pt x="221043" y="213360"/>
                </a:lnTo>
                <a:lnTo>
                  <a:pt x="220687" y="210820"/>
                </a:lnTo>
                <a:lnTo>
                  <a:pt x="220510" y="209550"/>
                </a:lnTo>
                <a:lnTo>
                  <a:pt x="220421" y="208927"/>
                </a:lnTo>
                <a:lnTo>
                  <a:pt x="220306" y="209080"/>
                </a:lnTo>
                <a:lnTo>
                  <a:pt x="220306" y="214820"/>
                </a:lnTo>
                <a:lnTo>
                  <a:pt x="219240" y="214820"/>
                </a:lnTo>
                <a:lnTo>
                  <a:pt x="219240" y="215900"/>
                </a:lnTo>
                <a:lnTo>
                  <a:pt x="219202" y="219773"/>
                </a:lnTo>
                <a:lnTo>
                  <a:pt x="217131" y="219773"/>
                </a:lnTo>
                <a:lnTo>
                  <a:pt x="212991" y="223532"/>
                </a:lnTo>
                <a:lnTo>
                  <a:pt x="211543" y="218897"/>
                </a:lnTo>
                <a:lnTo>
                  <a:pt x="211543" y="221094"/>
                </a:lnTo>
                <a:lnTo>
                  <a:pt x="211277" y="221094"/>
                </a:lnTo>
                <a:lnTo>
                  <a:pt x="209473" y="221996"/>
                </a:lnTo>
                <a:lnTo>
                  <a:pt x="209473" y="231140"/>
                </a:lnTo>
                <a:lnTo>
                  <a:pt x="195897" y="237502"/>
                </a:lnTo>
                <a:lnTo>
                  <a:pt x="195986" y="234950"/>
                </a:lnTo>
                <a:lnTo>
                  <a:pt x="196024" y="233794"/>
                </a:lnTo>
                <a:lnTo>
                  <a:pt x="196075" y="232410"/>
                </a:lnTo>
                <a:lnTo>
                  <a:pt x="201764" y="231140"/>
                </a:lnTo>
                <a:lnTo>
                  <a:pt x="209473" y="231140"/>
                </a:lnTo>
                <a:lnTo>
                  <a:pt x="209473" y="221996"/>
                </a:lnTo>
                <a:lnTo>
                  <a:pt x="208940" y="222250"/>
                </a:lnTo>
                <a:lnTo>
                  <a:pt x="201041" y="226060"/>
                </a:lnTo>
                <a:lnTo>
                  <a:pt x="195122" y="226987"/>
                </a:lnTo>
                <a:lnTo>
                  <a:pt x="195122" y="234950"/>
                </a:lnTo>
                <a:lnTo>
                  <a:pt x="195008" y="236042"/>
                </a:lnTo>
                <a:lnTo>
                  <a:pt x="194919" y="236931"/>
                </a:lnTo>
                <a:lnTo>
                  <a:pt x="194856" y="237655"/>
                </a:lnTo>
                <a:lnTo>
                  <a:pt x="194170" y="237655"/>
                </a:lnTo>
                <a:lnTo>
                  <a:pt x="189572" y="238734"/>
                </a:lnTo>
                <a:lnTo>
                  <a:pt x="189572" y="245186"/>
                </a:lnTo>
                <a:lnTo>
                  <a:pt x="183705" y="245186"/>
                </a:lnTo>
                <a:lnTo>
                  <a:pt x="180835" y="246380"/>
                </a:lnTo>
                <a:lnTo>
                  <a:pt x="179082" y="244094"/>
                </a:lnTo>
                <a:lnTo>
                  <a:pt x="179781" y="247281"/>
                </a:lnTo>
                <a:lnTo>
                  <a:pt x="179857" y="247650"/>
                </a:lnTo>
                <a:lnTo>
                  <a:pt x="171018" y="250190"/>
                </a:lnTo>
                <a:lnTo>
                  <a:pt x="170103" y="248920"/>
                </a:lnTo>
                <a:lnTo>
                  <a:pt x="170726" y="246532"/>
                </a:lnTo>
                <a:lnTo>
                  <a:pt x="170764" y="246380"/>
                </a:lnTo>
                <a:lnTo>
                  <a:pt x="171069" y="245186"/>
                </a:lnTo>
                <a:lnTo>
                  <a:pt x="169227" y="245186"/>
                </a:lnTo>
                <a:lnTo>
                  <a:pt x="169227" y="251460"/>
                </a:lnTo>
                <a:lnTo>
                  <a:pt x="160883" y="254025"/>
                </a:lnTo>
                <a:lnTo>
                  <a:pt x="160274" y="254025"/>
                </a:lnTo>
                <a:lnTo>
                  <a:pt x="160629" y="252730"/>
                </a:lnTo>
                <a:lnTo>
                  <a:pt x="161328" y="250190"/>
                </a:lnTo>
                <a:lnTo>
                  <a:pt x="164871" y="248920"/>
                </a:lnTo>
                <a:lnTo>
                  <a:pt x="168313" y="248920"/>
                </a:lnTo>
                <a:lnTo>
                  <a:pt x="169227" y="251460"/>
                </a:lnTo>
                <a:lnTo>
                  <a:pt x="169227" y="245186"/>
                </a:lnTo>
                <a:lnTo>
                  <a:pt x="166700" y="245186"/>
                </a:lnTo>
                <a:lnTo>
                  <a:pt x="163855" y="246380"/>
                </a:lnTo>
                <a:lnTo>
                  <a:pt x="163842" y="242570"/>
                </a:lnTo>
                <a:lnTo>
                  <a:pt x="168160" y="241414"/>
                </a:lnTo>
                <a:lnTo>
                  <a:pt x="168287" y="241414"/>
                </a:lnTo>
                <a:lnTo>
                  <a:pt x="171881" y="240030"/>
                </a:lnTo>
                <a:lnTo>
                  <a:pt x="171754" y="241414"/>
                </a:lnTo>
                <a:lnTo>
                  <a:pt x="171653" y="242570"/>
                </a:lnTo>
                <a:lnTo>
                  <a:pt x="171538" y="243852"/>
                </a:lnTo>
                <a:lnTo>
                  <a:pt x="171424" y="245186"/>
                </a:lnTo>
                <a:lnTo>
                  <a:pt x="175437" y="245186"/>
                </a:lnTo>
                <a:lnTo>
                  <a:pt x="178917" y="243890"/>
                </a:lnTo>
                <a:lnTo>
                  <a:pt x="179082" y="244094"/>
                </a:lnTo>
                <a:lnTo>
                  <a:pt x="179031" y="243852"/>
                </a:lnTo>
                <a:lnTo>
                  <a:pt x="178904" y="243852"/>
                </a:lnTo>
                <a:lnTo>
                  <a:pt x="188341" y="240030"/>
                </a:lnTo>
                <a:lnTo>
                  <a:pt x="188861" y="240030"/>
                </a:lnTo>
                <a:lnTo>
                  <a:pt x="188937" y="240538"/>
                </a:lnTo>
                <a:lnTo>
                  <a:pt x="189014" y="241109"/>
                </a:lnTo>
                <a:lnTo>
                  <a:pt x="189141" y="242023"/>
                </a:lnTo>
                <a:lnTo>
                  <a:pt x="189572" y="245186"/>
                </a:lnTo>
                <a:lnTo>
                  <a:pt x="189572" y="238734"/>
                </a:lnTo>
                <a:lnTo>
                  <a:pt x="184010" y="240030"/>
                </a:lnTo>
                <a:lnTo>
                  <a:pt x="183502" y="240030"/>
                </a:lnTo>
                <a:lnTo>
                  <a:pt x="184746" y="235356"/>
                </a:lnTo>
                <a:lnTo>
                  <a:pt x="184861" y="234950"/>
                </a:lnTo>
                <a:lnTo>
                  <a:pt x="195122" y="234950"/>
                </a:lnTo>
                <a:lnTo>
                  <a:pt x="195122" y="226987"/>
                </a:lnTo>
                <a:lnTo>
                  <a:pt x="192900" y="227330"/>
                </a:lnTo>
                <a:lnTo>
                  <a:pt x="186194" y="229870"/>
                </a:lnTo>
                <a:lnTo>
                  <a:pt x="185724" y="227330"/>
                </a:lnTo>
                <a:lnTo>
                  <a:pt x="186829" y="228600"/>
                </a:lnTo>
                <a:lnTo>
                  <a:pt x="193116" y="226060"/>
                </a:lnTo>
                <a:lnTo>
                  <a:pt x="199605" y="223139"/>
                </a:lnTo>
                <a:lnTo>
                  <a:pt x="204025" y="221094"/>
                </a:lnTo>
                <a:lnTo>
                  <a:pt x="207251" y="219773"/>
                </a:lnTo>
                <a:lnTo>
                  <a:pt x="210553" y="218440"/>
                </a:lnTo>
                <a:lnTo>
                  <a:pt x="211213" y="219773"/>
                </a:lnTo>
                <a:lnTo>
                  <a:pt x="211543" y="221094"/>
                </a:lnTo>
                <a:lnTo>
                  <a:pt x="211543" y="218897"/>
                </a:lnTo>
                <a:lnTo>
                  <a:pt x="211404" y="218440"/>
                </a:lnTo>
                <a:lnTo>
                  <a:pt x="211048" y="217347"/>
                </a:lnTo>
                <a:lnTo>
                  <a:pt x="211010" y="217182"/>
                </a:lnTo>
                <a:lnTo>
                  <a:pt x="217220" y="217182"/>
                </a:lnTo>
                <a:lnTo>
                  <a:pt x="219240" y="215900"/>
                </a:lnTo>
                <a:lnTo>
                  <a:pt x="219240" y="214820"/>
                </a:lnTo>
                <a:lnTo>
                  <a:pt x="215023" y="214820"/>
                </a:lnTo>
                <a:lnTo>
                  <a:pt x="212763" y="215658"/>
                </a:lnTo>
                <a:lnTo>
                  <a:pt x="212928" y="215900"/>
                </a:lnTo>
                <a:lnTo>
                  <a:pt x="203466" y="219773"/>
                </a:lnTo>
                <a:lnTo>
                  <a:pt x="203149" y="219773"/>
                </a:lnTo>
                <a:lnTo>
                  <a:pt x="204330" y="215900"/>
                </a:lnTo>
                <a:lnTo>
                  <a:pt x="207632" y="213360"/>
                </a:lnTo>
                <a:lnTo>
                  <a:pt x="211201" y="213360"/>
                </a:lnTo>
                <a:lnTo>
                  <a:pt x="212369" y="215074"/>
                </a:lnTo>
                <a:lnTo>
                  <a:pt x="212902" y="213360"/>
                </a:lnTo>
                <a:lnTo>
                  <a:pt x="213258" y="212204"/>
                </a:lnTo>
                <a:lnTo>
                  <a:pt x="213017" y="212204"/>
                </a:lnTo>
                <a:lnTo>
                  <a:pt x="216306" y="210820"/>
                </a:lnTo>
                <a:lnTo>
                  <a:pt x="220141" y="210820"/>
                </a:lnTo>
                <a:lnTo>
                  <a:pt x="220179" y="211861"/>
                </a:lnTo>
                <a:lnTo>
                  <a:pt x="220306" y="214820"/>
                </a:lnTo>
                <a:lnTo>
                  <a:pt x="220306" y="209080"/>
                </a:lnTo>
                <a:lnTo>
                  <a:pt x="219913" y="209550"/>
                </a:lnTo>
                <a:lnTo>
                  <a:pt x="215684" y="208280"/>
                </a:lnTo>
                <a:lnTo>
                  <a:pt x="215290" y="206425"/>
                </a:lnTo>
                <a:lnTo>
                  <a:pt x="215163" y="205892"/>
                </a:lnTo>
                <a:lnTo>
                  <a:pt x="214858" y="204470"/>
                </a:lnTo>
                <a:lnTo>
                  <a:pt x="219595" y="204470"/>
                </a:lnTo>
                <a:lnTo>
                  <a:pt x="221919" y="203200"/>
                </a:lnTo>
                <a:lnTo>
                  <a:pt x="221919" y="207086"/>
                </a:lnTo>
                <a:lnTo>
                  <a:pt x="221208" y="207962"/>
                </a:lnTo>
                <a:lnTo>
                  <a:pt x="223672" y="207086"/>
                </a:lnTo>
                <a:lnTo>
                  <a:pt x="222821" y="207086"/>
                </a:lnTo>
                <a:lnTo>
                  <a:pt x="222250" y="207086"/>
                </a:lnTo>
                <a:lnTo>
                  <a:pt x="222808" y="207022"/>
                </a:lnTo>
                <a:lnTo>
                  <a:pt x="222707" y="204152"/>
                </a:lnTo>
                <a:lnTo>
                  <a:pt x="222656" y="202958"/>
                </a:lnTo>
                <a:lnTo>
                  <a:pt x="220637" y="201993"/>
                </a:lnTo>
                <a:lnTo>
                  <a:pt x="220294" y="201993"/>
                </a:lnTo>
                <a:lnTo>
                  <a:pt x="216573" y="203200"/>
                </a:lnTo>
                <a:lnTo>
                  <a:pt x="216662" y="201650"/>
                </a:lnTo>
                <a:lnTo>
                  <a:pt x="216750" y="199999"/>
                </a:lnTo>
                <a:lnTo>
                  <a:pt x="216789" y="199390"/>
                </a:lnTo>
                <a:lnTo>
                  <a:pt x="217639" y="198120"/>
                </a:lnTo>
                <a:lnTo>
                  <a:pt x="218376" y="197002"/>
                </a:lnTo>
                <a:lnTo>
                  <a:pt x="218338" y="195580"/>
                </a:lnTo>
                <a:lnTo>
                  <a:pt x="218249" y="194310"/>
                </a:lnTo>
                <a:lnTo>
                  <a:pt x="218147" y="193040"/>
                </a:lnTo>
                <a:lnTo>
                  <a:pt x="218046" y="191770"/>
                </a:lnTo>
                <a:lnTo>
                  <a:pt x="221462" y="191770"/>
                </a:lnTo>
                <a:lnTo>
                  <a:pt x="225501" y="190500"/>
                </a:lnTo>
                <a:lnTo>
                  <a:pt x="225501" y="191770"/>
                </a:lnTo>
                <a:lnTo>
                  <a:pt x="226174" y="191770"/>
                </a:lnTo>
                <a:lnTo>
                  <a:pt x="226390" y="190500"/>
                </a:lnTo>
                <a:lnTo>
                  <a:pt x="226910" y="189230"/>
                </a:lnTo>
                <a:lnTo>
                  <a:pt x="239636" y="189230"/>
                </a:lnTo>
                <a:lnTo>
                  <a:pt x="240868" y="187960"/>
                </a:lnTo>
                <a:lnTo>
                  <a:pt x="261239" y="187960"/>
                </a:lnTo>
                <a:lnTo>
                  <a:pt x="261429" y="186740"/>
                </a:lnTo>
                <a:lnTo>
                  <a:pt x="238645" y="186740"/>
                </a:lnTo>
                <a:lnTo>
                  <a:pt x="229565" y="187960"/>
                </a:lnTo>
                <a:lnTo>
                  <a:pt x="220154" y="190500"/>
                </a:lnTo>
                <a:lnTo>
                  <a:pt x="219240" y="186740"/>
                </a:lnTo>
                <a:lnTo>
                  <a:pt x="219354" y="187960"/>
                </a:lnTo>
                <a:lnTo>
                  <a:pt x="219456" y="189230"/>
                </a:lnTo>
                <a:lnTo>
                  <a:pt x="219570" y="190500"/>
                </a:lnTo>
                <a:lnTo>
                  <a:pt x="217462" y="191287"/>
                </a:lnTo>
                <a:lnTo>
                  <a:pt x="217462" y="193040"/>
                </a:lnTo>
                <a:lnTo>
                  <a:pt x="216560" y="197002"/>
                </a:lnTo>
                <a:lnTo>
                  <a:pt x="216331" y="197002"/>
                </a:lnTo>
                <a:lnTo>
                  <a:pt x="214426" y="198120"/>
                </a:lnTo>
                <a:lnTo>
                  <a:pt x="213918" y="198120"/>
                </a:lnTo>
                <a:lnTo>
                  <a:pt x="213918" y="209550"/>
                </a:lnTo>
                <a:lnTo>
                  <a:pt x="209715" y="210820"/>
                </a:lnTo>
                <a:lnTo>
                  <a:pt x="206730" y="212090"/>
                </a:lnTo>
                <a:lnTo>
                  <a:pt x="206692" y="208280"/>
                </a:lnTo>
                <a:lnTo>
                  <a:pt x="206717" y="207086"/>
                </a:lnTo>
                <a:lnTo>
                  <a:pt x="204965" y="207086"/>
                </a:lnTo>
                <a:lnTo>
                  <a:pt x="204965" y="213360"/>
                </a:lnTo>
                <a:lnTo>
                  <a:pt x="202272" y="214236"/>
                </a:lnTo>
                <a:lnTo>
                  <a:pt x="202272" y="215900"/>
                </a:lnTo>
                <a:lnTo>
                  <a:pt x="200939" y="219430"/>
                </a:lnTo>
                <a:lnTo>
                  <a:pt x="200748" y="219773"/>
                </a:lnTo>
                <a:lnTo>
                  <a:pt x="196278" y="223532"/>
                </a:lnTo>
                <a:lnTo>
                  <a:pt x="192443" y="222250"/>
                </a:lnTo>
                <a:lnTo>
                  <a:pt x="192760" y="221437"/>
                </a:lnTo>
                <a:lnTo>
                  <a:pt x="192811" y="221297"/>
                </a:lnTo>
                <a:lnTo>
                  <a:pt x="192887" y="221094"/>
                </a:lnTo>
                <a:lnTo>
                  <a:pt x="192684" y="221094"/>
                </a:lnTo>
                <a:lnTo>
                  <a:pt x="195491" y="219773"/>
                </a:lnTo>
                <a:lnTo>
                  <a:pt x="197916" y="218440"/>
                </a:lnTo>
                <a:lnTo>
                  <a:pt x="201625" y="215900"/>
                </a:lnTo>
                <a:lnTo>
                  <a:pt x="202272" y="215900"/>
                </a:lnTo>
                <a:lnTo>
                  <a:pt x="202272" y="214236"/>
                </a:lnTo>
                <a:lnTo>
                  <a:pt x="200431" y="214820"/>
                </a:lnTo>
                <a:lnTo>
                  <a:pt x="196913" y="215900"/>
                </a:lnTo>
                <a:lnTo>
                  <a:pt x="197777" y="213360"/>
                </a:lnTo>
                <a:lnTo>
                  <a:pt x="198628" y="210820"/>
                </a:lnTo>
                <a:lnTo>
                  <a:pt x="200558" y="209550"/>
                </a:lnTo>
                <a:lnTo>
                  <a:pt x="204939" y="208280"/>
                </a:lnTo>
                <a:lnTo>
                  <a:pt x="204965" y="213360"/>
                </a:lnTo>
                <a:lnTo>
                  <a:pt x="204965" y="207086"/>
                </a:lnTo>
                <a:lnTo>
                  <a:pt x="201383" y="207086"/>
                </a:lnTo>
                <a:lnTo>
                  <a:pt x="201434" y="205892"/>
                </a:lnTo>
                <a:lnTo>
                  <a:pt x="201536" y="203200"/>
                </a:lnTo>
                <a:lnTo>
                  <a:pt x="203174" y="201993"/>
                </a:lnTo>
                <a:lnTo>
                  <a:pt x="207619" y="201993"/>
                </a:lnTo>
                <a:lnTo>
                  <a:pt x="206933" y="205892"/>
                </a:lnTo>
                <a:lnTo>
                  <a:pt x="206832" y="206425"/>
                </a:lnTo>
                <a:lnTo>
                  <a:pt x="206717" y="207086"/>
                </a:lnTo>
                <a:lnTo>
                  <a:pt x="209550" y="207086"/>
                </a:lnTo>
                <a:lnTo>
                  <a:pt x="213398" y="205892"/>
                </a:lnTo>
                <a:lnTo>
                  <a:pt x="213880" y="205892"/>
                </a:lnTo>
                <a:lnTo>
                  <a:pt x="213918" y="209550"/>
                </a:lnTo>
                <a:lnTo>
                  <a:pt x="213918" y="198120"/>
                </a:lnTo>
                <a:lnTo>
                  <a:pt x="210312" y="198120"/>
                </a:lnTo>
                <a:lnTo>
                  <a:pt x="210731" y="195580"/>
                </a:lnTo>
                <a:lnTo>
                  <a:pt x="210934" y="194310"/>
                </a:lnTo>
                <a:lnTo>
                  <a:pt x="211086" y="193370"/>
                </a:lnTo>
                <a:lnTo>
                  <a:pt x="209689" y="194310"/>
                </a:lnTo>
                <a:lnTo>
                  <a:pt x="209410" y="194310"/>
                </a:lnTo>
                <a:lnTo>
                  <a:pt x="209410" y="195580"/>
                </a:lnTo>
                <a:lnTo>
                  <a:pt x="209296" y="197459"/>
                </a:lnTo>
                <a:lnTo>
                  <a:pt x="209181" y="199390"/>
                </a:lnTo>
                <a:lnTo>
                  <a:pt x="207225" y="200660"/>
                </a:lnTo>
                <a:lnTo>
                  <a:pt x="203161" y="201942"/>
                </a:lnTo>
                <a:lnTo>
                  <a:pt x="203060" y="199999"/>
                </a:lnTo>
                <a:lnTo>
                  <a:pt x="202946" y="198120"/>
                </a:lnTo>
                <a:lnTo>
                  <a:pt x="202882" y="197002"/>
                </a:lnTo>
                <a:lnTo>
                  <a:pt x="202526" y="197002"/>
                </a:lnTo>
                <a:lnTo>
                  <a:pt x="205663" y="195580"/>
                </a:lnTo>
                <a:lnTo>
                  <a:pt x="209410" y="195580"/>
                </a:lnTo>
                <a:lnTo>
                  <a:pt x="209410" y="194310"/>
                </a:lnTo>
                <a:lnTo>
                  <a:pt x="204952" y="194310"/>
                </a:lnTo>
                <a:lnTo>
                  <a:pt x="205028" y="193040"/>
                </a:lnTo>
                <a:lnTo>
                  <a:pt x="205092" y="191770"/>
                </a:lnTo>
                <a:lnTo>
                  <a:pt x="205168" y="190500"/>
                </a:lnTo>
                <a:lnTo>
                  <a:pt x="207187" y="187960"/>
                </a:lnTo>
                <a:lnTo>
                  <a:pt x="211201" y="187960"/>
                </a:lnTo>
                <a:lnTo>
                  <a:pt x="211302" y="189230"/>
                </a:lnTo>
                <a:lnTo>
                  <a:pt x="211391" y="190500"/>
                </a:lnTo>
                <a:lnTo>
                  <a:pt x="211493" y="191770"/>
                </a:lnTo>
                <a:lnTo>
                  <a:pt x="211582" y="193040"/>
                </a:lnTo>
                <a:lnTo>
                  <a:pt x="217462" y="193040"/>
                </a:lnTo>
                <a:lnTo>
                  <a:pt x="217462" y="191287"/>
                </a:lnTo>
                <a:lnTo>
                  <a:pt x="216166" y="191770"/>
                </a:lnTo>
                <a:lnTo>
                  <a:pt x="212102" y="191770"/>
                </a:lnTo>
                <a:lnTo>
                  <a:pt x="212026" y="186740"/>
                </a:lnTo>
                <a:lnTo>
                  <a:pt x="219240" y="186740"/>
                </a:lnTo>
                <a:lnTo>
                  <a:pt x="218617" y="184150"/>
                </a:lnTo>
                <a:lnTo>
                  <a:pt x="225729" y="185420"/>
                </a:lnTo>
                <a:lnTo>
                  <a:pt x="229323" y="184150"/>
                </a:lnTo>
                <a:lnTo>
                  <a:pt x="232918" y="182880"/>
                </a:lnTo>
                <a:lnTo>
                  <a:pt x="223304" y="182880"/>
                </a:lnTo>
                <a:lnTo>
                  <a:pt x="213639" y="185420"/>
                </a:lnTo>
                <a:lnTo>
                  <a:pt x="206743" y="187960"/>
                </a:lnTo>
                <a:lnTo>
                  <a:pt x="207581" y="182880"/>
                </a:lnTo>
                <a:lnTo>
                  <a:pt x="211201" y="181610"/>
                </a:lnTo>
                <a:lnTo>
                  <a:pt x="208470" y="180340"/>
                </a:lnTo>
                <a:lnTo>
                  <a:pt x="207543" y="180340"/>
                </a:lnTo>
                <a:lnTo>
                  <a:pt x="204063" y="182880"/>
                </a:lnTo>
                <a:lnTo>
                  <a:pt x="206743" y="182880"/>
                </a:lnTo>
                <a:lnTo>
                  <a:pt x="205282" y="187960"/>
                </a:lnTo>
                <a:lnTo>
                  <a:pt x="205587" y="189230"/>
                </a:lnTo>
                <a:lnTo>
                  <a:pt x="204050" y="189230"/>
                </a:lnTo>
                <a:lnTo>
                  <a:pt x="204177" y="190500"/>
                </a:lnTo>
                <a:lnTo>
                  <a:pt x="204292" y="191770"/>
                </a:lnTo>
                <a:lnTo>
                  <a:pt x="204419" y="193040"/>
                </a:lnTo>
                <a:lnTo>
                  <a:pt x="204533" y="194310"/>
                </a:lnTo>
                <a:lnTo>
                  <a:pt x="201993" y="197002"/>
                </a:lnTo>
                <a:lnTo>
                  <a:pt x="199885" y="197002"/>
                </a:lnTo>
                <a:lnTo>
                  <a:pt x="199885" y="208280"/>
                </a:lnTo>
                <a:lnTo>
                  <a:pt x="191287" y="213360"/>
                </a:lnTo>
                <a:lnTo>
                  <a:pt x="190652" y="213360"/>
                </a:lnTo>
                <a:lnTo>
                  <a:pt x="192024" y="209550"/>
                </a:lnTo>
                <a:lnTo>
                  <a:pt x="195033" y="207086"/>
                </a:lnTo>
                <a:lnTo>
                  <a:pt x="196761" y="206425"/>
                </a:lnTo>
                <a:lnTo>
                  <a:pt x="198272" y="205892"/>
                </a:lnTo>
                <a:lnTo>
                  <a:pt x="198767" y="205892"/>
                </a:lnTo>
                <a:lnTo>
                  <a:pt x="199885" y="208280"/>
                </a:lnTo>
                <a:lnTo>
                  <a:pt x="199885" y="197002"/>
                </a:lnTo>
                <a:lnTo>
                  <a:pt x="197827" y="197002"/>
                </a:lnTo>
                <a:lnTo>
                  <a:pt x="197700" y="195580"/>
                </a:lnTo>
                <a:lnTo>
                  <a:pt x="197573" y="194310"/>
                </a:lnTo>
                <a:lnTo>
                  <a:pt x="197459" y="193040"/>
                </a:lnTo>
                <a:lnTo>
                  <a:pt x="199085" y="191770"/>
                </a:lnTo>
                <a:lnTo>
                  <a:pt x="200698" y="190500"/>
                </a:lnTo>
                <a:lnTo>
                  <a:pt x="204050" y="189230"/>
                </a:lnTo>
                <a:lnTo>
                  <a:pt x="199377" y="189230"/>
                </a:lnTo>
                <a:lnTo>
                  <a:pt x="200952" y="184150"/>
                </a:lnTo>
                <a:lnTo>
                  <a:pt x="201688" y="182880"/>
                </a:lnTo>
                <a:lnTo>
                  <a:pt x="201383" y="182880"/>
                </a:lnTo>
                <a:lnTo>
                  <a:pt x="201472" y="181610"/>
                </a:lnTo>
                <a:lnTo>
                  <a:pt x="201549" y="180340"/>
                </a:lnTo>
                <a:lnTo>
                  <a:pt x="201612" y="179362"/>
                </a:lnTo>
                <a:lnTo>
                  <a:pt x="201091" y="180340"/>
                </a:lnTo>
                <a:lnTo>
                  <a:pt x="200037" y="182880"/>
                </a:lnTo>
                <a:lnTo>
                  <a:pt x="197802" y="182880"/>
                </a:lnTo>
                <a:lnTo>
                  <a:pt x="199478" y="184150"/>
                </a:lnTo>
                <a:lnTo>
                  <a:pt x="199491" y="185420"/>
                </a:lnTo>
                <a:lnTo>
                  <a:pt x="198374" y="189230"/>
                </a:lnTo>
                <a:lnTo>
                  <a:pt x="197065" y="191770"/>
                </a:lnTo>
                <a:lnTo>
                  <a:pt x="196011" y="191770"/>
                </a:lnTo>
                <a:lnTo>
                  <a:pt x="196011" y="193040"/>
                </a:lnTo>
                <a:lnTo>
                  <a:pt x="195072" y="197002"/>
                </a:lnTo>
                <a:lnTo>
                  <a:pt x="194957" y="197459"/>
                </a:lnTo>
                <a:lnTo>
                  <a:pt x="194868" y="197878"/>
                </a:lnTo>
                <a:lnTo>
                  <a:pt x="194805" y="198120"/>
                </a:lnTo>
                <a:lnTo>
                  <a:pt x="193344" y="199390"/>
                </a:lnTo>
                <a:lnTo>
                  <a:pt x="189255" y="201714"/>
                </a:lnTo>
                <a:lnTo>
                  <a:pt x="189255" y="204470"/>
                </a:lnTo>
                <a:lnTo>
                  <a:pt x="182613" y="207784"/>
                </a:lnTo>
                <a:lnTo>
                  <a:pt x="182613" y="213360"/>
                </a:lnTo>
                <a:lnTo>
                  <a:pt x="182537" y="237655"/>
                </a:lnTo>
                <a:lnTo>
                  <a:pt x="180759" y="241414"/>
                </a:lnTo>
                <a:lnTo>
                  <a:pt x="180416" y="241414"/>
                </a:lnTo>
                <a:lnTo>
                  <a:pt x="176403" y="242570"/>
                </a:lnTo>
                <a:lnTo>
                  <a:pt x="172783" y="243840"/>
                </a:lnTo>
                <a:lnTo>
                  <a:pt x="173583" y="240538"/>
                </a:lnTo>
                <a:lnTo>
                  <a:pt x="173710" y="240030"/>
                </a:lnTo>
                <a:lnTo>
                  <a:pt x="173812" y="239585"/>
                </a:lnTo>
                <a:lnTo>
                  <a:pt x="173888" y="239280"/>
                </a:lnTo>
                <a:lnTo>
                  <a:pt x="174015" y="238760"/>
                </a:lnTo>
                <a:lnTo>
                  <a:pt x="178079" y="237655"/>
                </a:lnTo>
                <a:lnTo>
                  <a:pt x="182537" y="237655"/>
                </a:lnTo>
                <a:lnTo>
                  <a:pt x="182537" y="213436"/>
                </a:lnTo>
                <a:lnTo>
                  <a:pt x="181114" y="214820"/>
                </a:lnTo>
                <a:lnTo>
                  <a:pt x="180619" y="214820"/>
                </a:lnTo>
                <a:lnTo>
                  <a:pt x="172986" y="216928"/>
                </a:lnTo>
                <a:lnTo>
                  <a:pt x="172986" y="223672"/>
                </a:lnTo>
                <a:lnTo>
                  <a:pt x="172897" y="224790"/>
                </a:lnTo>
                <a:lnTo>
                  <a:pt x="172783" y="226060"/>
                </a:lnTo>
                <a:lnTo>
                  <a:pt x="169240" y="226060"/>
                </a:lnTo>
                <a:lnTo>
                  <a:pt x="164744" y="227228"/>
                </a:lnTo>
                <a:lnTo>
                  <a:pt x="164744" y="233794"/>
                </a:lnTo>
                <a:lnTo>
                  <a:pt x="164706" y="234670"/>
                </a:lnTo>
                <a:lnTo>
                  <a:pt x="164706" y="237655"/>
                </a:lnTo>
                <a:lnTo>
                  <a:pt x="163804" y="242023"/>
                </a:lnTo>
                <a:lnTo>
                  <a:pt x="163690" y="242570"/>
                </a:lnTo>
                <a:lnTo>
                  <a:pt x="162052" y="242570"/>
                </a:lnTo>
                <a:lnTo>
                  <a:pt x="162052" y="243852"/>
                </a:lnTo>
                <a:lnTo>
                  <a:pt x="161963" y="246100"/>
                </a:lnTo>
                <a:lnTo>
                  <a:pt x="161836" y="248920"/>
                </a:lnTo>
                <a:lnTo>
                  <a:pt x="156489" y="250190"/>
                </a:lnTo>
                <a:lnTo>
                  <a:pt x="153136" y="252730"/>
                </a:lnTo>
                <a:lnTo>
                  <a:pt x="153238" y="251460"/>
                </a:lnTo>
                <a:lnTo>
                  <a:pt x="153327" y="250190"/>
                </a:lnTo>
                <a:lnTo>
                  <a:pt x="153428" y="248920"/>
                </a:lnTo>
                <a:lnTo>
                  <a:pt x="153555" y="247281"/>
                </a:lnTo>
                <a:lnTo>
                  <a:pt x="153619" y="246380"/>
                </a:lnTo>
                <a:lnTo>
                  <a:pt x="157619" y="246380"/>
                </a:lnTo>
                <a:lnTo>
                  <a:pt x="162026" y="243852"/>
                </a:lnTo>
                <a:lnTo>
                  <a:pt x="162052" y="242570"/>
                </a:lnTo>
                <a:lnTo>
                  <a:pt x="159372" y="242570"/>
                </a:lnTo>
                <a:lnTo>
                  <a:pt x="155803" y="243840"/>
                </a:lnTo>
                <a:lnTo>
                  <a:pt x="155702" y="243014"/>
                </a:lnTo>
                <a:lnTo>
                  <a:pt x="155613" y="242430"/>
                </a:lnTo>
                <a:lnTo>
                  <a:pt x="155549" y="242023"/>
                </a:lnTo>
                <a:lnTo>
                  <a:pt x="155460" y="241414"/>
                </a:lnTo>
                <a:lnTo>
                  <a:pt x="155409" y="241109"/>
                </a:lnTo>
                <a:lnTo>
                  <a:pt x="155333" y="240538"/>
                </a:lnTo>
                <a:lnTo>
                  <a:pt x="155206" y="239725"/>
                </a:lnTo>
                <a:lnTo>
                  <a:pt x="155143" y="239280"/>
                </a:lnTo>
                <a:lnTo>
                  <a:pt x="155067" y="238760"/>
                </a:lnTo>
                <a:lnTo>
                  <a:pt x="161683" y="238760"/>
                </a:lnTo>
                <a:lnTo>
                  <a:pt x="164350" y="237655"/>
                </a:lnTo>
                <a:lnTo>
                  <a:pt x="164579" y="237655"/>
                </a:lnTo>
                <a:lnTo>
                  <a:pt x="164706" y="237655"/>
                </a:lnTo>
                <a:lnTo>
                  <a:pt x="164706" y="234670"/>
                </a:lnTo>
                <a:lnTo>
                  <a:pt x="164693" y="234950"/>
                </a:lnTo>
                <a:lnTo>
                  <a:pt x="164579" y="237502"/>
                </a:lnTo>
                <a:lnTo>
                  <a:pt x="159499" y="236308"/>
                </a:lnTo>
                <a:lnTo>
                  <a:pt x="158991" y="236308"/>
                </a:lnTo>
                <a:lnTo>
                  <a:pt x="157784" y="236931"/>
                </a:lnTo>
                <a:lnTo>
                  <a:pt x="156794" y="237490"/>
                </a:lnTo>
                <a:lnTo>
                  <a:pt x="157060" y="237655"/>
                </a:lnTo>
                <a:lnTo>
                  <a:pt x="156718" y="237655"/>
                </a:lnTo>
                <a:lnTo>
                  <a:pt x="156502" y="237655"/>
                </a:lnTo>
                <a:lnTo>
                  <a:pt x="154012" y="238912"/>
                </a:lnTo>
                <a:lnTo>
                  <a:pt x="154012" y="241414"/>
                </a:lnTo>
                <a:lnTo>
                  <a:pt x="153606" y="243852"/>
                </a:lnTo>
                <a:lnTo>
                  <a:pt x="153492" y="244576"/>
                </a:lnTo>
                <a:lnTo>
                  <a:pt x="153390" y="245186"/>
                </a:lnTo>
                <a:lnTo>
                  <a:pt x="153289" y="245872"/>
                </a:lnTo>
                <a:lnTo>
                  <a:pt x="153200" y="246380"/>
                </a:lnTo>
                <a:lnTo>
                  <a:pt x="152234" y="246380"/>
                </a:lnTo>
                <a:lnTo>
                  <a:pt x="152234" y="248920"/>
                </a:lnTo>
                <a:lnTo>
                  <a:pt x="150888" y="253822"/>
                </a:lnTo>
                <a:lnTo>
                  <a:pt x="150787" y="254025"/>
                </a:lnTo>
                <a:lnTo>
                  <a:pt x="148869" y="254774"/>
                </a:lnTo>
                <a:lnTo>
                  <a:pt x="148869" y="261721"/>
                </a:lnTo>
                <a:lnTo>
                  <a:pt x="144183" y="261721"/>
                </a:lnTo>
                <a:lnTo>
                  <a:pt x="141528" y="264172"/>
                </a:lnTo>
                <a:lnTo>
                  <a:pt x="140500" y="261721"/>
                </a:lnTo>
                <a:lnTo>
                  <a:pt x="140017" y="260553"/>
                </a:lnTo>
                <a:lnTo>
                  <a:pt x="139928" y="260350"/>
                </a:lnTo>
                <a:lnTo>
                  <a:pt x="147980" y="256540"/>
                </a:lnTo>
                <a:lnTo>
                  <a:pt x="148551" y="257619"/>
                </a:lnTo>
                <a:lnTo>
                  <a:pt x="148653" y="257810"/>
                </a:lnTo>
                <a:lnTo>
                  <a:pt x="148780" y="260121"/>
                </a:lnTo>
                <a:lnTo>
                  <a:pt x="148869" y="261721"/>
                </a:lnTo>
                <a:lnTo>
                  <a:pt x="148869" y="254774"/>
                </a:lnTo>
                <a:lnTo>
                  <a:pt x="147574" y="255270"/>
                </a:lnTo>
                <a:lnTo>
                  <a:pt x="143306" y="256540"/>
                </a:lnTo>
                <a:lnTo>
                  <a:pt x="143421" y="254812"/>
                </a:lnTo>
                <a:lnTo>
                  <a:pt x="143471" y="253822"/>
                </a:lnTo>
                <a:lnTo>
                  <a:pt x="143548" y="252730"/>
                </a:lnTo>
                <a:lnTo>
                  <a:pt x="143624" y="251460"/>
                </a:lnTo>
                <a:lnTo>
                  <a:pt x="152234" y="248920"/>
                </a:lnTo>
                <a:lnTo>
                  <a:pt x="152234" y="246380"/>
                </a:lnTo>
                <a:lnTo>
                  <a:pt x="149694" y="246380"/>
                </a:lnTo>
                <a:lnTo>
                  <a:pt x="145986" y="248920"/>
                </a:lnTo>
                <a:lnTo>
                  <a:pt x="145084" y="244576"/>
                </a:lnTo>
                <a:lnTo>
                  <a:pt x="144983" y="244094"/>
                </a:lnTo>
                <a:lnTo>
                  <a:pt x="144932" y="243852"/>
                </a:lnTo>
                <a:lnTo>
                  <a:pt x="150533" y="242570"/>
                </a:lnTo>
                <a:lnTo>
                  <a:pt x="153708" y="241414"/>
                </a:lnTo>
                <a:lnTo>
                  <a:pt x="154012" y="241414"/>
                </a:lnTo>
                <a:lnTo>
                  <a:pt x="154012" y="238912"/>
                </a:lnTo>
                <a:lnTo>
                  <a:pt x="146723" y="242570"/>
                </a:lnTo>
                <a:lnTo>
                  <a:pt x="146050" y="241414"/>
                </a:lnTo>
                <a:lnTo>
                  <a:pt x="146177" y="239280"/>
                </a:lnTo>
                <a:lnTo>
                  <a:pt x="146227" y="238760"/>
                </a:lnTo>
                <a:lnTo>
                  <a:pt x="146329" y="237655"/>
                </a:lnTo>
                <a:lnTo>
                  <a:pt x="146443" y="236308"/>
                </a:lnTo>
                <a:lnTo>
                  <a:pt x="146748" y="236308"/>
                </a:lnTo>
                <a:lnTo>
                  <a:pt x="150939" y="237502"/>
                </a:lnTo>
                <a:lnTo>
                  <a:pt x="154660" y="236308"/>
                </a:lnTo>
                <a:lnTo>
                  <a:pt x="155041" y="236308"/>
                </a:lnTo>
                <a:lnTo>
                  <a:pt x="156718" y="237439"/>
                </a:lnTo>
                <a:lnTo>
                  <a:pt x="156743" y="236308"/>
                </a:lnTo>
                <a:lnTo>
                  <a:pt x="156756" y="234950"/>
                </a:lnTo>
                <a:lnTo>
                  <a:pt x="163982" y="233794"/>
                </a:lnTo>
                <a:lnTo>
                  <a:pt x="164744" y="233794"/>
                </a:lnTo>
                <a:lnTo>
                  <a:pt x="164744" y="227228"/>
                </a:lnTo>
                <a:lnTo>
                  <a:pt x="164299" y="227330"/>
                </a:lnTo>
                <a:lnTo>
                  <a:pt x="158915" y="226060"/>
                </a:lnTo>
                <a:lnTo>
                  <a:pt x="159702" y="224078"/>
                </a:lnTo>
                <a:lnTo>
                  <a:pt x="159753" y="223939"/>
                </a:lnTo>
                <a:lnTo>
                  <a:pt x="159854" y="223672"/>
                </a:lnTo>
                <a:lnTo>
                  <a:pt x="159677" y="223672"/>
                </a:lnTo>
                <a:lnTo>
                  <a:pt x="156692" y="225526"/>
                </a:lnTo>
                <a:lnTo>
                  <a:pt x="156692" y="227330"/>
                </a:lnTo>
                <a:lnTo>
                  <a:pt x="156476" y="228600"/>
                </a:lnTo>
                <a:lnTo>
                  <a:pt x="152260" y="229933"/>
                </a:lnTo>
                <a:lnTo>
                  <a:pt x="148640" y="229933"/>
                </a:lnTo>
                <a:lnTo>
                  <a:pt x="146875" y="228600"/>
                </a:lnTo>
                <a:lnTo>
                  <a:pt x="148094" y="227330"/>
                </a:lnTo>
                <a:lnTo>
                  <a:pt x="149313" y="226060"/>
                </a:lnTo>
                <a:lnTo>
                  <a:pt x="153263" y="227330"/>
                </a:lnTo>
                <a:lnTo>
                  <a:pt x="156692" y="227330"/>
                </a:lnTo>
                <a:lnTo>
                  <a:pt x="156692" y="225526"/>
                </a:lnTo>
                <a:lnTo>
                  <a:pt x="155816" y="226060"/>
                </a:lnTo>
                <a:lnTo>
                  <a:pt x="155397" y="224078"/>
                </a:lnTo>
                <a:lnTo>
                  <a:pt x="155321" y="223672"/>
                </a:lnTo>
                <a:lnTo>
                  <a:pt x="155206" y="223139"/>
                </a:lnTo>
                <a:lnTo>
                  <a:pt x="155155" y="222923"/>
                </a:lnTo>
                <a:lnTo>
                  <a:pt x="155067" y="222491"/>
                </a:lnTo>
                <a:lnTo>
                  <a:pt x="155016" y="222250"/>
                </a:lnTo>
                <a:lnTo>
                  <a:pt x="160528" y="222250"/>
                </a:lnTo>
                <a:lnTo>
                  <a:pt x="161988" y="223672"/>
                </a:lnTo>
                <a:lnTo>
                  <a:pt x="162267" y="223672"/>
                </a:lnTo>
                <a:lnTo>
                  <a:pt x="165417" y="224790"/>
                </a:lnTo>
                <a:lnTo>
                  <a:pt x="170738" y="224790"/>
                </a:lnTo>
                <a:lnTo>
                  <a:pt x="172732" y="223672"/>
                </a:lnTo>
                <a:lnTo>
                  <a:pt x="172986" y="223672"/>
                </a:lnTo>
                <a:lnTo>
                  <a:pt x="172986" y="216928"/>
                </a:lnTo>
                <a:lnTo>
                  <a:pt x="172046" y="217182"/>
                </a:lnTo>
                <a:lnTo>
                  <a:pt x="168300" y="217182"/>
                </a:lnTo>
                <a:lnTo>
                  <a:pt x="167817" y="218186"/>
                </a:lnTo>
                <a:lnTo>
                  <a:pt x="167690" y="218440"/>
                </a:lnTo>
                <a:lnTo>
                  <a:pt x="166547" y="217182"/>
                </a:lnTo>
                <a:lnTo>
                  <a:pt x="182181" y="210820"/>
                </a:lnTo>
                <a:lnTo>
                  <a:pt x="182613" y="213360"/>
                </a:lnTo>
                <a:lnTo>
                  <a:pt x="182613" y="207784"/>
                </a:lnTo>
                <a:lnTo>
                  <a:pt x="176504" y="210820"/>
                </a:lnTo>
                <a:lnTo>
                  <a:pt x="175171" y="210820"/>
                </a:lnTo>
                <a:lnTo>
                  <a:pt x="168490" y="213360"/>
                </a:lnTo>
                <a:lnTo>
                  <a:pt x="160515" y="214820"/>
                </a:lnTo>
                <a:lnTo>
                  <a:pt x="161036" y="214820"/>
                </a:lnTo>
                <a:lnTo>
                  <a:pt x="154559" y="217182"/>
                </a:lnTo>
                <a:lnTo>
                  <a:pt x="148005" y="218440"/>
                </a:lnTo>
                <a:lnTo>
                  <a:pt x="147789" y="218440"/>
                </a:lnTo>
                <a:lnTo>
                  <a:pt x="147675" y="219773"/>
                </a:lnTo>
                <a:lnTo>
                  <a:pt x="147497" y="219773"/>
                </a:lnTo>
                <a:lnTo>
                  <a:pt x="145084" y="220662"/>
                </a:lnTo>
                <a:lnTo>
                  <a:pt x="145084" y="238760"/>
                </a:lnTo>
                <a:lnTo>
                  <a:pt x="144983" y="240538"/>
                </a:lnTo>
                <a:lnTo>
                  <a:pt x="144868" y="242430"/>
                </a:lnTo>
                <a:lnTo>
                  <a:pt x="144754" y="243852"/>
                </a:lnTo>
                <a:lnTo>
                  <a:pt x="140487" y="245186"/>
                </a:lnTo>
                <a:lnTo>
                  <a:pt x="136347" y="246329"/>
                </a:lnTo>
                <a:lnTo>
                  <a:pt x="136169" y="246100"/>
                </a:lnTo>
                <a:lnTo>
                  <a:pt x="136156" y="246380"/>
                </a:lnTo>
                <a:lnTo>
                  <a:pt x="136398" y="246380"/>
                </a:lnTo>
                <a:lnTo>
                  <a:pt x="137414" y="247650"/>
                </a:lnTo>
                <a:lnTo>
                  <a:pt x="136461" y="247992"/>
                </a:lnTo>
                <a:lnTo>
                  <a:pt x="140271" y="248920"/>
                </a:lnTo>
                <a:lnTo>
                  <a:pt x="143294" y="246380"/>
                </a:lnTo>
                <a:lnTo>
                  <a:pt x="144322" y="250190"/>
                </a:lnTo>
                <a:lnTo>
                  <a:pt x="142405" y="250698"/>
                </a:lnTo>
                <a:lnTo>
                  <a:pt x="142405" y="252730"/>
                </a:lnTo>
                <a:lnTo>
                  <a:pt x="141439" y="257619"/>
                </a:lnTo>
                <a:lnTo>
                  <a:pt x="141401" y="257810"/>
                </a:lnTo>
                <a:lnTo>
                  <a:pt x="138480" y="260350"/>
                </a:lnTo>
                <a:lnTo>
                  <a:pt x="133477" y="261632"/>
                </a:lnTo>
                <a:lnTo>
                  <a:pt x="134277" y="256540"/>
                </a:lnTo>
                <a:lnTo>
                  <a:pt x="132295" y="256540"/>
                </a:lnTo>
                <a:lnTo>
                  <a:pt x="132295" y="265430"/>
                </a:lnTo>
                <a:lnTo>
                  <a:pt x="128727" y="264452"/>
                </a:lnTo>
                <a:lnTo>
                  <a:pt x="128727" y="275590"/>
                </a:lnTo>
                <a:lnTo>
                  <a:pt x="120561" y="281940"/>
                </a:lnTo>
                <a:lnTo>
                  <a:pt x="119189" y="281940"/>
                </a:lnTo>
                <a:lnTo>
                  <a:pt x="119227" y="279590"/>
                </a:lnTo>
                <a:lnTo>
                  <a:pt x="118910" y="279590"/>
                </a:lnTo>
                <a:lnTo>
                  <a:pt x="117640" y="281940"/>
                </a:lnTo>
                <a:lnTo>
                  <a:pt x="117144" y="281940"/>
                </a:lnTo>
                <a:lnTo>
                  <a:pt x="116573" y="283222"/>
                </a:lnTo>
                <a:lnTo>
                  <a:pt x="110045" y="287020"/>
                </a:lnTo>
                <a:lnTo>
                  <a:pt x="109347" y="285750"/>
                </a:lnTo>
                <a:lnTo>
                  <a:pt x="109474" y="284797"/>
                </a:lnTo>
                <a:lnTo>
                  <a:pt x="109524" y="284480"/>
                </a:lnTo>
                <a:lnTo>
                  <a:pt x="109829" y="282181"/>
                </a:lnTo>
                <a:lnTo>
                  <a:pt x="109867" y="281940"/>
                </a:lnTo>
                <a:lnTo>
                  <a:pt x="115036" y="280670"/>
                </a:lnTo>
                <a:lnTo>
                  <a:pt x="117436" y="279590"/>
                </a:lnTo>
                <a:lnTo>
                  <a:pt x="112331" y="279590"/>
                </a:lnTo>
                <a:lnTo>
                  <a:pt x="112229" y="279387"/>
                </a:lnTo>
                <a:lnTo>
                  <a:pt x="103124" y="285750"/>
                </a:lnTo>
                <a:lnTo>
                  <a:pt x="102438" y="284797"/>
                </a:lnTo>
                <a:lnTo>
                  <a:pt x="102336" y="284657"/>
                </a:lnTo>
                <a:lnTo>
                  <a:pt x="102311" y="281940"/>
                </a:lnTo>
                <a:lnTo>
                  <a:pt x="102349" y="280670"/>
                </a:lnTo>
                <a:lnTo>
                  <a:pt x="102400" y="279590"/>
                </a:lnTo>
                <a:lnTo>
                  <a:pt x="107873" y="279590"/>
                </a:lnTo>
                <a:lnTo>
                  <a:pt x="111125" y="276860"/>
                </a:lnTo>
                <a:lnTo>
                  <a:pt x="112141" y="279171"/>
                </a:lnTo>
                <a:lnTo>
                  <a:pt x="112814" y="274320"/>
                </a:lnTo>
                <a:lnTo>
                  <a:pt x="120662" y="271881"/>
                </a:lnTo>
                <a:lnTo>
                  <a:pt x="120954" y="271881"/>
                </a:lnTo>
                <a:lnTo>
                  <a:pt x="120281" y="276860"/>
                </a:lnTo>
                <a:lnTo>
                  <a:pt x="124091" y="276860"/>
                </a:lnTo>
                <a:lnTo>
                  <a:pt x="127203" y="274320"/>
                </a:lnTo>
                <a:lnTo>
                  <a:pt x="128727" y="275590"/>
                </a:lnTo>
                <a:lnTo>
                  <a:pt x="128727" y="264452"/>
                </a:lnTo>
                <a:lnTo>
                  <a:pt x="127901" y="264210"/>
                </a:lnTo>
                <a:lnTo>
                  <a:pt x="127660" y="264210"/>
                </a:lnTo>
                <a:lnTo>
                  <a:pt x="124548" y="266700"/>
                </a:lnTo>
                <a:lnTo>
                  <a:pt x="124460" y="265506"/>
                </a:lnTo>
                <a:lnTo>
                  <a:pt x="124371" y="264210"/>
                </a:lnTo>
                <a:lnTo>
                  <a:pt x="124269" y="262750"/>
                </a:lnTo>
                <a:lnTo>
                  <a:pt x="124193" y="261721"/>
                </a:lnTo>
                <a:lnTo>
                  <a:pt x="123888" y="261721"/>
                </a:lnTo>
                <a:lnTo>
                  <a:pt x="122745" y="262026"/>
                </a:lnTo>
                <a:lnTo>
                  <a:pt x="122745" y="264210"/>
                </a:lnTo>
                <a:lnTo>
                  <a:pt x="122669" y="265506"/>
                </a:lnTo>
                <a:lnTo>
                  <a:pt x="122605" y="266700"/>
                </a:lnTo>
                <a:lnTo>
                  <a:pt x="122529" y="267970"/>
                </a:lnTo>
                <a:lnTo>
                  <a:pt x="118338" y="270510"/>
                </a:lnTo>
                <a:lnTo>
                  <a:pt x="114719" y="270510"/>
                </a:lnTo>
                <a:lnTo>
                  <a:pt x="114782" y="267970"/>
                </a:lnTo>
                <a:lnTo>
                  <a:pt x="114820" y="266700"/>
                </a:lnTo>
                <a:lnTo>
                  <a:pt x="119316" y="265506"/>
                </a:lnTo>
                <a:lnTo>
                  <a:pt x="122618" y="264210"/>
                </a:lnTo>
                <a:lnTo>
                  <a:pt x="122745" y="264210"/>
                </a:lnTo>
                <a:lnTo>
                  <a:pt x="122745" y="262026"/>
                </a:lnTo>
                <a:lnTo>
                  <a:pt x="119913" y="262750"/>
                </a:lnTo>
                <a:lnTo>
                  <a:pt x="119100" y="262978"/>
                </a:lnTo>
                <a:lnTo>
                  <a:pt x="115595" y="264160"/>
                </a:lnTo>
                <a:lnTo>
                  <a:pt x="116370" y="260553"/>
                </a:lnTo>
                <a:lnTo>
                  <a:pt x="116408" y="260350"/>
                </a:lnTo>
                <a:lnTo>
                  <a:pt x="119799" y="257810"/>
                </a:lnTo>
                <a:lnTo>
                  <a:pt x="123634" y="256540"/>
                </a:lnTo>
                <a:lnTo>
                  <a:pt x="124256" y="261594"/>
                </a:lnTo>
                <a:lnTo>
                  <a:pt x="131686" y="259080"/>
                </a:lnTo>
                <a:lnTo>
                  <a:pt x="131787" y="260121"/>
                </a:lnTo>
                <a:lnTo>
                  <a:pt x="131826" y="260553"/>
                </a:lnTo>
                <a:lnTo>
                  <a:pt x="131940" y="261721"/>
                </a:lnTo>
                <a:lnTo>
                  <a:pt x="132067" y="262978"/>
                </a:lnTo>
                <a:lnTo>
                  <a:pt x="132181" y="264210"/>
                </a:lnTo>
                <a:lnTo>
                  <a:pt x="132295" y="265430"/>
                </a:lnTo>
                <a:lnTo>
                  <a:pt x="132295" y="256540"/>
                </a:lnTo>
                <a:lnTo>
                  <a:pt x="128562" y="256540"/>
                </a:lnTo>
                <a:lnTo>
                  <a:pt x="125437" y="259080"/>
                </a:lnTo>
                <a:lnTo>
                  <a:pt x="124485" y="254025"/>
                </a:lnTo>
                <a:lnTo>
                  <a:pt x="129984" y="254025"/>
                </a:lnTo>
                <a:lnTo>
                  <a:pt x="133464" y="251460"/>
                </a:lnTo>
                <a:lnTo>
                  <a:pt x="134505" y="256476"/>
                </a:lnTo>
                <a:lnTo>
                  <a:pt x="138734" y="255270"/>
                </a:lnTo>
                <a:lnTo>
                  <a:pt x="142405" y="252730"/>
                </a:lnTo>
                <a:lnTo>
                  <a:pt x="142405" y="250698"/>
                </a:lnTo>
                <a:lnTo>
                  <a:pt x="139446" y="251460"/>
                </a:lnTo>
                <a:lnTo>
                  <a:pt x="136156" y="252730"/>
                </a:lnTo>
                <a:lnTo>
                  <a:pt x="135610" y="250190"/>
                </a:lnTo>
                <a:lnTo>
                  <a:pt x="135483" y="249631"/>
                </a:lnTo>
                <a:lnTo>
                  <a:pt x="135394" y="249199"/>
                </a:lnTo>
                <a:lnTo>
                  <a:pt x="135331" y="248920"/>
                </a:lnTo>
                <a:lnTo>
                  <a:pt x="135229" y="248437"/>
                </a:lnTo>
                <a:lnTo>
                  <a:pt x="126758" y="251460"/>
                </a:lnTo>
                <a:lnTo>
                  <a:pt x="126326" y="251460"/>
                </a:lnTo>
                <a:lnTo>
                  <a:pt x="124409" y="249631"/>
                </a:lnTo>
                <a:lnTo>
                  <a:pt x="123875" y="252730"/>
                </a:lnTo>
                <a:lnTo>
                  <a:pt x="120992" y="255270"/>
                </a:lnTo>
                <a:lnTo>
                  <a:pt x="116497" y="256540"/>
                </a:lnTo>
                <a:lnTo>
                  <a:pt x="116586" y="254025"/>
                </a:lnTo>
                <a:lnTo>
                  <a:pt x="116636" y="252730"/>
                </a:lnTo>
                <a:lnTo>
                  <a:pt x="123952" y="249199"/>
                </a:lnTo>
                <a:lnTo>
                  <a:pt x="123659" y="248920"/>
                </a:lnTo>
                <a:lnTo>
                  <a:pt x="132410" y="243852"/>
                </a:lnTo>
                <a:lnTo>
                  <a:pt x="134366" y="243852"/>
                </a:lnTo>
                <a:lnTo>
                  <a:pt x="136169" y="246100"/>
                </a:lnTo>
                <a:lnTo>
                  <a:pt x="136296" y="243852"/>
                </a:lnTo>
                <a:lnTo>
                  <a:pt x="136398" y="242023"/>
                </a:lnTo>
                <a:lnTo>
                  <a:pt x="136512" y="240030"/>
                </a:lnTo>
                <a:lnTo>
                  <a:pt x="140411" y="240030"/>
                </a:lnTo>
                <a:lnTo>
                  <a:pt x="145084" y="238760"/>
                </a:lnTo>
                <a:lnTo>
                  <a:pt x="145084" y="220662"/>
                </a:lnTo>
                <a:lnTo>
                  <a:pt x="143865" y="221094"/>
                </a:lnTo>
                <a:lnTo>
                  <a:pt x="140970" y="222250"/>
                </a:lnTo>
                <a:lnTo>
                  <a:pt x="140614" y="221830"/>
                </a:lnTo>
                <a:lnTo>
                  <a:pt x="140614" y="228600"/>
                </a:lnTo>
                <a:lnTo>
                  <a:pt x="138569" y="231140"/>
                </a:lnTo>
                <a:lnTo>
                  <a:pt x="134924" y="232410"/>
                </a:lnTo>
                <a:lnTo>
                  <a:pt x="134797" y="232371"/>
                </a:lnTo>
                <a:lnTo>
                  <a:pt x="134797" y="241414"/>
                </a:lnTo>
                <a:lnTo>
                  <a:pt x="134315" y="241414"/>
                </a:lnTo>
                <a:lnTo>
                  <a:pt x="129603" y="242570"/>
                </a:lnTo>
                <a:lnTo>
                  <a:pt x="125437" y="243852"/>
                </a:lnTo>
                <a:lnTo>
                  <a:pt x="124929" y="241414"/>
                </a:lnTo>
                <a:lnTo>
                  <a:pt x="124866" y="241109"/>
                </a:lnTo>
                <a:lnTo>
                  <a:pt x="124802" y="240792"/>
                </a:lnTo>
                <a:lnTo>
                  <a:pt x="124802" y="246380"/>
                </a:lnTo>
                <a:lnTo>
                  <a:pt x="120561" y="248920"/>
                </a:lnTo>
                <a:lnTo>
                  <a:pt x="116497" y="248920"/>
                </a:lnTo>
                <a:lnTo>
                  <a:pt x="115925" y="246532"/>
                </a:lnTo>
                <a:lnTo>
                  <a:pt x="115900" y="246380"/>
                </a:lnTo>
                <a:lnTo>
                  <a:pt x="115887" y="251460"/>
                </a:lnTo>
                <a:lnTo>
                  <a:pt x="115620" y="251599"/>
                </a:lnTo>
                <a:lnTo>
                  <a:pt x="115620" y="259080"/>
                </a:lnTo>
                <a:lnTo>
                  <a:pt x="113842" y="259499"/>
                </a:lnTo>
                <a:lnTo>
                  <a:pt x="113842" y="273177"/>
                </a:lnTo>
                <a:lnTo>
                  <a:pt x="113512" y="273177"/>
                </a:lnTo>
                <a:lnTo>
                  <a:pt x="107746" y="275590"/>
                </a:lnTo>
                <a:lnTo>
                  <a:pt x="103987" y="276860"/>
                </a:lnTo>
                <a:lnTo>
                  <a:pt x="105244" y="271881"/>
                </a:lnTo>
                <a:lnTo>
                  <a:pt x="109829" y="271881"/>
                </a:lnTo>
                <a:lnTo>
                  <a:pt x="111912" y="269240"/>
                </a:lnTo>
                <a:lnTo>
                  <a:pt x="112915" y="267970"/>
                </a:lnTo>
                <a:lnTo>
                  <a:pt x="113842" y="273177"/>
                </a:lnTo>
                <a:lnTo>
                  <a:pt x="113842" y="259499"/>
                </a:lnTo>
                <a:lnTo>
                  <a:pt x="113677" y="259537"/>
                </a:lnTo>
                <a:lnTo>
                  <a:pt x="113677" y="265506"/>
                </a:lnTo>
                <a:lnTo>
                  <a:pt x="113499" y="265506"/>
                </a:lnTo>
                <a:lnTo>
                  <a:pt x="105778" y="269240"/>
                </a:lnTo>
                <a:lnTo>
                  <a:pt x="105676" y="266700"/>
                </a:lnTo>
                <a:lnTo>
                  <a:pt x="105575" y="264210"/>
                </a:lnTo>
                <a:lnTo>
                  <a:pt x="104876" y="264375"/>
                </a:lnTo>
                <a:lnTo>
                  <a:pt x="104876" y="267970"/>
                </a:lnTo>
                <a:lnTo>
                  <a:pt x="104152" y="271322"/>
                </a:lnTo>
                <a:lnTo>
                  <a:pt x="104025" y="271881"/>
                </a:lnTo>
                <a:lnTo>
                  <a:pt x="103784" y="271881"/>
                </a:lnTo>
                <a:lnTo>
                  <a:pt x="103085" y="272135"/>
                </a:lnTo>
                <a:lnTo>
                  <a:pt x="103085" y="274320"/>
                </a:lnTo>
                <a:lnTo>
                  <a:pt x="103035" y="278142"/>
                </a:lnTo>
                <a:lnTo>
                  <a:pt x="101142" y="279387"/>
                </a:lnTo>
                <a:lnTo>
                  <a:pt x="101142" y="287020"/>
                </a:lnTo>
                <a:lnTo>
                  <a:pt x="96824" y="288290"/>
                </a:lnTo>
                <a:lnTo>
                  <a:pt x="93268" y="289560"/>
                </a:lnTo>
                <a:lnTo>
                  <a:pt x="92583" y="284797"/>
                </a:lnTo>
                <a:lnTo>
                  <a:pt x="92367" y="284861"/>
                </a:lnTo>
                <a:lnTo>
                  <a:pt x="92367" y="287020"/>
                </a:lnTo>
                <a:lnTo>
                  <a:pt x="91198" y="291858"/>
                </a:lnTo>
                <a:lnTo>
                  <a:pt x="91135" y="292100"/>
                </a:lnTo>
                <a:lnTo>
                  <a:pt x="87528" y="293370"/>
                </a:lnTo>
                <a:lnTo>
                  <a:pt x="83629" y="294589"/>
                </a:lnTo>
                <a:lnTo>
                  <a:pt x="83629" y="295910"/>
                </a:lnTo>
                <a:lnTo>
                  <a:pt x="75323" y="300990"/>
                </a:lnTo>
                <a:lnTo>
                  <a:pt x="74510" y="299720"/>
                </a:lnTo>
                <a:lnTo>
                  <a:pt x="73596" y="297510"/>
                </a:lnTo>
                <a:lnTo>
                  <a:pt x="73444" y="298475"/>
                </a:lnTo>
                <a:lnTo>
                  <a:pt x="72974" y="302260"/>
                </a:lnTo>
                <a:lnTo>
                  <a:pt x="69049" y="303530"/>
                </a:lnTo>
                <a:lnTo>
                  <a:pt x="65557" y="304812"/>
                </a:lnTo>
                <a:lnTo>
                  <a:pt x="64960" y="300990"/>
                </a:lnTo>
                <a:lnTo>
                  <a:pt x="69811" y="298475"/>
                </a:lnTo>
                <a:lnTo>
                  <a:pt x="73291" y="297281"/>
                </a:lnTo>
                <a:lnTo>
                  <a:pt x="73507" y="297281"/>
                </a:lnTo>
                <a:lnTo>
                  <a:pt x="72936" y="295910"/>
                </a:lnTo>
                <a:lnTo>
                  <a:pt x="75907" y="294640"/>
                </a:lnTo>
                <a:lnTo>
                  <a:pt x="71412" y="294640"/>
                </a:lnTo>
                <a:lnTo>
                  <a:pt x="68262" y="297180"/>
                </a:lnTo>
                <a:lnTo>
                  <a:pt x="67373" y="292379"/>
                </a:lnTo>
                <a:lnTo>
                  <a:pt x="66789" y="292595"/>
                </a:lnTo>
                <a:lnTo>
                  <a:pt x="66789" y="298475"/>
                </a:lnTo>
                <a:lnTo>
                  <a:pt x="64668" y="299770"/>
                </a:lnTo>
                <a:lnTo>
                  <a:pt x="64668" y="302260"/>
                </a:lnTo>
                <a:lnTo>
                  <a:pt x="64630" y="303530"/>
                </a:lnTo>
                <a:lnTo>
                  <a:pt x="64541" y="306070"/>
                </a:lnTo>
                <a:lnTo>
                  <a:pt x="60413" y="307340"/>
                </a:lnTo>
                <a:lnTo>
                  <a:pt x="57531" y="309880"/>
                </a:lnTo>
                <a:lnTo>
                  <a:pt x="57073" y="307340"/>
                </a:lnTo>
                <a:lnTo>
                  <a:pt x="56857" y="306070"/>
                </a:lnTo>
                <a:lnTo>
                  <a:pt x="56642" y="304914"/>
                </a:lnTo>
                <a:lnTo>
                  <a:pt x="56311" y="304914"/>
                </a:lnTo>
                <a:lnTo>
                  <a:pt x="54686" y="306070"/>
                </a:lnTo>
                <a:lnTo>
                  <a:pt x="50380" y="306070"/>
                </a:lnTo>
                <a:lnTo>
                  <a:pt x="49987" y="303530"/>
                </a:lnTo>
                <a:lnTo>
                  <a:pt x="49796" y="302260"/>
                </a:lnTo>
                <a:lnTo>
                  <a:pt x="55029" y="300990"/>
                </a:lnTo>
                <a:lnTo>
                  <a:pt x="56718" y="299720"/>
                </a:lnTo>
                <a:lnTo>
                  <a:pt x="58369" y="298475"/>
                </a:lnTo>
                <a:lnTo>
                  <a:pt x="58369" y="299720"/>
                </a:lnTo>
                <a:lnTo>
                  <a:pt x="58242" y="303530"/>
                </a:lnTo>
                <a:lnTo>
                  <a:pt x="56311" y="304914"/>
                </a:lnTo>
                <a:lnTo>
                  <a:pt x="60972" y="303530"/>
                </a:lnTo>
                <a:lnTo>
                  <a:pt x="64668" y="302260"/>
                </a:lnTo>
                <a:lnTo>
                  <a:pt x="64668" y="299770"/>
                </a:lnTo>
                <a:lnTo>
                  <a:pt x="62649" y="300990"/>
                </a:lnTo>
                <a:lnTo>
                  <a:pt x="59321" y="302260"/>
                </a:lnTo>
                <a:lnTo>
                  <a:pt x="59283" y="298475"/>
                </a:lnTo>
                <a:lnTo>
                  <a:pt x="59270" y="297510"/>
                </a:lnTo>
                <a:lnTo>
                  <a:pt x="55333" y="298475"/>
                </a:lnTo>
                <a:lnTo>
                  <a:pt x="51269" y="299720"/>
                </a:lnTo>
                <a:lnTo>
                  <a:pt x="51574" y="297510"/>
                </a:lnTo>
                <a:lnTo>
                  <a:pt x="51663" y="296773"/>
                </a:lnTo>
                <a:lnTo>
                  <a:pt x="51790" y="295910"/>
                </a:lnTo>
                <a:lnTo>
                  <a:pt x="51841" y="295529"/>
                </a:lnTo>
                <a:lnTo>
                  <a:pt x="51955" y="294640"/>
                </a:lnTo>
                <a:lnTo>
                  <a:pt x="48514" y="294640"/>
                </a:lnTo>
                <a:lnTo>
                  <a:pt x="45021" y="297180"/>
                </a:lnTo>
                <a:lnTo>
                  <a:pt x="44272" y="293370"/>
                </a:lnTo>
                <a:lnTo>
                  <a:pt x="44069" y="292379"/>
                </a:lnTo>
                <a:lnTo>
                  <a:pt x="43967" y="291858"/>
                </a:lnTo>
                <a:lnTo>
                  <a:pt x="43840" y="291236"/>
                </a:lnTo>
                <a:lnTo>
                  <a:pt x="41808" y="293370"/>
                </a:lnTo>
                <a:lnTo>
                  <a:pt x="36982" y="294640"/>
                </a:lnTo>
                <a:lnTo>
                  <a:pt x="37084" y="290830"/>
                </a:lnTo>
                <a:lnTo>
                  <a:pt x="37122" y="289560"/>
                </a:lnTo>
                <a:lnTo>
                  <a:pt x="41186" y="287020"/>
                </a:lnTo>
                <a:lnTo>
                  <a:pt x="43218" y="285750"/>
                </a:lnTo>
                <a:lnTo>
                  <a:pt x="44234" y="290830"/>
                </a:lnTo>
                <a:lnTo>
                  <a:pt x="46672" y="290830"/>
                </a:lnTo>
                <a:lnTo>
                  <a:pt x="48971" y="289560"/>
                </a:lnTo>
                <a:lnTo>
                  <a:pt x="51269" y="288290"/>
                </a:lnTo>
                <a:lnTo>
                  <a:pt x="52387" y="294449"/>
                </a:lnTo>
                <a:lnTo>
                  <a:pt x="54914" y="293370"/>
                </a:lnTo>
                <a:lnTo>
                  <a:pt x="59309" y="292100"/>
                </a:lnTo>
                <a:lnTo>
                  <a:pt x="60515" y="296773"/>
                </a:lnTo>
                <a:lnTo>
                  <a:pt x="63093" y="295910"/>
                </a:lnTo>
                <a:lnTo>
                  <a:pt x="66446" y="294640"/>
                </a:lnTo>
                <a:lnTo>
                  <a:pt x="66535" y="295529"/>
                </a:lnTo>
                <a:lnTo>
                  <a:pt x="66573" y="295910"/>
                </a:lnTo>
                <a:lnTo>
                  <a:pt x="66662" y="296773"/>
                </a:lnTo>
                <a:lnTo>
                  <a:pt x="66789" y="298475"/>
                </a:lnTo>
                <a:lnTo>
                  <a:pt x="66789" y="292595"/>
                </a:lnTo>
                <a:lnTo>
                  <a:pt x="61112" y="294640"/>
                </a:lnTo>
                <a:lnTo>
                  <a:pt x="61214" y="290830"/>
                </a:lnTo>
                <a:lnTo>
                  <a:pt x="61239" y="289560"/>
                </a:lnTo>
                <a:lnTo>
                  <a:pt x="64744" y="288290"/>
                </a:lnTo>
                <a:lnTo>
                  <a:pt x="68237" y="287020"/>
                </a:lnTo>
                <a:lnTo>
                  <a:pt x="68160" y="291858"/>
                </a:lnTo>
                <a:lnTo>
                  <a:pt x="71831" y="290830"/>
                </a:lnTo>
                <a:lnTo>
                  <a:pt x="75387" y="289560"/>
                </a:lnTo>
                <a:lnTo>
                  <a:pt x="76403" y="294449"/>
                </a:lnTo>
                <a:lnTo>
                  <a:pt x="81851" y="292100"/>
                </a:lnTo>
                <a:lnTo>
                  <a:pt x="82537" y="292100"/>
                </a:lnTo>
                <a:lnTo>
                  <a:pt x="83527" y="295529"/>
                </a:lnTo>
                <a:lnTo>
                  <a:pt x="83629" y="295910"/>
                </a:lnTo>
                <a:lnTo>
                  <a:pt x="83629" y="294589"/>
                </a:lnTo>
                <a:lnTo>
                  <a:pt x="83439" y="294640"/>
                </a:lnTo>
                <a:lnTo>
                  <a:pt x="83350" y="289560"/>
                </a:lnTo>
                <a:lnTo>
                  <a:pt x="88341" y="289560"/>
                </a:lnTo>
                <a:lnTo>
                  <a:pt x="92367" y="287020"/>
                </a:lnTo>
                <a:lnTo>
                  <a:pt x="92367" y="284861"/>
                </a:lnTo>
                <a:lnTo>
                  <a:pt x="88849" y="285750"/>
                </a:lnTo>
                <a:lnTo>
                  <a:pt x="86131" y="287020"/>
                </a:lnTo>
                <a:lnTo>
                  <a:pt x="85788" y="284797"/>
                </a:lnTo>
                <a:lnTo>
                  <a:pt x="85737" y="284480"/>
                </a:lnTo>
                <a:lnTo>
                  <a:pt x="85534" y="283222"/>
                </a:lnTo>
                <a:lnTo>
                  <a:pt x="89789" y="280670"/>
                </a:lnTo>
                <a:lnTo>
                  <a:pt x="92748" y="279590"/>
                </a:lnTo>
                <a:lnTo>
                  <a:pt x="93281" y="279590"/>
                </a:lnTo>
                <a:lnTo>
                  <a:pt x="93383" y="280670"/>
                </a:lnTo>
                <a:lnTo>
                  <a:pt x="93510" y="281940"/>
                </a:lnTo>
                <a:lnTo>
                  <a:pt x="93624" y="283222"/>
                </a:lnTo>
                <a:lnTo>
                  <a:pt x="93751" y="284480"/>
                </a:lnTo>
                <a:lnTo>
                  <a:pt x="97739" y="284480"/>
                </a:lnTo>
                <a:lnTo>
                  <a:pt x="100406" y="281940"/>
                </a:lnTo>
                <a:lnTo>
                  <a:pt x="101142" y="287020"/>
                </a:lnTo>
                <a:lnTo>
                  <a:pt x="101142" y="279387"/>
                </a:lnTo>
                <a:lnTo>
                  <a:pt x="99187" y="280670"/>
                </a:lnTo>
                <a:lnTo>
                  <a:pt x="95948" y="280670"/>
                </a:lnTo>
                <a:lnTo>
                  <a:pt x="94361" y="278142"/>
                </a:lnTo>
                <a:lnTo>
                  <a:pt x="102400" y="274320"/>
                </a:lnTo>
                <a:lnTo>
                  <a:pt x="103085" y="274320"/>
                </a:lnTo>
                <a:lnTo>
                  <a:pt x="103085" y="272135"/>
                </a:lnTo>
                <a:lnTo>
                  <a:pt x="100190" y="273177"/>
                </a:lnTo>
                <a:lnTo>
                  <a:pt x="96850" y="274320"/>
                </a:lnTo>
                <a:lnTo>
                  <a:pt x="96037" y="269582"/>
                </a:lnTo>
                <a:lnTo>
                  <a:pt x="95973" y="269240"/>
                </a:lnTo>
                <a:lnTo>
                  <a:pt x="100965" y="267970"/>
                </a:lnTo>
                <a:lnTo>
                  <a:pt x="104876" y="267970"/>
                </a:lnTo>
                <a:lnTo>
                  <a:pt x="104876" y="264375"/>
                </a:lnTo>
                <a:lnTo>
                  <a:pt x="100037" y="265506"/>
                </a:lnTo>
                <a:lnTo>
                  <a:pt x="100266" y="265506"/>
                </a:lnTo>
                <a:lnTo>
                  <a:pt x="96837" y="267970"/>
                </a:lnTo>
                <a:lnTo>
                  <a:pt x="96710" y="264210"/>
                </a:lnTo>
                <a:lnTo>
                  <a:pt x="96672" y="262978"/>
                </a:lnTo>
                <a:lnTo>
                  <a:pt x="96354" y="262978"/>
                </a:lnTo>
                <a:lnTo>
                  <a:pt x="100926" y="261721"/>
                </a:lnTo>
                <a:lnTo>
                  <a:pt x="101142" y="261721"/>
                </a:lnTo>
                <a:lnTo>
                  <a:pt x="103085" y="260350"/>
                </a:lnTo>
                <a:lnTo>
                  <a:pt x="104876" y="259080"/>
                </a:lnTo>
                <a:lnTo>
                  <a:pt x="105803" y="264210"/>
                </a:lnTo>
                <a:lnTo>
                  <a:pt x="110172" y="264210"/>
                </a:lnTo>
                <a:lnTo>
                  <a:pt x="113258" y="261721"/>
                </a:lnTo>
                <a:lnTo>
                  <a:pt x="113385" y="261721"/>
                </a:lnTo>
                <a:lnTo>
                  <a:pt x="113461" y="262750"/>
                </a:lnTo>
                <a:lnTo>
                  <a:pt x="113576" y="264210"/>
                </a:lnTo>
                <a:lnTo>
                  <a:pt x="113677" y="265506"/>
                </a:lnTo>
                <a:lnTo>
                  <a:pt x="113677" y="259537"/>
                </a:lnTo>
                <a:lnTo>
                  <a:pt x="110197" y="260350"/>
                </a:lnTo>
                <a:lnTo>
                  <a:pt x="106667" y="261632"/>
                </a:lnTo>
                <a:lnTo>
                  <a:pt x="106553" y="260121"/>
                </a:lnTo>
                <a:lnTo>
                  <a:pt x="106476" y="259080"/>
                </a:lnTo>
                <a:lnTo>
                  <a:pt x="106362" y="257619"/>
                </a:lnTo>
                <a:lnTo>
                  <a:pt x="106273" y="256540"/>
                </a:lnTo>
                <a:lnTo>
                  <a:pt x="111048" y="256540"/>
                </a:lnTo>
                <a:lnTo>
                  <a:pt x="112877" y="255270"/>
                </a:lnTo>
                <a:lnTo>
                  <a:pt x="114668" y="254025"/>
                </a:lnTo>
                <a:lnTo>
                  <a:pt x="115620" y="259080"/>
                </a:lnTo>
                <a:lnTo>
                  <a:pt x="115620" y="251599"/>
                </a:lnTo>
                <a:lnTo>
                  <a:pt x="110845" y="254025"/>
                </a:lnTo>
                <a:lnTo>
                  <a:pt x="106667" y="255270"/>
                </a:lnTo>
                <a:lnTo>
                  <a:pt x="106743" y="251460"/>
                </a:lnTo>
                <a:lnTo>
                  <a:pt x="106768" y="250190"/>
                </a:lnTo>
                <a:lnTo>
                  <a:pt x="109867" y="248920"/>
                </a:lnTo>
                <a:lnTo>
                  <a:pt x="112242" y="247650"/>
                </a:lnTo>
                <a:lnTo>
                  <a:pt x="114693" y="246380"/>
                </a:lnTo>
                <a:lnTo>
                  <a:pt x="115887" y="251460"/>
                </a:lnTo>
                <a:lnTo>
                  <a:pt x="115887" y="246329"/>
                </a:lnTo>
                <a:lnTo>
                  <a:pt x="115468" y="244576"/>
                </a:lnTo>
                <a:lnTo>
                  <a:pt x="115354" y="244094"/>
                </a:lnTo>
                <a:lnTo>
                  <a:pt x="115290" y="243852"/>
                </a:lnTo>
                <a:lnTo>
                  <a:pt x="119710" y="243852"/>
                </a:lnTo>
                <a:lnTo>
                  <a:pt x="121691" y="242570"/>
                </a:lnTo>
                <a:lnTo>
                  <a:pt x="123456" y="241414"/>
                </a:lnTo>
                <a:lnTo>
                  <a:pt x="123659" y="241414"/>
                </a:lnTo>
                <a:lnTo>
                  <a:pt x="124688" y="245872"/>
                </a:lnTo>
                <a:lnTo>
                  <a:pt x="124802" y="246380"/>
                </a:lnTo>
                <a:lnTo>
                  <a:pt x="124802" y="240792"/>
                </a:lnTo>
                <a:lnTo>
                  <a:pt x="124752" y="240538"/>
                </a:lnTo>
                <a:lnTo>
                  <a:pt x="124650" y="240030"/>
                </a:lnTo>
                <a:lnTo>
                  <a:pt x="124561" y="239585"/>
                </a:lnTo>
                <a:lnTo>
                  <a:pt x="124498" y="239280"/>
                </a:lnTo>
                <a:lnTo>
                  <a:pt x="124383" y="238760"/>
                </a:lnTo>
                <a:lnTo>
                  <a:pt x="130403" y="238760"/>
                </a:lnTo>
                <a:lnTo>
                  <a:pt x="131737" y="237655"/>
                </a:lnTo>
                <a:lnTo>
                  <a:pt x="133362" y="236308"/>
                </a:lnTo>
                <a:lnTo>
                  <a:pt x="133489" y="236308"/>
                </a:lnTo>
                <a:lnTo>
                  <a:pt x="134721" y="241109"/>
                </a:lnTo>
                <a:lnTo>
                  <a:pt x="134797" y="241414"/>
                </a:lnTo>
                <a:lnTo>
                  <a:pt x="134797" y="232371"/>
                </a:lnTo>
                <a:lnTo>
                  <a:pt x="132575" y="231495"/>
                </a:lnTo>
                <a:lnTo>
                  <a:pt x="132575" y="234950"/>
                </a:lnTo>
                <a:lnTo>
                  <a:pt x="124536" y="237502"/>
                </a:lnTo>
                <a:lnTo>
                  <a:pt x="124612" y="234950"/>
                </a:lnTo>
                <a:lnTo>
                  <a:pt x="124650" y="233794"/>
                </a:lnTo>
                <a:lnTo>
                  <a:pt x="124180" y="233794"/>
                </a:lnTo>
                <a:lnTo>
                  <a:pt x="129628" y="232410"/>
                </a:lnTo>
                <a:lnTo>
                  <a:pt x="132575" y="234950"/>
                </a:lnTo>
                <a:lnTo>
                  <a:pt x="132575" y="231495"/>
                </a:lnTo>
                <a:lnTo>
                  <a:pt x="131686" y="231140"/>
                </a:lnTo>
                <a:lnTo>
                  <a:pt x="131800" y="229438"/>
                </a:lnTo>
                <a:lnTo>
                  <a:pt x="131864" y="228600"/>
                </a:lnTo>
                <a:lnTo>
                  <a:pt x="131953" y="227330"/>
                </a:lnTo>
                <a:lnTo>
                  <a:pt x="137909" y="227330"/>
                </a:lnTo>
                <a:lnTo>
                  <a:pt x="140614" y="228600"/>
                </a:lnTo>
                <a:lnTo>
                  <a:pt x="140614" y="221830"/>
                </a:lnTo>
                <a:lnTo>
                  <a:pt x="140004" y="221094"/>
                </a:lnTo>
                <a:lnTo>
                  <a:pt x="139725" y="220764"/>
                </a:lnTo>
                <a:lnTo>
                  <a:pt x="139725" y="222250"/>
                </a:lnTo>
                <a:lnTo>
                  <a:pt x="137426" y="224790"/>
                </a:lnTo>
                <a:lnTo>
                  <a:pt x="133946" y="226060"/>
                </a:lnTo>
                <a:lnTo>
                  <a:pt x="131673" y="224218"/>
                </a:lnTo>
                <a:lnTo>
                  <a:pt x="131673" y="227330"/>
                </a:lnTo>
                <a:lnTo>
                  <a:pt x="124002" y="230987"/>
                </a:lnTo>
                <a:lnTo>
                  <a:pt x="124002" y="234950"/>
                </a:lnTo>
                <a:lnTo>
                  <a:pt x="122770" y="239280"/>
                </a:lnTo>
                <a:lnTo>
                  <a:pt x="122682" y="239585"/>
                </a:lnTo>
                <a:lnTo>
                  <a:pt x="122631" y="239725"/>
                </a:lnTo>
                <a:lnTo>
                  <a:pt x="122542" y="240030"/>
                </a:lnTo>
                <a:lnTo>
                  <a:pt x="122339" y="240030"/>
                </a:lnTo>
                <a:lnTo>
                  <a:pt x="115912" y="242570"/>
                </a:lnTo>
                <a:lnTo>
                  <a:pt x="115608" y="242570"/>
                </a:lnTo>
                <a:lnTo>
                  <a:pt x="115684" y="242023"/>
                </a:lnTo>
                <a:lnTo>
                  <a:pt x="115735" y="241109"/>
                </a:lnTo>
                <a:lnTo>
                  <a:pt x="115595" y="240538"/>
                </a:lnTo>
                <a:lnTo>
                  <a:pt x="115481" y="240030"/>
                </a:lnTo>
                <a:lnTo>
                  <a:pt x="115366" y="239585"/>
                </a:lnTo>
                <a:lnTo>
                  <a:pt x="115252" y="238620"/>
                </a:lnTo>
                <a:lnTo>
                  <a:pt x="115849" y="237655"/>
                </a:lnTo>
                <a:lnTo>
                  <a:pt x="115570" y="237655"/>
                </a:lnTo>
                <a:lnTo>
                  <a:pt x="118745" y="236308"/>
                </a:lnTo>
                <a:lnTo>
                  <a:pt x="121932" y="234950"/>
                </a:lnTo>
                <a:lnTo>
                  <a:pt x="124002" y="234950"/>
                </a:lnTo>
                <a:lnTo>
                  <a:pt x="124002" y="230987"/>
                </a:lnTo>
                <a:lnTo>
                  <a:pt x="123659" y="231140"/>
                </a:lnTo>
                <a:lnTo>
                  <a:pt x="123571" y="230530"/>
                </a:lnTo>
                <a:lnTo>
                  <a:pt x="123494" y="229933"/>
                </a:lnTo>
                <a:lnTo>
                  <a:pt x="123418" y="229438"/>
                </a:lnTo>
                <a:lnTo>
                  <a:pt x="123304" y="228600"/>
                </a:lnTo>
                <a:lnTo>
                  <a:pt x="123126" y="227330"/>
                </a:lnTo>
                <a:lnTo>
                  <a:pt x="126161" y="224790"/>
                </a:lnTo>
                <a:lnTo>
                  <a:pt x="128778" y="223672"/>
                </a:lnTo>
                <a:lnTo>
                  <a:pt x="129235" y="223672"/>
                </a:lnTo>
                <a:lnTo>
                  <a:pt x="131673" y="227330"/>
                </a:lnTo>
                <a:lnTo>
                  <a:pt x="131673" y="224218"/>
                </a:lnTo>
                <a:lnTo>
                  <a:pt x="131000" y="223672"/>
                </a:lnTo>
                <a:lnTo>
                  <a:pt x="130657" y="223672"/>
                </a:lnTo>
                <a:lnTo>
                  <a:pt x="133248" y="221094"/>
                </a:lnTo>
                <a:lnTo>
                  <a:pt x="136906" y="221094"/>
                </a:lnTo>
                <a:lnTo>
                  <a:pt x="139725" y="222250"/>
                </a:lnTo>
                <a:lnTo>
                  <a:pt x="139725" y="220764"/>
                </a:lnTo>
                <a:lnTo>
                  <a:pt x="138887" y="219773"/>
                </a:lnTo>
                <a:lnTo>
                  <a:pt x="138684" y="219773"/>
                </a:lnTo>
                <a:lnTo>
                  <a:pt x="150634" y="214820"/>
                </a:lnTo>
                <a:lnTo>
                  <a:pt x="150164" y="214820"/>
                </a:lnTo>
                <a:lnTo>
                  <a:pt x="162979" y="212204"/>
                </a:lnTo>
                <a:lnTo>
                  <a:pt x="163182" y="212204"/>
                </a:lnTo>
                <a:lnTo>
                  <a:pt x="175704" y="208280"/>
                </a:lnTo>
                <a:lnTo>
                  <a:pt x="186956" y="201993"/>
                </a:lnTo>
                <a:lnTo>
                  <a:pt x="187134" y="201993"/>
                </a:lnTo>
                <a:lnTo>
                  <a:pt x="189255" y="204470"/>
                </a:lnTo>
                <a:lnTo>
                  <a:pt x="189255" y="201714"/>
                </a:lnTo>
                <a:lnTo>
                  <a:pt x="188861" y="201930"/>
                </a:lnTo>
                <a:lnTo>
                  <a:pt x="189077" y="200660"/>
                </a:lnTo>
                <a:lnTo>
                  <a:pt x="189179" y="199999"/>
                </a:lnTo>
                <a:lnTo>
                  <a:pt x="189280" y="199390"/>
                </a:lnTo>
                <a:lnTo>
                  <a:pt x="189369" y="198882"/>
                </a:lnTo>
                <a:lnTo>
                  <a:pt x="189484" y="198120"/>
                </a:lnTo>
                <a:lnTo>
                  <a:pt x="191960" y="193040"/>
                </a:lnTo>
                <a:lnTo>
                  <a:pt x="196011" y="193040"/>
                </a:lnTo>
                <a:lnTo>
                  <a:pt x="196011" y="191770"/>
                </a:lnTo>
                <a:lnTo>
                  <a:pt x="192112" y="191770"/>
                </a:lnTo>
                <a:lnTo>
                  <a:pt x="195186" y="186740"/>
                </a:lnTo>
                <a:lnTo>
                  <a:pt x="195262" y="186448"/>
                </a:lnTo>
                <a:lnTo>
                  <a:pt x="196265" y="181610"/>
                </a:lnTo>
                <a:lnTo>
                  <a:pt x="196176" y="171450"/>
                </a:lnTo>
                <a:lnTo>
                  <a:pt x="198259" y="167640"/>
                </a:lnTo>
                <a:lnTo>
                  <a:pt x="195135" y="165100"/>
                </a:lnTo>
                <a:lnTo>
                  <a:pt x="195021" y="168910"/>
                </a:lnTo>
                <a:lnTo>
                  <a:pt x="194906" y="172720"/>
                </a:lnTo>
                <a:lnTo>
                  <a:pt x="194805" y="174320"/>
                </a:lnTo>
                <a:lnTo>
                  <a:pt x="193484" y="182880"/>
                </a:lnTo>
                <a:lnTo>
                  <a:pt x="190817" y="191770"/>
                </a:lnTo>
                <a:lnTo>
                  <a:pt x="186677" y="198120"/>
                </a:lnTo>
                <a:lnTo>
                  <a:pt x="185902" y="199390"/>
                </a:lnTo>
                <a:lnTo>
                  <a:pt x="179692" y="204470"/>
                </a:lnTo>
                <a:lnTo>
                  <a:pt x="178460" y="204470"/>
                </a:lnTo>
                <a:lnTo>
                  <a:pt x="170611" y="208280"/>
                </a:lnTo>
                <a:lnTo>
                  <a:pt x="162255" y="209550"/>
                </a:lnTo>
                <a:lnTo>
                  <a:pt x="154597" y="211861"/>
                </a:lnTo>
                <a:lnTo>
                  <a:pt x="145186" y="214820"/>
                </a:lnTo>
                <a:lnTo>
                  <a:pt x="145338" y="214820"/>
                </a:lnTo>
                <a:lnTo>
                  <a:pt x="133489" y="219773"/>
                </a:lnTo>
                <a:lnTo>
                  <a:pt x="122313" y="225628"/>
                </a:lnTo>
                <a:lnTo>
                  <a:pt x="122313" y="231140"/>
                </a:lnTo>
                <a:lnTo>
                  <a:pt x="113817" y="236232"/>
                </a:lnTo>
                <a:lnTo>
                  <a:pt x="112928" y="232702"/>
                </a:lnTo>
                <a:lnTo>
                  <a:pt x="112852" y="232410"/>
                </a:lnTo>
                <a:lnTo>
                  <a:pt x="112522" y="231140"/>
                </a:lnTo>
                <a:lnTo>
                  <a:pt x="117411" y="229933"/>
                </a:lnTo>
                <a:lnTo>
                  <a:pt x="121856" y="228600"/>
                </a:lnTo>
                <a:lnTo>
                  <a:pt x="121907" y="228879"/>
                </a:lnTo>
                <a:lnTo>
                  <a:pt x="122008" y="229438"/>
                </a:lnTo>
                <a:lnTo>
                  <a:pt x="122097" y="229933"/>
                </a:lnTo>
                <a:lnTo>
                  <a:pt x="122212" y="230530"/>
                </a:lnTo>
                <a:lnTo>
                  <a:pt x="122313" y="231140"/>
                </a:lnTo>
                <a:lnTo>
                  <a:pt x="122313" y="225628"/>
                </a:lnTo>
                <a:lnTo>
                  <a:pt x="109359" y="232410"/>
                </a:lnTo>
                <a:lnTo>
                  <a:pt x="97612" y="238760"/>
                </a:lnTo>
                <a:lnTo>
                  <a:pt x="96113" y="239585"/>
                </a:lnTo>
                <a:lnTo>
                  <a:pt x="99047" y="238760"/>
                </a:lnTo>
                <a:lnTo>
                  <a:pt x="103352" y="237655"/>
                </a:lnTo>
                <a:lnTo>
                  <a:pt x="103949" y="237655"/>
                </a:lnTo>
                <a:lnTo>
                  <a:pt x="103606" y="236308"/>
                </a:lnTo>
                <a:lnTo>
                  <a:pt x="103403" y="236308"/>
                </a:lnTo>
                <a:lnTo>
                  <a:pt x="112014" y="232410"/>
                </a:lnTo>
                <a:lnTo>
                  <a:pt x="112039" y="232702"/>
                </a:lnTo>
                <a:lnTo>
                  <a:pt x="112153" y="233794"/>
                </a:lnTo>
                <a:lnTo>
                  <a:pt x="112280" y="234950"/>
                </a:lnTo>
                <a:lnTo>
                  <a:pt x="112382" y="236042"/>
                </a:lnTo>
                <a:lnTo>
                  <a:pt x="112483" y="236931"/>
                </a:lnTo>
                <a:lnTo>
                  <a:pt x="112547" y="237655"/>
                </a:lnTo>
                <a:lnTo>
                  <a:pt x="112204" y="237655"/>
                </a:lnTo>
                <a:lnTo>
                  <a:pt x="104660" y="241414"/>
                </a:lnTo>
                <a:lnTo>
                  <a:pt x="104813" y="241414"/>
                </a:lnTo>
                <a:lnTo>
                  <a:pt x="104940" y="242023"/>
                </a:lnTo>
                <a:lnTo>
                  <a:pt x="105029" y="242430"/>
                </a:lnTo>
                <a:lnTo>
                  <a:pt x="109194" y="241414"/>
                </a:lnTo>
                <a:lnTo>
                  <a:pt x="110274" y="241109"/>
                </a:lnTo>
                <a:lnTo>
                  <a:pt x="113804" y="240030"/>
                </a:lnTo>
                <a:lnTo>
                  <a:pt x="115328" y="245186"/>
                </a:lnTo>
                <a:lnTo>
                  <a:pt x="114947" y="245186"/>
                </a:lnTo>
                <a:lnTo>
                  <a:pt x="109880" y="246380"/>
                </a:lnTo>
                <a:lnTo>
                  <a:pt x="105778" y="247650"/>
                </a:lnTo>
                <a:lnTo>
                  <a:pt x="104584" y="243014"/>
                </a:lnTo>
                <a:lnTo>
                  <a:pt x="104546" y="242862"/>
                </a:lnTo>
                <a:lnTo>
                  <a:pt x="100431" y="245186"/>
                </a:lnTo>
                <a:lnTo>
                  <a:pt x="104889" y="245186"/>
                </a:lnTo>
                <a:lnTo>
                  <a:pt x="104965" y="245872"/>
                </a:lnTo>
                <a:lnTo>
                  <a:pt x="105029" y="246380"/>
                </a:lnTo>
                <a:lnTo>
                  <a:pt x="105130" y="247281"/>
                </a:lnTo>
                <a:lnTo>
                  <a:pt x="105168" y="247650"/>
                </a:lnTo>
                <a:lnTo>
                  <a:pt x="105257" y="248437"/>
                </a:lnTo>
                <a:lnTo>
                  <a:pt x="105346" y="249199"/>
                </a:lnTo>
                <a:lnTo>
                  <a:pt x="105460" y="250190"/>
                </a:lnTo>
                <a:lnTo>
                  <a:pt x="104736" y="250367"/>
                </a:lnTo>
                <a:lnTo>
                  <a:pt x="104736" y="256540"/>
                </a:lnTo>
                <a:lnTo>
                  <a:pt x="96837" y="260350"/>
                </a:lnTo>
                <a:lnTo>
                  <a:pt x="96774" y="256540"/>
                </a:lnTo>
                <a:lnTo>
                  <a:pt x="96723" y="254025"/>
                </a:lnTo>
                <a:lnTo>
                  <a:pt x="100507" y="255270"/>
                </a:lnTo>
                <a:lnTo>
                  <a:pt x="101803" y="254025"/>
                </a:lnTo>
                <a:lnTo>
                  <a:pt x="103124" y="252730"/>
                </a:lnTo>
                <a:lnTo>
                  <a:pt x="104432" y="251460"/>
                </a:lnTo>
                <a:lnTo>
                  <a:pt x="104508" y="252730"/>
                </a:lnTo>
                <a:lnTo>
                  <a:pt x="104635" y="254812"/>
                </a:lnTo>
                <a:lnTo>
                  <a:pt x="104736" y="256540"/>
                </a:lnTo>
                <a:lnTo>
                  <a:pt x="104736" y="250367"/>
                </a:lnTo>
                <a:lnTo>
                  <a:pt x="100228" y="251460"/>
                </a:lnTo>
                <a:lnTo>
                  <a:pt x="96850" y="252730"/>
                </a:lnTo>
                <a:lnTo>
                  <a:pt x="96227" y="250190"/>
                </a:lnTo>
                <a:lnTo>
                  <a:pt x="96088" y="249631"/>
                </a:lnTo>
                <a:lnTo>
                  <a:pt x="95986" y="249199"/>
                </a:lnTo>
                <a:lnTo>
                  <a:pt x="95923" y="248920"/>
                </a:lnTo>
                <a:lnTo>
                  <a:pt x="95796" y="248437"/>
                </a:lnTo>
                <a:lnTo>
                  <a:pt x="95694" y="247992"/>
                </a:lnTo>
                <a:lnTo>
                  <a:pt x="94907" y="248285"/>
                </a:lnTo>
                <a:lnTo>
                  <a:pt x="94907" y="255270"/>
                </a:lnTo>
                <a:lnTo>
                  <a:pt x="87909" y="259080"/>
                </a:lnTo>
                <a:lnTo>
                  <a:pt x="87160" y="255778"/>
                </a:lnTo>
                <a:lnTo>
                  <a:pt x="87045" y="255270"/>
                </a:lnTo>
                <a:lnTo>
                  <a:pt x="86474" y="252730"/>
                </a:lnTo>
                <a:lnTo>
                  <a:pt x="90373" y="252730"/>
                </a:lnTo>
                <a:lnTo>
                  <a:pt x="92494" y="251460"/>
                </a:lnTo>
                <a:lnTo>
                  <a:pt x="94615" y="250190"/>
                </a:lnTo>
                <a:lnTo>
                  <a:pt x="94653" y="250812"/>
                </a:lnTo>
                <a:lnTo>
                  <a:pt x="94767" y="252730"/>
                </a:lnTo>
                <a:lnTo>
                  <a:pt x="94830" y="253822"/>
                </a:lnTo>
                <a:lnTo>
                  <a:pt x="94907" y="255270"/>
                </a:lnTo>
                <a:lnTo>
                  <a:pt x="94907" y="248285"/>
                </a:lnTo>
                <a:lnTo>
                  <a:pt x="94488" y="248437"/>
                </a:lnTo>
                <a:lnTo>
                  <a:pt x="87020" y="251460"/>
                </a:lnTo>
                <a:lnTo>
                  <a:pt x="85483" y="247650"/>
                </a:lnTo>
                <a:lnTo>
                  <a:pt x="85585" y="251460"/>
                </a:lnTo>
                <a:lnTo>
                  <a:pt x="85039" y="252730"/>
                </a:lnTo>
                <a:lnTo>
                  <a:pt x="84810" y="252730"/>
                </a:lnTo>
                <a:lnTo>
                  <a:pt x="78105" y="257505"/>
                </a:lnTo>
                <a:lnTo>
                  <a:pt x="81953" y="256540"/>
                </a:lnTo>
                <a:lnTo>
                  <a:pt x="86106" y="255270"/>
                </a:lnTo>
                <a:lnTo>
                  <a:pt x="87223" y="260070"/>
                </a:lnTo>
                <a:lnTo>
                  <a:pt x="89331" y="259080"/>
                </a:lnTo>
                <a:lnTo>
                  <a:pt x="92036" y="257810"/>
                </a:lnTo>
                <a:lnTo>
                  <a:pt x="95935" y="256540"/>
                </a:lnTo>
                <a:lnTo>
                  <a:pt x="95872" y="260553"/>
                </a:lnTo>
                <a:lnTo>
                  <a:pt x="95719" y="261721"/>
                </a:lnTo>
                <a:lnTo>
                  <a:pt x="93700" y="263296"/>
                </a:lnTo>
                <a:lnTo>
                  <a:pt x="92405" y="264210"/>
                </a:lnTo>
                <a:lnTo>
                  <a:pt x="87909" y="265430"/>
                </a:lnTo>
                <a:lnTo>
                  <a:pt x="86664" y="260553"/>
                </a:lnTo>
                <a:lnTo>
                  <a:pt x="86487" y="260553"/>
                </a:lnTo>
                <a:lnTo>
                  <a:pt x="81800" y="261721"/>
                </a:lnTo>
                <a:lnTo>
                  <a:pt x="82042" y="261721"/>
                </a:lnTo>
                <a:lnTo>
                  <a:pt x="78003" y="264210"/>
                </a:lnTo>
                <a:lnTo>
                  <a:pt x="77698" y="264210"/>
                </a:lnTo>
                <a:lnTo>
                  <a:pt x="77965" y="265506"/>
                </a:lnTo>
                <a:lnTo>
                  <a:pt x="78003" y="265684"/>
                </a:lnTo>
                <a:lnTo>
                  <a:pt x="78359" y="265506"/>
                </a:lnTo>
                <a:lnTo>
                  <a:pt x="78549" y="265506"/>
                </a:lnTo>
                <a:lnTo>
                  <a:pt x="78206" y="264210"/>
                </a:lnTo>
                <a:lnTo>
                  <a:pt x="81445" y="264210"/>
                </a:lnTo>
                <a:lnTo>
                  <a:pt x="85928" y="261721"/>
                </a:lnTo>
                <a:lnTo>
                  <a:pt x="86131" y="261721"/>
                </a:lnTo>
                <a:lnTo>
                  <a:pt x="87249" y="267766"/>
                </a:lnTo>
                <a:lnTo>
                  <a:pt x="91960" y="266700"/>
                </a:lnTo>
                <a:lnTo>
                  <a:pt x="93827" y="265506"/>
                </a:lnTo>
                <a:lnTo>
                  <a:pt x="95872" y="264210"/>
                </a:lnTo>
                <a:lnTo>
                  <a:pt x="95504" y="267766"/>
                </a:lnTo>
                <a:lnTo>
                  <a:pt x="95478" y="267970"/>
                </a:lnTo>
                <a:lnTo>
                  <a:pt x="95478" y="276860"/>
                </a:lnTo>
                <a:lnTo>
                  <a:pt x="90627" y="278142"/>
                </a:lnTo>
                <a:lnTo>
                  <a:pt x="87007" y="279412"/>
                </a:lnTo>
                <a:lnTo>
                  <a:pt x="86982" y="276860"/>
                </a:lnTo>
                <a:lnTo>
                  <a:pt x="86931" y="274320"/>
                </a:lnTo>
                <a:lnTo>
                  <a:pt x="91300" y="274320"/>
                </a:lnTo>
                <a:lnTo>
                  <a:pt x="92989" y="273177"/>
                </a:lnTo>
                <a:lnTo>
                  <a:pt x="94907" y="271881"/>
                </a:lnTo>
                <a:lnTo>
                  <a:pt x="95059" y="271881"/>
                </a:lnTo>
                <a:lnTo>
                  <a:pt x="95161" y="273177"/>
                </a:lnTo>
                <a:lnTo>
                  <a:pt x="95262" y="274320"/>
                </a:lnTo>
                <a:lnTo>
                  <a:pt x="95377" y="275590"/>
                </a:lnTo>
                <a:lnTo>
                  <a:pt x="95478" y="276860"/>
                </a:lnTo>
                <a:lnTo>
                  <a:pt x="95478" y="267970"/>
                </a:lnTo>
                <a:lnTo>
                  <a:pt x="95364" y="268973"/>
                </a:lnTo>
                <a:lnTo>
                  <a:pt x="95326" y="269240"/>
                </a:lnTo>
                <a:lnTo>
                  <a:pt x="92163" y="271881"/>
                </a:lnTo>
                <a:lnTo>
                  <a:pt x="91948" y="271881"/>
                </a:lnTo>
                <a:lnTo>
                  <a:pt x="87896" y="273062"/>
                </a:lnTo>
                <a:lnTo>
                  <a:pt x="86829" y="269582"/>
                </a:lnTo>
                <a:lnTo>
                  <a:pt x="86715" y="269240"/>
                </a:lnTo>
                <a:lnTo>
                  <a:pt x="86639" y="268973"/>
                </a:lnTo>
                <a:lnTo>
                  <a:pt x="86106" y="268820"/>
                </a:lnTo>
                <a:lnTo>
                  <a:pt x="86106" y="270510"/>
                </a:lnTo>
                <a:lnTo>
                  <a:pt x="85826" y="273177"/>
                </a:lnTo>
                <a:lnTo>
                  <a:pt x="85712" y="274320"/>
                </a:lnTo>
                <a:lnTo>
                  <a:pt x="85217" y="274612"/>
                </a:lnTo>
                <a:lnTo>
                  <a:pt x="85217" y="276860"/>
                </a:lnTo>
                <a:lnTo>
                  <a:pt x="85191" y="277825"/>
                </a:lnTo>
                <a:lnTo>
                  <a:pt x="85178" y="278282"/>
                </a:lnTo>
                <a:lnTo>
                  <a:pt x="85178" y="288290"/>
                </a:lnTo>
                <a:lnTo>
                  <a:pt x="80873" y="290830"/>
                </a:lnTo>
                <a:lnTo>
                  <a:pt x="77190" y="292100"/>
                </a:lnTo>
                <a:lnTo>
                  <a:pt x="77063" y="290830"/>
                </a:lnTo>
                <a:lnTo>
                  <a:pt x="76949" y="289560"/>
                </a:lnTo>
                <a:lnTo>
                  <a:pt x="76822" y="288290"/>
                </a:lnTo>
                <a:lnTo>
                  <a:pt x="76695" y="287020"/>
                </a:lnTo>
                <a:lnTo>
                  <a:pt x="81597" y="285750"/>
                </a:lnTo>
                <a:lnTo>
                  <a:pt x="84315" y="284480"/>
                </a:lnTo>
                <a:lnTo>
                  <a:pt x="85178" y="288290"/>
                </a:lnTo>
                <a:lnTo>
                  <a:pt x="85178" y="278282"/>
                </a:lnTo>
                <a:lnTo>
                  <a:pt x="85077" y="281940"/>
                </a:lnTo>
                <a:lnTo>
                  <a:pt x="78079" y="285750"/>
                </a:lnTo>
                <a:lnTo>
                  <a:pt x="77990" y="284060"/>
                </a:lnTo>
                <a:lnTo>
                  <a:pt x="77889" y="281940"/>
                </a:lnTo>
                <a:lnTo>
                  <a:pt x="77762" y="279590"/>
                </a:lnTo>
                <a:lnTo>
                  <a:pt x="77177" y="279768"/>
                </a:lnTo>
                <a:lnTo>
                  <a:pt x="77177" y="283222"/>
                </a:lnTo>
                <a:lnTo>
                  <a:pt x="76365" y="287020"/>
                </a:lnTo>
                <a:lnTo>
                  <a:pt x="72999" y="289560"/>
                </a:lnTo>
                <a:lnTo>
                  <a:pt x="69151" y="289560"/>
                </a:lnTo>
                <a:lnTo>
                  <a:pt x="68770" y="287375"/>
                </a:lnTo>
                <a:lnTo>
                  <a:pt x="68707" y="287020"/>
                </a:lnTo>
                <a:lnTo>
                  <a:pt x="68491" y="285750"/>
                </a:lnTo>
                <a:lnTo>
                  <a:pt x="65011" y="285750"/>
                </a:lnTo>
                <a:lnTo>
                  <a:pt x="61112" y="288290"/>
                </a:lnTo>
                <a:lnTo>
                  <a:pt x="60439" y="284797"/>
                </a:lnTo>
                <a:lnTo>
                  <a:pt x="60388" y="284480"/>
                </a:lnTo>
                <a:lnTo>
                  <a:pt x="59944" y="282181"/>
                </a:lnTo>
                <a:lnTo>
                  <a:pt x="59893" y="281940"/>
                </a:lnTo>
                <a:lnTo>
                  <a:pt x="64338" y="281940"/>
                </a:lnTo>
                <a:lnTo>
                  <a:pt x="66294" y="280670"/>
                </a:lnTo>
                <a:lnTo>
                  <a:pt x="67957" y="279590"/>
                </a:lnTo>
                <a:lnTo>
                  <a:pt x="68275" y="279590"/>
                </a:lnTo>
                <a:lnTo>
                  <a:pt x="69138" y="284060"/>
                </a:lnTo>
                <a:lnTo>
                  <a:pt x="69176" y="284251"/>
                </a:lnTo>
                <a:lnTo>
                  <a:pt x="73202" y="283222"/>
                </a:lnTo>
                <a:lnTo>
                  <a:pt x="77177" y="283222"/>
                </a:lnTo>
                <a:lnTo>
                  <a:pt x="77177" y="279768"/>
                </a:lnTo>
                <a:lnTo>
                  <a:pt x="73990" y="280670"/>
                </a:lnTo>
                <a:lnTo>
                  <a:pt x="70040" y="283210"/>
                </a:lnTo>
                <a:lnTo>
                  <a:pt x="70142" y="279590"/>
                </a:lnTo>
                <a:lnTo>
                  <a:pt x="70180" y="278142"/>
                </a:lnTo>
                <a:lnTo>
                  <a:pt x="74841" y="275590"/>
                </a:lnTo>
                <a:lnTo>
                  <a:pt x="77177" y="274320"/>
                </a:lnTo>
                <a:lnTo>
                  <a:pt x="78359" y="279171"/>
                </a:lnTo>
                <a:lnTo>
                  <a:pt x="78460" y="279590"/>
                </a:lnTo>
                <a:lnTo>
                  <a:pt x="80683" y="279590"/>
                </a:lnTo>
                <a:lnTo>
                  <a:pt x="83083" y="278142"/>
                </a:lnTo>
                <a:lnTo>
                  <a:pt x="85217" y="276860"/>
                </a:lnTo>
                <a:lnTo>
                  <a:pt x="85217" y="274612"/>
                </a:lnTo>
                <a:lnTo>
                  <a:pt x="78981" y="278142"/>
                </a:lnTo>
                <a:lnTo>
                  <a:pt x="78105" y="274320"/>
                </a:lnTo>
                <a:lnTo>
                  <a:pt x="77838" y="273177"/>
                </a:lnTo>
                <a:lnTo>
                  <a:pt x="77393" y="273177"/>
                </a:lnTo>
                <a:lnTo>
                  <a:pt x="81737" y="271881"/>
                </a:lnTo>
                <a:lnTo>
                  <a:pt x="86106" y="270510"/>
                </a:lnTo>
                <a:lnTo>
                  <a:pt x="86106" y="268820"/>
                </a:lnTo>
                <a:lnTo>
                  <a:pt x="83223" y="267970"/>
                </a:lnTo>
                <a:lnTo>
                  <a:pt x="78981" y="270510"/>
                </a:lnTo>
                <a:lnTo>
                  <a:pt x="78371" y="267512"/>
                </a:lnTo>
                <a:lnTo>
                  <a:pt x="78371" y="271881"/>
                </a:lnTo>
                <a:lnTo>
                  <a:pt x="78181" y="271881"/>
                </a:lnTo>
                <a:lnTo>
                  <a:pt x="74091" y="274320"/>
                </a:lnTo>
                <a:lnTo>
                  <a:pt x="70040" y="275590"/>
                </a:lnTo>
                <a:lnTo>
                  <a:pt x="69443" y="273177"/>
                </a:lnTo>
                <a:lnTo>
                  <a:pt x="69443" y="278142"/>
                </a:lnTo>
                <a:lnTo>
                  <a:pt x="65836" y="279171"/>
                </a:lnTo>
                <a:lnTo>
                  <a:pt x="64465" y="279590"/>
                </a:lnTo>
                <a:lnTo>
                  <a:pt x="61099" y="280670"/>
                </a:lnTo>
                <a:lnTo>
                  <a:pt x="61188" y="276860"/>
                </a:lnTo>
                <a:lnTo>
                  <a:pt x="61214" y="275590"/>
                </a:lnTo>
                <a:lnTo>
                  <a:pt x="67894" y="273177"/>
                </a:lnTo>
                <a:lnTo>
                  <a:pt x="68275" y="273177"/>
                </a:lnTo>
                <a:lnTo>
                  <a:pt x="69392" y="277825"/>
                </a:lnTo>
                <a:lnTo>
                  <a:pt x="69443" y="278142"/>
                </a:lnTo>
                <a:lnTo>
                  <a:pt x="69443" y="273177"/>
                </a:lnTo>
                <a:lnTo>
                  <a:pt x="68846" y="270687"/>
                </a:lnTo>
                <a:lnTo>
                  <a:pt x="64757" y="271881"/>
                </a:lnTo>
                <a:lnTo>
                  <a:pt x="61099" y="273050"/>
                </a:lnTo>
                <a:lnTo>
                  <a:pt x="61175" y="270510"/>
                </a:lnTo>
                <a:lnTo>
                  <a:pt x="61239" y="267970"/>
                </a:lnTo>
                <a:lnTo>
                  <a:pt x="64744" y="266700"/>
                </a:lnTo>
                <a:lnTo>
                  <a:pt x="68021" y="265506"/>
                </a:lnTo>
                <a:lnTo>
                  <a:pt x="68262" y="265506"/>
                </a:lnTo>
                <a:lnTo>
                  <a:pt x="69430" y="270332"/>
                </a:lnTo>
                <a:lnTo>
                  <a:pt x="73228" y="269240"/>
                </a:lnTo>
                <a:lnTo>
                  <a:pt x="77177" y="267970"/>
                </a:lnTo>
                <a:lnTo>
                  <a:pt x="78371" y="271881"/>
                </a:lnTo>
                <a:lnTo>
                  <a:pt x="78371" y="267512"/>
                </a:lnTo>
                <a:lnTo>
                  <a:pt x="78003" y="265684"/>
                </a:lnTo>
                <a:lnTo>
                  <a:pt x="73279" y="267970"/>
                </a:lnTo>
                <a:lnTo>
                  <a:pt x="69151" y="267970"/>
                </a:lnTo>
                <a:lnTo>
                  <a:pt x="67945" y="263296"/>
                </a:lnTo>
                <a:lnTo>
                  <a:pt x="65074" y="265506"/>
                </a:lnTo>
                <a:lnTo>
                  <a:pt x="64858" y="265506"/>
                </a:lnTo>
                <a:lnTo>
                  <a:pt x="60210" y="266700"/>
                </a:lnTo>
                <a:lnTo>
                  <a:pt x="59639" y="264922"/>
                </a:lnTo>
                <a:lnTo>
                  <a:pt x="59639" y="278142"/>
                </a:lnTo>
                <a:lnTo>
                  <a:pt x="59601" y="281940"/>
                </a:lnTo>
                <a:lnTo>
                  <a:pt x="59131" y="281940"/>
                </a:lnTo>
                <a:lnTo>
                  <a:pt x="58915" y="283222"/>
                </a:lnTo>
                <a:lnTo>
                  <a:pt x="53517" y="285750"/>
                </a:lnTo>
                <a:lnTo>
                  <a:pt x="53060" y="285750"/>
                </a:lnTo>
                <a:lnTo>
                  <a:pt x="52298" y="282181"/>
                </a:lnTo>
                <a:lnTo>
                  <a:pt x="52247" y="281940"/>
                </a:lnTo>
                <a:lnTo>
                  <a:pt x="52019" y="280898"/>
                </a:lnTo>
                <a:lnTo>
                  <a:pt x="48996" y="281940"/>
                </a:lnTo>
                <a:lnTo>
                  <a:pt x="44056" y="283222"/>
                </a:lnTo>
                <a:lnTo>
                  <a:pt x="44246" y="284060"/>
                </a:lnTo>
                <a:lnTo>
                  <a:pt x="44284" y="284251"/>
                </a:lnTo>
                <a:lnTo>
                  <a:pt x="46634" y="283222"/>
                </a:lnTo>
                <a:lnTo>
                  <a:pt x="51269" y="281940"/>
                </a:lnTo>
                <a:lnTo>
                  <a:pt x="52514" y="287020"/>
                </a:lnTo>
                <a:lnTo>
                  <a:pt x="56019" y="287020"/>
                </a:lnTo>
                <a:lnTo>
                  <a:pt x="57442" y="285750"/>
                </a:lnTo>
                <a:lnTo>
                  <a:pt x="58864" y="284480"/>
                </a:lnTo>
                <a:lnTo>
                  <a:pt x="58940" y="285750"/>
                </a:lnTo>
                <a:lnTo>
                  <a:pt x="59016" y="287020"/>
                </a:lnTo>
                <a:lnTo>
                  <a:pt x="59093" y="288290"/>
                </a:lnTo>
                <a:lnTo>
                  <a:pt x="59169" y="289560"/>
                </a:lnTo>
                <a:lnTo>
                  <a:pt x="52171" y="292100"/>
                </a:lnTo>
                <a:lnTo>
                  <a:pt x="52044" y="290830"/>
                </a:lnTo>
                <a:lnTo>
                  <a:pt x="51930" y="289560"/>
                </a:lnTo>
                <a:lnTo>
                  <a:pt x="51803" y="288290"/>
                </a:lnTo>
                <a:lnTo>
                  <a:pt x="51714" y="287375"/>
                </a:lnTo>
                <a:lnTo>
                  <a:pt x="49618" y="288290"/>
                </a:lnTo>
                <a:lnTo>
                  <a:pt x="45021" y="289560"/>
                </a:lnTo>
                <a:lnTo>
                  <a:pt x="44094" y="285750"/>
                </a:lnTo>
                <a:lnTo>
                  <a:pt x="43853" y="284797"/>
                </a:lnTo>
                <a:lnTo>
                  <a:pt x="40411" y="287020"/>
                </a:lnTo>
                <a:lnTo>
                  <a:pt x="36195" y="287020"/>
                </a:lnTo>
                <a:lnTo>
                  <a:pt x="36195" y="289560"/>
                </a:lnTo>
                <a:lnTo>
                  <a:pt x="33058" y="290830"/>
                </a:lnTo>
                <a:lnTo>
                  <a:pt x="28943" y="292100"/>
                </a:lnTo>
                <a:lnTo>
                  <a:pt x="28181" y="288290"/>
                </a:lnTo>
                <a:lnTo>
                  <a:pt x="28003" y="287375"/>
                </a:lnTo>
                <a:lnTo>
                  <a:pt x="27927" y="287020"/>
                </a:lnTo>
                <a:lnTo>
                  <a:pt x="31064" y="285750"/>
                </a:lnTo>
                <a:lnTo>
                  <a:pt x="35179" y="284480"/>
                </a:lnTo>
                <a:lnTo>
                  <a:pt x="36195" y="289560"/>
                </a:lnTo>
                <a:lnTo>
                  <a:pt x="36195" y="287020"/>
                </a:lnTo>
                <a:lnTo>
                  <a:pt x="35547" y="284797"/>
                </a:lnTo>
                <a:lnTo>
                  <a:pt x="35483" y="284480"/>
                </a:lnTo>
                <a:lnTo>
                  <a:pt x="34937" y="282181"/>
                </a:lnTo>
                <a:lnTo>
                  <a:pt x="32867" y="284480"/>
                </a:lnTo>
                <a:lnTo>
                  <a:pt x="28041" y="285750"/>
                </a:lnTo>
                <a:lnTo>
                  <a:pt x="27927" y="284480"/>
                </a:lnTo>
                <a:lnTo>
                  <a:pt x="27800" y="283222"/>
                </a:lnTo>
                <a:lnTo>
                  <a:pt x="27686" y="281940"/>
                </a:lnTo>
                <a:lnTo>
                  <a:pt x="27559" y="280670"/>
                </a:lnTo>
                <a:lnTo>
                  <a:pt x="29476" y="279590"/>
                </a:lnTo>
                <a:lnTo>
                  <a:pt x="34290" y="276860"/>
                </a:lnTo>
                <a:lnTo>
                  <a:pt x="35255" y="281825"/>
                </a:lnTo>
                <a:lnTo>
                  <a:pt x="39001" y="280670"/>
                </a:lnTo>
                <a:lnTo>
                  <a:pt x="42595" y="279590"/>
                </a:lnTo>
                <a:lnTo>
                  <a:pt x="43256" y="279590"/>
                </a:lnTo>
                <a:lnTo>
                  <a:pt x="42964" y="278384"/>
                </a:lnTo>
                <a:lnTo>
                  <a:pt x="40360" y="279590"/>
                </a:lnTo>
                <a:lnTo>
                  <a:pt x="40081" y="279590"/>
                </a:lnTo>
                <a:lnTo>
                  <a:pt x="36080" y="280670"/>
                </a:lnTo>
                <a:lnTo>
                  <a:pt x="35966" y="279590"/>
                </a:lnTo>
                <a:lnTo>
                  <a:pt x="35839" y="278384"/>
                </a:lnTo>
                <a:lnTo>
                  <a:pt x="35788" y="277825"/>
                </a:lnTo>
                <a:lnTo>
                  <a:pt x="35687" y="276860"/>
                </a:lnTo>
                <a:lnTo>
                  <a:pt x="35547" y="275590"/>
                </a:lnTo>
                <a:lnTo>
                  <a:pt x="41998" y="273177"/>
                </a:lnTo>
                <a:lnTo>
                  <a:pt x="40703" y="271322"/>
                </a:lnTo>
                <a:lnTo>
                  <a:pt x="36525" y="273177"/>
                </a:lnTo>
                <a:lnTo>
                  <a:pt x="34340" y="273177"/>
                </a:lnTo>
                <a:lnTo>
                  <a:pt x="34340" y="275590"/>
                </a:lnTo>
                <a:lnTo>
                  <a:pt x="27584" y="279412"/>
                </a:lnTo>
                <a:lnTo>
                  <a:pt x="25628" y="278142"/>
                </a:lnTo>
                <a:lnTo>
                  <a:pt x="25247" y="280428"/>
                </a:lnTo>
                <a:lnTo>
                  <a:pt x="25209" y="280670"/>
                </a:lnTo>
                <a:lnTo>
                  <a:pt x="19100" y="283210"/>
                </a:lnTo>
                <a:lnTo>
                  <a:pt x="18021" y="278384"/>
                </a:lnTo>
                <a:lnTo>
                  <a:pt x="17957" y="278142"/>
                </a:lnTo>
                <a:lnTo>
                  <a:pt x="19977" y="276860"/>
                </a:lnTo>
                <a:lnTo>
                  <a:pt x="24028" y="274320"/>
                </a:lnTo>
                <a:lnTo>
                  <a:pt x="25920" y="275590"/>
                </a:lnTo>
                <a:lnTo>
                  <a:pt x="26022" y="274320"/>
                </a:lnTo>
                <a:lnTo>
                  <a:pt x="26365" y="273177"/>
                </a:lnTo>
                <a:lnTo>
                  <a:pt x="26060" y="273177"/>
                </a:lnTo>
                <a:lnTo>
                  <a:pt x="29641" y="271881"/>
                </a:lnTo>
                <a:lnTo>
                  <a:pt x="33401" y="270510"/>
                </a:lnTo>
                <a:lnTo>
                  <a:pt x="34340" y="275590"/>
                </a:lnTo>
                <a:lnTo>
                  <a:pt x="34340" y="273177"/>
                </a:lnTo>
                <a:lnTo>
                  <a:pt x="34505" y="271881"/>
                </a:lnTo>
                <a:lnTo>
                  <a:pt x="34594" y="271322"/>
                </a:lnTo>
                <a:lnTo>
                  <a:pt x="34709" y="270687"/>
                </a:lnTo>
                <a:lnTo>
                  <a:pt x="34747" y="270510"/>
                </a:lnTo>
                <a:lnTo>
                  <a:pt x="35179" y="267970"/>
                </a:lnTo>
                <a:lnTo>
                  <a:pt x="49479" y="260350"/>
                </a:lnTo>
                <a:lnTo>
                  <a:pt x="49860" y="262750"/>
                </a:lnTo>
                <a:lnTo>
                  <a:pt x="49987" y="262978"/>
                </a:lnTo>
                <a:lnTo>
                  <a:pt x="50330" y="263296"/>
                </a:lnTo>
                <a:lnTo>
                  <a:pt x="51257" y="264210"/>
                </a:lnTo>
                <a:lnTo>
                  <a:pt x="48310" y="267970"/>
                </a:lnTo>
                <a:lnTo>
                  <a:pt x="44665" y="269582"/>
                </a:lnTo>
                <a:lnTo>
                  <a:pt x="46316" y="269240"/>
                </a:lnTo>
                <a:lnTo>
                  <a:pt x="50368" y="267970"/>
                </a:lnTo>
                <a:lnTo>
                  <a:pt x="51511" y="273177"/>
                </a:lnTo>
                <a:lnTo>
                  <a:pt x="51193" y="273177"/>
                </a:lnTo>
                <a:lnTo>
                  <a:pt x="48590" y="274320"/>
                </a:lnTo>
                <a:lnTo>
                  <a:pt x="44564" y="276860"/>
                </a:lnTo>
                <a:lnTo>
                  <a:pt x="42545" y="273964"/>
                </a:lnTo>
                <a:lnTo>
                  <a:pt x="43434" y="277825"/>
                </a:lnTo>
                <a:lnTo>
                  <a:pt x="45110" y="276860"/>
                </a:lnTo>
                <a:lnTo>
                  <a:pt x="47307" y="275590"/>
                </a:lnTo>
                <a:lnTo>
                  <a:pt x="51269" y="274320"/>
                </a:lnTo>
                <a:lnTo>
                  <a:pt x="52044" y="277825"/>
                </a:lnTo>
                <a:lnTo>
                  <a:pt x="52070" y="274320"/>
                </a:lnTo>
                <a:lnTo>
                  <a:pt x="52006" y="271881"/>
                </a:lnTo>
                <a:lnTo>
                  <a:pt x="52184" y="271881"/>
                </a:lnTo>
                <a:lnTo>
                  <a:pt x="54406" y="273062"/>
                </a:lnTo>
                <a:lnTo>
                  <a:pt x="58877" y="270510"/>
                </a:lnTo>
                <a:lnTo>
                  <a:pt x="59613" y="270510"/>
                </a:lnTo>
                <a:lnTo>
                  <a:pt x="59588" y="274320"/>
                </a:lnTo>
                <a:lnTo>
                  <a:pt x="59169" y="275590"/>
                </a:lnTo>
                <a:lnTo>
                  <a:pt x="58953" y="275590"/>
                </a:lnTo>
                <a:lnTo>
                  <a:pt x="52806" y="278142"/>
                </a:lnTo>
                <a:lnTo>
                  <a:pt x="52120" y="278142"/>
                </a:lnTo>
                <a:lnTo>
                  <a:pt x="52628" y="280428"/>
                </a:lnTo>
                <a:lnTo>
                  <a:pt x="54991" y="279590"/>
                </a:lnTo>
                <a:lnTo>
                  <a:pt x="55270" y="279590"/>
                </a:lnTo>
                <a:lnTo>
                  <a:pt x="58877" y="276860"/>
                </a:lnTo>
                <a:lnTo>
                  <a:pt x="59639" y="278142"/>
                </a:lnTo>
                <a:lnTo>
                  <a:pt x="59639" y="264922"/>
                </a:lnTo>
                <a:lnTo>
                  <a:pt x="59410" y="264210"/>
                </a:lnTo>
                <a:lnTo>
                  <a:pt x="59410" y="267970"/>
                </a:lnTo>
                <a:lnTo>
                  <a:pt x="56781" y="270510"/>
                </a:lnTo>
                <a:lnTo>
                  <a:pt x="52006" y="271843"/>
                </a:lnTo>
                <a:lnTo>
                  <a:pt x="51981" y="270687"/>
                </a:lnTo>
                <a:lnTo>
                  <a:pt x="51511" y="267970"/>
                </a:lnTo>
                <a:lnTo>
                  <a:pt x="51117" y="265684"/>
                </a:lnTo>
                <a:lnTo>
                  <a:pt x="51079" y="265506"/>
                </a:lnTo>
                <a:lnTo>
                  <a:pt x="52895" y="265506"/>
                </a:lnTo>
                <a:lnTo>
                  <a:pt x="55638" y="264210"/>
                </a:lnTo>
                <a:lnTo>
                  <a:pt x="58229" y="262978"/>
                </a:lnTo>
                <a:lnTo>
                  <a:pt x="58432" y="262978"/>
                </a:lnTo>
                <a:lnTo>
                  <a:pt x="59372" y="267766"/>
                </a:lnTo>
                <a:lnTo>
                  <a:pt x="59410" y="267970"/>
                </a:lnTo>
                <a:lnTo>
                  <a:pt x="59410" y="264210"/>
                </a:lnTo>
                <a:lnTo>
                  <a:pt x="59118" y="263296"/>
                </a:lnTo>
                <a:lnTo>
                  <a:pt x="59016" y="262978"/>
                </a:lnTo>
                <a:lnTo>
                  <a:pt x="58229" y="260553"/>
                </a:lnTo>
                <a:lnTo>
                  <a:pt x="51714" y="264160"/>
                </a:lnTo>
                <a:lnTo>
                  <a:pt x="51054" y="260553"/>
                </a:lnTo>
                <a:lnTo>
                  <a:pt x="51015" y="260350"/>
                </a:lnTo>
                <a:lnTo>
                  <a:pt x="50774" y="259080"/>
                </a:lnTo>
                <a:lnTo>
                  <a:pt x="63779" y="251460"/>
                </a:lnTo>
                <a:lnTo>
                  <a:pt x="62458" y="250190"/>
                </a:lnTo>
                <a:lnTo>
                  <a:pt x="25438" y="271792"/>
                </a:lnTo>
                <a:lnTo>
                  <a:pt x="24612" y="270687"/>
                </a:lnTo>
                <a:lnTo>
                  <a:pt x="24638" y="271322"/>
                </a:lnTo>
                <a:lnTo>
                  <a:pt x="25006" y="273177"/>
                </a:lnTo>
                <a:lnTo>
                  <a:pt x="24561" y="273177"/>
                </a:lnTo>
                <a:lnTo>
                  <a:pt x="20739" y="274320"/>
                </a:lnTo>
                <a:lnTo>
                  <a:pt x="18618" y="276860"/>
                </a:lnTo>
                <a:lnTo>
                  <a:pt x="16433" y="274320"/>
                </a:lnTo>
                <a:lnTo>
                  <a:pt x="14770" y="279412"/>
                </a:lnTo>
                <a:lnTo>
                  <a:pt x="16878" y="278142"/>
                </a:lnTo>
                <a:lnTo>
                  <a:pt x="18656" y="284060"/>
                </a:lnTo>
                <a:lnTo>
                  <a:pt x="21640" y="283222"/>
                </a:lnTo>
                <a:lnTo>
                  <a:pt x="26250" y="281940"/>
                </a:lnTo>
                <a:lnTo>
                  <a:pt x="27051" y="287020"/>
                </a:lnTo>
                <a:lnTo>
                  <a:pt x="25552" y="288290"/>
                </a:lnTo>
                <a:lnTo>
                  <a:pt x="21336" y="289560"/>
                </a:lnTo>
                <a:lnTo>
                  <a:pt x="18211" y="285750"/>
                </a:lnTo>
                <a:lnTo>
                  <a:pt x="18808" y="289560"/>
                </a:lnTo>
                <a:lnTo>
                  <a:pt x="18910" y="291236"/>
                </a:lnTo>
                <a:lnTo>
                  <a:pt x="18770" y="291858"/>
                </a:lnTo>
                <a:lnTo>
                  <a:pt x="20002" y="291236"/>
                </a:lnTo>
                <a:lnTo>
                  <a:pt x="23444" y="289560"/>
                </a:lnTo>
                <a:lnTo>
                  <a:pt x="27139" y="288290"/>
                </a:lnTo>
                <a:lnTo>
                  <a:pt x="28003" y="293370"/>
                </a:lnTo>
                <a:lnTo>
                  <a:pt x="25768" y="294640"/>
                </a:lnTo>
                <a:lnTo>
                  <a:pt x="22542" y="295795"/>
                </a:lnTo>
                <a:lnTo>
                  <a:pt x="22821" y="294640"/>
                </a:lnTo>
                <a:lnTo>
                  <a:pt x="21831" y="295529"/>
                </a:lnTo>
                <a:lnTo>
                  <a:pt x="22225" y="295910"/>
                </a:lnTo>
                <a:lnTo>
                  <a:pt x="22517" y="295910"/>
                </a:lnTo>
                <a:lnTo>
                  <a:pt x="22313" y="296773"/>
                </a:lnTo>
                <a:lnTo>
                  <a:pt x="22250" y="297053"/>
                </a:lnTo>
                <a:lnTo>
                  <a:pt x="28028" y="294640"/>
                </a:lnTo>
                <a:lnTo>
                  <a:pt x="28867" y="298475"/>
                </a:lnTo>
                <a:lnTo>
                  <a:pt x="28956" y="294640"/>
                </a:lnTo>
                <a:lnTo>
                  <a:pt x="28968" y="293370"/>
                </a:lnTo>
                <a:lnTo>
                  <a:pt x="32080" y="292100"/>
                </a:lnTo>
                <a:lnTo>
                  <a:pt x="35179" y="290830"/>
                </a:lnTo>
                <a:lnTo>
                  <a:pt x="36118" y="295529"/>
                </a:lnTo>
                <a:lnTo>
                  <a:pt x="36195" y="295910"/>
                </a:lnTo>
                <a:lnTo>
                  <a:pt x="33566" y="297281"/>
                </a:lnTo>
                <a:lnTo>
                  <a:pt x="33362" y="297281"/>
                </a:lnTo>
                <a:lnTo>
                  <a:pt x="28867" y="298475"/>
                </a:lnTo>
                <a:lnTo>
                  <a:pt x="29133" y="299720"/>
                </a:lnTo>
                <a:lnTo>
                  <a:pt x="25438" y="300990"/>
                </a:lnTo>
                <a:lnTo>
                  <a:pt x="21793" y="303530"/>
                </a:lnTo>
                <a:lnTo>
                  <a:pt x="21894" y="298780"/>
                </a:lnTo>
                <a:lnTo>
                  <a:pt x="21615" y="299720"/>
                </a:lnTo>
                <a:lnTo>
                  <a:pt x="20142" y="305854"/>
                </a:lnTo>
                <a:lnTo>
                  <a:pt x="24371" y="303530"/>
                </a:lnTo>
                <a:lnTo>
                  <a:pt x="40487" y="294640"/>
                </a:lnTo>
                <a:lnTo>
                  <a:pt x="42786" y="293370"/>
                </a:lnTo>
                <a:lnTo>
                  <a:pt x="42697" y="294449"/>
                </a:lnTo>
                <a:lnTo>
                  <a:pt x="42595" y="295529"/>
                </a:lnTo>
                <a:lnTo>
                  <a:pt x="42494" y="296773"/>
                </a:lnTo>
                <a:lnTo>
                  <a:pt x="42430" y="297510"/>
                </a:lnTo>
                <a:lnTo>
                  <a:pt x="42291" y="298475"/>
                </a:lnTo>
                <a:lnTo>
                  <a:pt x="12852" y="316230"/>
                </a:lnTo>
                <a:lnTo>
                  <a:pt x="47421" y="297281"/>
                </a:lnTo>
                <a:lnTo>
                  <a:pt x="49936" y="295910"/>
                </a:lnTo>
                <a:lnTo>
                  <a:pt x="49936" y="300990"/>
                </a:lnTo>
                <a:lnTo>
                  <a:pt x="14643" y="321310"/>
                </a:lnTo>
                <a:lnTo>
                  <a:pt x="15659" y="322580"/>
                </a:lnTo>
                <a:lnTo>
                  <a:pt x="17907" y="321310"/>
                </a:lnTo>
                <a:lnTo>
                  <a:pt x="18986" y="320040"/>
                </a:lnTo>
                <a:lnTo>
                  <a:pt x="26530" y="316230"/>
                </a:lnTo>
                <a:lnTo>
                  <a:pt x="34226" y="312420"/>
                </a:lnTo>
                <a:lnTo>
                  <a:pt x="41821" y="307340"/>
                </a:lnTo>
                <a:lnTo>
                  <a:pt x="49047" y="303530"/>
                </a:lnTo>
                <a:lnTo>
                  <a:pt x="47675" y="308610"/>
                </a:lnTo>
                <a:lnTo>
                  <a:pt x="39268" y="313690"/>
                </a:lnTo>
                <a:lnTo>
                  <a:pt x="30670" y="317500"/>
                </a:lnTo>
                <a:lnTo>
                  <a:pt x="22301" y="322580"/>
                </a:lnTo>
                <a:lnTo>
                  <a:pt x="14643" y="327660"/>
                </a:lnTo>
                <a:lnTo>
                  <a:pt x="56629" y="307340"/>
                </a:lnTo>
                <a:lnTo>
                  <a:pt x="54292" y="311150"/>
                </a:lnTo>
                <a:lnTo>
                  <a:pt x="44869" y="316230"/>
                </a:lnTo>
                <a:lnTo>
                  <a:pt x="25590" y="326390"/>
                </a:lnTo>
                <a:lnTo>
                  <a:pt x="16421" y="332740"/>
                </a:lnTo>
                <a:lnTo>
                  <a:pt x="15379" y="332740"/>
                </a:lnTo>
                <a:lnTo>
                  <a:pt x="14097" y="331470"/>
                </a:lnTo>
                <a:lnTo>
                  <a:pt x="14643" y="334010"/>
                </a:lnTo>
                <a:lnTo>
                  <a:pt x="17056" y="332740"/>
                </a:lnTo>
                <a:lnTo>
                  <a:pt x="60350" y="309880"/>
                </a:lnTo>
                <a:lnTo>
                  <a:pt x="69761" y="304914"/>
                </a:lnTo>
                <a:lnTo>
                  <a:pt x="77190" y="300990"/>
                </a:lnTo>
                <a:lnTo>
                  <a:pt x="89217" y="294640"/>
                </a:lnTo>
                <a:lnTo>
                  <a:pt x="98831" y="289560"/>
                </a:lnTo>
                <a:lnTo>
                  <a:pt x="106057" y="285750"/>
                </a:lnTo>
                <a:lnTo>
                  <a:pt x="108458" y="284480"/>
                </a:lnTo>
                <a:lnTo>
                  <a:pt x="107569" y="287020"/>
                </a:lnTo>
                <a:lnTo>
                  <a:pt x="105867" y="288290"/>
                </a:lnTo>
                <a:lnTo>
                  <a:pt x="82575" y="300990"/>
                </a:lnTo>
                <a:lnTo>
                  <a:pt x="38938" y="323850"/>
                </a:lnTo>
                <a:lnTo>
                  <a:pt x="18478" y="336550"/>
                </a:lnTo>
                <a:lnTo>
                  <a:pt x="16040" y="336550"/>
                </a:lnTo>
                <a:lnTo>
                  <a:pt x="16433" y="339090"/>
                </a:lnTo>
                <a:lnTo>
                  <a:pt x="17424" y="339090"/>
                </a:lnTo>
                <a:lnTo>
                  <a:pt x="27927" y="334010"/>
                </a:lnTo>
                <a:lnTo>
                  <a:pt x="29845" y="332740"/>
                </a:lnTo>
                <a:lnTo>
                  <a:pt x="64414" y="314960"/>
                </a:lnTo>
                <a:lnTo>
                  <a:pt x="99491" y="294640"/>
                </a:lnTo>
                <a:lnTo>
                  <a:pt x="114592" y="287020"/>
                </a:lnTo>
                <a:lnTo>
                  <a:pt x="139738" y="274320"/>
                </a:lnTo>
                <a:lnTo>
                  <a:pt x="144564" y="271881"/>
                </a:lnTo>
                <a:lnTo>
                  <a:pt x="147256" y="270510"/>
                </a:lnTo>
                <a:lnTo>
                  <a:pt x="154762" y="266700"/>
                </a:lnTo>
                <a:lnTo>
                  <a:pt x="157111" y="265506"/>
                </a:lnTo>
                <a:lnTo>
                  <a:pt x="159677" y="264210"/>
                </a:lnTo>
                <a:lnTo>
                  <a:pt x="169786" y="259080"/>
                </a:lnTo>
                <a:lnTo>
                  <a:pt x="182753" y="254025"/>
                </a:lnTo>
                <a:lnTo>
                  <a:pt x="186055" y="252730"/>
                </a:lnTo>
                <a:lnTo>
                  <a:pt x="193116" y="250190"/>
                </a:lnTo>
                <a:lnTo>
                  <a:pt x="203708" y="246380"/>
                </a:lnTo>
                <a:lnTo>
                  <a:pt x="221754" y="242570"/>
                </a:lnTo>
                <a:lnTo>
                  <a:pt x="239242" y="242570"/>
                </a:lnTo>
                <a:lnTo>
                  <a:pt x="248348" y="243852"/>
                </a:lnTo>
                <a:lnTo>
                  <a:pt x="267030" y="248920"/>
                </a:lnTo>
                <a:lnTo>
                  <a:pt x="276250" y="250190"/>
                </a:lnTo>
                <a:lnTo>
                  <a:pt x="294106" y="251460"/>
                </a:lnTo>
                <a:lnTo>
                  <a:pt x="312204" y="251460"/>
                </a:lnTo>
                <a:lnTo>
                  <a:pt x="330238" y="250190"/>
                </a:lnTo>
                <a:lnTo>
                  <a:pt x="342023" y="247650"/>
                </a:lnTo>
                <a:lnTo>
                  <a:pt x="347916" y="246380"/>
                </a:lnTo>
                <a:lnTo>
                  <a:pt x="353212" y="245186"/>
                </a:lnTo>
                <a:lnTo>
                  <a:pt x="353377" y="245186"/>
                </a:lnTo>
                <a:lnTo>
                  <a:pt x="366128" y="240030"/>
                </a:lnTo>
                <a:lnTo>
                  <a:pt x="375158" y="240030"/>
                </a:lnTo>
                <a:lnTo>
                  <a:pt x="380593" y="243852"/>
                </a:lnTo>
                <a:lnTo>
                  <a:pt x="385445" y="242570"/>
                </a:lnTo>
                <a:lnTo>
                  <a:pt x="410743" y="267970"/>
                </a:lnTo>
                <a:lnTo>
                  <a:pt x="422376" y="273177"/>
                </a:lnTo>
                <a:lnTo>
                  <a:pt x="423214" y="273177"/>
                </a:lnTo>
                <a:lnTo>
                  <a:pt x="433324" y="274320"/>
                </a:lnTo>
                <a:lnTo>
                  <a:pt x="444804" y="274320"/>
                </a:lnTo>
                <a:lnTo>
                  <a:pt x="456463" y="271881"/>
                </a:lnTo>
                <a:lnTo>
                  <a:pt x="471220" y="269240"/>
                </a:lnTo>
                <a:lnTo>
                  <a:pt x="473786" y="267970"/>
                </a:lnTo>
                <a:lnTo>
                  <a:pt x="481380" y="264210"/>
                </a:lnTo>
                <a:lnTo>
                  <a:pt x="483870" y="262978"/>
                </a:lnTo>
                <a:lnTo>
                  <a:pt x="484200" y="262750"/>
                </a:lnTo>
                <a:lnTo>
                  <a:pt x="490575" y="256540"/>
                </a:lnTo>
                <a:lnTo>
                  <a:pt x="491871" y="255270"/>
                </a:lnTo>
                <a:lnTo>
                  <a:pt x="493153" y="254025"/>
                </a:lnTo>
                <a:lnTo>
                  <a:pt x="493217" y="253822"/>
                </a:lnTo>
                <a:lnTo>
                  <a:pt x="495820" y="241414"/>
                </a:lnTo>
                <a:lnTo>
                  <a:pt x="495884" y="241109"/>
                </a:lnTo>
                <a:lnTo>
                  <a:pt x="496011" y="240538"/>
                </a:lnTo>
                <a:lnTo>
                  <a:pt x="496112" y="240030"/>
                </a:lnTo>
                <a:lnTo>
                  <a:pt x="496201" y="239585"/>
                </a:lnTo>
                <a:lnTo>
                  <a:pt x="496277" y="239280"/>
                </a:lnTo>
                <a:lnTo>
                  <a:pt x="496379" y="238760"/>
                </a:lnTo>
                <a:lnTo>
                  <a:pt x="499211" y="237655"/>
                </a:lnTo>
                <a:lnTo>
                  <a:pt x="502881" y="236308"/>
                </a:lnTo>
                <a:lnTo>
                  <a:pt x="503021" y="236308"/>
                </a:lnTo>
                <a:lnTo>
                  <a:pt x="505841" y="233794"/>
                </a:lnTo>
                <a:lnTo>
                  <a:pt x="507530" y="232702"/>
                </a:lnTo>
                <a:lnTo>
                  <a:pt x="511898" y="229933"/>
                </a:lnTo>
                <a:lnTo>
                  <a:pt x="517550" y="226060"/>
                </a:lnTo>
                <a:lnTo>
                  <a:pt x="523074" y="221094"/>
                </a:lnTo>
                <a:lnTo>
                  <a:pt x="523976" y="220510"/>
                </a:lnTo>
                <a:lnTo>
                  <a:pt x="529551" y="217182"/>
                </a:lnTo>
                <a:lnTo>
                  <a:pt x="531241" y="215900"/>
                </a:lnTo>
                <a:lnTo>
                  <a:pt x="549986" y="190500"/>
                </a:lnTo>
                <a:lnTo>
                  <a:pt x="563600" y="189230"/>
                </a:lnTo>
                <a:lnTo>
                  <a:pt x="572871" y="184150"/>
                </a:lnTo>
                <a:lnTo>
                  <a:pt x="575183" y="182880"/>
                </a:lnTo>
                <a:lnTo>
                  <a:pt x="581609" y="172720"/>
                </a:lnTo>
                <a:lnTo>
                  <a:pt x="579691" y="158750"/>
                </a:lnTo>
                <a:lnTo>
                  <a:pt x="579589" y="158559"/>
                </a:lnTo>
                <a:lnTo>
                  <a:pt x="579589" y="165100"/>
                </a:lnTo>
                <a:lnTo>
                  <a:pt x="579501" y="166370"/>
                </a:lnTo>
                <a:lnTo>
                  <a:pt x="579424" y="167640"/>
                </a:lnTo>
                <a:lnTo>
                  <a:pt x="579335" y="168910"/>
                </a:lnTo>
                <a:lnTo>
                  <a:pt x="577545" y="168910"/>
                </a:lnTo>
                <a:lnTo>
                  <a:pt x="578319" y="172720"/>
                </a:lnTo>
                <a:lnTo>
                  <a:pt x="578332" y="174053"/>
                </a:lnTo>
                <a:lnTo>
                  <a:pt x="575525" y="177800"/>
                </a:lnTo>
                <a:lnTo>
                  <a:pt x="573963" y="177800"/>
                </a:lnTo>
                <a:lnTo>
                  <a:pt x="573430" y="179362"/>
                </a:lnTo>
                <a:lnTo>
                  <a:pt x="573595" y="179362"/>
                </a:lnTo>
                <a:lnTo>
                  <a:pt x="574281" y="182880"/>
                </a:lnTo>
                <a:lnTo>
                  <a:pt x="571296" y="181610"/>
                </a:lnTo>
                <a:lnTo>
                  <a:pt x="570611" y="176657"/>
                </a:lnTo>
                <a:lnTo>
                  <a:pt x="570585" y="181610"/>
                </a:lnTo>
                <a:lnTo>
                  <a:pt x="570128" y="184150"/>
                </a:lnTo>
                <a:lnTo>
                  <a:pt x="567715" y="184150"/>
                </a:lnTo>
                <a:lnTo>
                  <a:pt x="567601" y="180340"/>
                </a:lnTo>
                <a:lnTo>
                  <a:pt x="567575" y="179362"/>
                </a:lnTo>
                <a:lnTo>
                  <a:pt x="567931" y="179362"/>
                </a:lnTo>
                <a:lnTo>
                  <a:pt x="567283" y="178854"/>
                </a:lnTo>
                <a:lnTo>
                  <a:pt x="567283" y="186740"/>
                </a:lnTo>
                <a:lnTo>
                  <a:pt x="564870" y="186740"/>
                </a:lnTo>
                <a:lnTo>
                  <a:pt x="558584" y="176657"/>
                </a:lnTo>
                <a:lnTo>
                  <a:pt x="563753" y="186740"/>
                </a:lnTo>
                <a:lnTo>
                  <a:pt x="563206" y="186740"/>
                </a:lnTo>
                <a:lnTo>
                  <a:pt x="561403" y="189230"/>
                </a:lnTo>
                <a:lnTo>
                  <a:pt x="555815" y="177800"/>
                </a:lnTo>
                <a:lnTo>
                  <a:pt x="556882" y="176657"/>
                </a:lnTo>
                <a:lnTo>
                  <a:pt x="558546" y="176657"/>
                </a:lnTo>
                <a:lnTo>
                  <a:pt x="557834" y="174320"/>
                </a:lnTo>
                <a:lnTo>
                  <a:pt x="557758" y="174053"/>
                </a:lnTo>
                <a:lnTo>
                  <a:pt x="558800" y="172720"/>
                </a:lnTo>
                <a:lnTo>
                  <a:pt x="567283" y="186740"/>
                </a:lnTo>
                <a:lnTo>
                  <a:pt x="567283" y="178854"/>
                </a:lnTo>
                <a:lnTo>
                  <a:pt x="562724" y="175260"/>
                </a:lnTo>
                <a:lnTo>
                  <a:pt x="560476" y="168910"/>
                </a:lnTo>
                <a:lnTo>
                  <a:pt x="560692" y="167640"/>
                </a:lnTo>
                <a:lnTo>
                  <a:pt x="562787" y="167640"/>
                </a:lnTo>
                <a:lnTo>
                  <a:pt x="570585" y="181610"/>
                </a:lnTo>
                <a:lnTo>
                  <a:pt x="570585" y="176631"/>
                </a:lnTo>
                <a:lnTo>
                  <a:pt x="569709" y="175666"/>
                </a:lnTo>
                <a:lnTo>
                  <a:pt x="565378" y="171450"/>
                </a:lnTo>
                <a:lnTo>
                  <a:pt x="562483" y="165100"/>
                </a:lnTo>
                <a:lnTo>
                  <a:pt x="561670" y="165100"/>
                </a:lnTo>
                <a:lnTo>
                  <a:pt x="562686" y="163830"/>
                </a:lnTo>
                <a:lnTo>
                  <a:pt x="563689" y="162560"/>
                </a:lnTo>
                <a:lnTo>
                  <a:pt x="573963" y="177800"/>
                </a:lnTo>
                <a:lnTo>
                  <a:pt x="573887" y="176657"/>
                </a:lnTo>
                <a:lnTo>
                  <a:pt x="573786" y="175260"/>
                </a:lnTo>
                <a:lnTo>
                  <a:pt x="571855" y="172720"/>
                </a:lnTo>
                <a:lnTo>
                  <a:pt x="569480" y="168910"/>
                </a:lnTo>
                <a:lnTo>
                  <a:pt x="564400" y="162560"/>
                </a:lnTo>
                <a:lnTo>
                  <a:pt x="564438" y="160020"/>
                </a:lnTo>
                <a:lnTo>
                  <a:pt x="564603" y="158750"/>
                </a:lnTo>
                <a:lnTo>
                  <a:pt x="564692" y="158064"/>
                </a:lnTo>
                <a:lnTo>
                  <a:pt x="564769" y="157480"/>
                </a:lnTo>
                <a:lnTo>
                  <a:pt x="565302" y="158064"/>
                </a:lnTo>
                <a:lnTo>
                  <a:pt x="566826" y="153670"/>
                </a:lnTo>
                <a:lnTo>
                  <a:pt x="569556" y="156070"/>
                </a:lnTo>
                <a:lnTo>
                  <a:pt x="568667" y="153670"/>
                </a:lnTo>
                <a:lnTo>
                  <a:pt x="567715" y="151130"/>
                </a:lnTo>
                <a:lnTo>
                  <a:pt x="572452" y="152400"/>
                </a:lnTo>
                <a:lnTo>
                  <a:pt x="573074" y="157480"/>
                </a:lnTo>
                <a:lnTo>
                  <a:pt x="575564" y="162052"/>
                </a:lnTo>
                <a:lnTo>
                  <a:pt x="570280" y="157632"/>
                </a:lnTo>
                <a:lnTo>
                  <a:pt x="575551" y="168910"/>
                </a:lnTo>
                <a:lnTo>
                  <a:pt x="577545" y="168910"/>
                </a:lnTo>
                <a:lnTo>
                  <a:pt x="576491" y="164045"/>
                </a:lnTo>
                <a:lnTo>
                  <a:pt x="576389" y="163576"/>
                </a:lnTo>
                <a:lnTo>
                  <a:pt x="576529" y="163830"/>
                </a:lnTo>
                <a:lnTo>
                  <a:pt x="579589" y="165100"/>
                </a:lnTo>
                <a:lnTo>
                  <a:pt x="579589" y="158559"/>
                </a:lnTo>
                <a:lnTo>
                  <a:pt x="577761" y="154952"/>
                </a:lnTo>
                <a:lnTo>
                  <a:pt x="572173" y="151130"/>
                </a:lnTo>
                <a:lnTo>
                  <a:pt x="570306" y="149860"/>
                </a:lnTo>
                <a:lnTo>
                  <a:pt x="569137" y="145567"/>
                </a:lnTo>
                <a:lnTo>
                  <a:pt x="569099" y="145415"/>
                </a:lnTo>
                <a:lnTo>
                  <a:pt x="568972" y="144957"/>
                </a:lnTo>
                <a:lnTo>
                  <a:pt x="568820" y="144957"/>
                </a:lnTo>
                <a:lnTo>
                  <a:pt x="570344" y="142240"/>
                </a:lnTo>
                <a:lnTo>
                  <a:pt x="570217" y="140970"/>
                </a:lnTo>
                <a:lnTo>
                  <a:pt x="570090" y="139230"/>
                </a:lnTo>
                <a:lnTo>
                  <a:pt x="569976" y="137566"/>
                </a:lnTo>
                <a:lnTo>
                  <a:pt x="569849" y="135890"/>
                </a:lnTo>
                <a:lnTo>
                  <a:pt x="569760" y="134620"/>
                </a:lnTo>
                <a:lnTo>
                  <a:pt x="569671" y="133350"/>
                </a:lnTo>
                <a:lnTo>
                  <a:pt x="569569" y="132080"/>
                </a:lnTo>
                <a:lnTo>
                  <a:pt x="533882" y="99060"/>
                </a:lnTo>
                <a:lnTo>
                  <a:pt x="520598" y="88900"/>
                </a:lnTo>
                <a:lnTo>
                  <a:pt x="507923" y="78740"/>
                </a:lnTo>
                <a:lnTo>
                  <a:pt x="504812" y="76200"/>
                </a:lnTo>
                <a:lnTo>
                  <a:pt x="505167" y="76200"/>
                </a:lnTo>
                <a:lnTo>
                  <a:pt x="516382" y="74930"/>
                </a:lnTo>
                <a:lnTo>
                  <a:pt x="550278" y="74930"/>
                </a:lnTo>
                <a:lnTo>
                  <a:pt x="556907" y="73660"/>
                </a:lnTo>
                <a:lnTo>
                  <a:pt x="564057" y="71120"/>
                </a:lnTo>
                <a:lnTo>
                  <a:pt x="571030" y="69850"/>
                </a:lnTo>
                <a:lnTo>
                  <a:pt x="577100" y="68580"/>
                </a:lnTo>
                <a:lnTo>
                  <a:pt x="584034" y="68580"/>
                </a:lnTo>
                <a:lnTo>
                  <a:pt x="594588" y="72390"/>
                </a:lnTo>
                <a:lnTo>
                  <a:pt x="602119" y="72390"/>
                </a:lnTo>
                <a:lnTo>
                  <a:pt x="611263" y="73660"/>
                </a:lnTo>
                <a:lnTo>
                  <a:pt x="620433" y="73660"/>
                </a:lnTo>
                <a:lnTo>
                  <a:pt x="629615" y="74930"/>
                </a:lnTo>
                <a:lnTo>
                  <a:pt x="649998" y="74930"/>
                </a:lnTo>
                <a:lnTo>
                  <a:pt x="660730" y="77470"/>
                </a:lnTo>
                <a:lnTo>
                  <a:pt x="682536" y="80010"/>
                </a:lnTo>
                <a:lnTo>
                  <a:pt x="694893" y="80010"/>
                </a:lnTo>
                <a:lnTo>
                  <a:pt x="707872" y="77470"/>
                </a:lnTo>
                <a:lnTo>
                  <a:pt x="719353" y="71120"/>
                </a:lnTo>
                <a:lnTo>
                  <a:pt x="721588" y="68580"/>
                </a:lnTo>
                <a:lnTo>
                  <a:pt x="722718" y="67310"/>
                </a:lnTo>
                <a:close/>
              </a:path>
              <a:path w="729614" h="339089">
                <a:moveTo>
                  <a:pt x="726084" y="51879"/>
                </a:moveTo>
                <a:lnTo>
                  <a:pt x="724916" y="51879"/>
                </a:lnTo>
                <a:lnTo>
                  <a:pt x="724662" y="52197"/>
                </a:lnTo>
                <a:lnTo>
                  <a:pt x="725678" y="52197"/>
                </a:lnTo>
                <a:lnTo>
                  <a:pt x="726084" y="51879"/>
                </a:lnTo>
                <a:close/>
              </a:path>
              <a:path w="729614" h="339089">
                <a:moveTo>
                  <a:pt x="729272" y="51879"/>
                </a:moveTo>
                <a:lnTo>
                  <a:pt x="696861" y="29210"/>
                </a:lnTo>
                <a:lnTo>
                  <a:pt x="626516" y="16510"/>
                </a:lnTo>
                <a:lnTo>
                  <a:pt x="609498" y="12700"/>
                </a:lnTo>
                <a:lnTo>
                  <a:pt x="601522" y="11430"/>
                </a:lnTo>
                <a:lnTo>
                  <a:pt x="585571" y="8890"/>
                </a:lnTo>
                <a:lnTo>
                  <a:pt x="577596" y="7620"/>
                </a:lnTo>
                <a:lnTo>
                  <a:pt x="560158" y="6350"/>
                </a:lnTo>
                <a:lnTo>
                  <a:pt x="482346" y="6350"/>
                </a:lnTo>
                <a:lnTo>
                  <a:pt x="462965" y="2540"/>
                </a:lnTo>
                <a:lnTo>
                  <a:pt x="456577" y="1270"/>
                </a:lnTo>
                <a:lnTo>
                  <a:pt x="443738" y="0"/>
                </a:lnTo>
                <a:lnTo>
                  <a:pt x="430568" y="0"/>
                </a:lnTo>
                <a:lnTo>
                  <a:pt x="422744" y="1270"/>
                </a:lnTo>
                <a:lnTo>
                  <a:pt x="415683" y="3810"/>
                </a:lnTo>
                <a:lnTo>
                  <a:pt x="408863" y="6350"/>
                </a:lnTo>
                <a:lnTo>
                  <a:pt x="401751" y="8890"/>
                </a:lnTo>
                <a:lnTo>
                  <a:pt x="371221" y="17780"/>
                </a:lnTo>
                <a:lnTo>
                  <a:pt x="307479" y="30480"/>
                </a:lnTo>
                <a:lnTo>
                  <a:pt x="276059" y="38100"/>
                </a:lnTo>
                <a:lnTo>
                  <a:pt x="234251" y="53340"/>
                </a:lnTo>
                <a:lnTo>
                  <a:pt x="220332" y="57150"/>
                </a:lnTo>
                <a:lnTo>
                  <a:pt x="183299" y="64770"/>
                </a:lnTo>
                <a:lnTo>
                  <a:pt x="164668" y="67310"/>
                </a:lnTo>
                <a:lnTo>
                  <a:pt x="148818" y="70573"/>
                </a:lnTo>
                <a:lnTo>
                  <a:pt x="148818" y="72390"/>
                </a:lnTo>
                <a:lnTo>
                  <a:pt x="148742" y="73660"/>
                </a:lnTo>
                <a:lnTo>
                  <a:pt x="148653" y="74930"/>
                </a:lnTo>
                <a:lnTo>
                  <a:pt x="148475" y="73660"/>
                </a:lnTo>
                <a:lnTo>
                  <a:pt x="141452" y="75869"/>
                </a:lnTo>
                <a:lnTo>
                  <a:pt x="142100" y="74930"/>
                </a:lnTo>
                <a:lnTo>
                  <a:pt x="142976" y="73660"/>
                </a:lnTo>
                <a:lnTo>
                  <a:pt x="145732" y="73660"/>
                </a:lnTo>
                <a:lnTo>
                  <a:pt x="148818" y="72390"/>
                </a:lnTo>
                <a:lnTo>
                  <a:pt x="148818" y="70573"/>
                </a:lnTo>
                <a:lnTo>
                  <a:pt x="146138" y="71120"/>
                </a:lnTo>
                <a:lnTo>
                  <a:pt x="110413" y="81280"/>
                </a:lnTo>
                <a:lnTo>
                  <a:pt x="92684" y="87630"/>
                </a:lnTo>
                <a:lnTo>
                  <a:pt x="74891" y="92710"/>
                </a:lnTo>
                <a:lnTo>
                  <a:pt x="37807" y="102870"/>
                </a:lnTo>
                <a:lnTo>
                  <a:pt x="19100" y="106680"/>
                </a:lnTo>
                <a:lnTo>
                  <a:pt x="0" y="111848"/>
                </a:lnTo>
                <a:lnTo>
                  <a:pt x="342" y="111848"/>
                </a:lnTo>
                <a:lnTo>
                  <a:pt x="317" y="113030"/>
                </a:lnTo>
                <a:lnTo>
                  <a:pt x="1600" y="113030"/>
                </a:lnTo>
                <a:lnTo>
                  <a:pt x="13042" y="110490"/>
                </a:lnTo>
                <a:lnTo>
                  <a:pt x="24917" y="109220"/>
                </a:lnTo>
                <a:lnTo>
                  <a:pt x="36753" y="105410"/>
                </a:lnTo>
                <a:lnTo>
                  <a:pt x="48069" y="102870"/>
                </a:lnTo>
                <a:lnTo>
                  <a:pt x="85902" y="92710"/>
                </a:lnTo>
                <a:lnTo>
                  <a:pt x="118706" y="81280"/>
                </a:lnTo>
                <a:lnTo>
                  <a:pt x="129654" y="78740"/>
                </a:lnTo>
                <a:lnTo>
                  <a:pt x="130378" y="78740"/>
                </a:lnTo>
                <a:lnTo>
                  <a:pt x="132486" y="77558"/>
                </a:lnTo>
                <a:lnTo>
                  <a:pt x="131229" y="78740"/>
                </a:lnTo>
                <a:lnTo>
                  <a:pt x="127215" y="81280"/>
                </a:lnTo>
                <a:lnTo>
                  <a:pt x="135255" y="78740"/>
                </a:lnTo>
                <a:lnTo>
                  <a:pt x="132613" y="77495"/>
                </a:lnTo>
                <a:lnTo>
                  <a:pt x="136131" y="77470"/>
                </a:lnTo>
                <a:lnTo>
                  <a:pt x="138912" y="78740"/>
                </a:lnTo>
                <a:lnTo>
                  <a:pt x="142405" y="77470"/>
                </a:lnTo>
                <a:lnTo>
                  <a:pt x="140614" y="76200"/>
                </a:lnTo>
                <a:lnTo>
                  <a:pt x="138836" y="74930"/>
                </a:lnTo>
                <a:lnTo>
                  <a:pt x="140906" y="76047"/>
                </a:lnTo>
                <a:lnTo>
                  <a:pt x="141224" y="76200"/>
                </a:lnTo>
                <a:lnTo>
                  <a:pt x="146532" y="76200"/>
                </a:lnTo>
                <a:lnTo>
                  <a:pt x="153136" y="74930"/>
                </a:lnTo>
                <a:lnTo>
                  <a:pt x="159727" y="73660"/>
                </a:lnTo>
                <a:lnTo>
                  <a:pt x="161899" y="72072"/>
                </a:lnTo>
                <a:lnTo>
                  <a:pt x="162064" y="72999"/>
                </a:lnTo>
                <a:lnTo>
                  <a:pt x="166839" y="71551"/>
                </a:lnTo>
                <a:lnTo>
                  <a:pt x="172237" y="71716"/>
                </a:lnTo>
                <a:lnTo>
                  <a:pt x="178511" y="70040"/>
                </a:lnTo>
                <a:lnTo>
                  <a:pt x="179451" y="71081"/>
                </a:lnTo>
                <a:lnTo>
                  <a:pt x="179031" y="68541"/>
                </a:lnTo>
                <a:lnTo>
                  <a:pt x="174294" y="69481"/>
                </a:lnTo>
                <a:lnTo>
                  <a:pt x="168554" y="69735"/>
                </a:lnTo>
                <a:lnTo>
                  <a:pt x="163118" y="71196"/>
                </a:lnTo>
                <a:lnTo>
                  <a:pt x="162344" y="71348"/>
                </a:lnTo>
                <a:lnTo>
                  <a:pt x="161683" y="70700"/>
                </a:lnTo>
                <a:lnTo>
                  <a:pt x="161810" y="71488"/>
                </a:lnTo>
                <a:lnTo>
                  <a:pt x="153466" y="73660"/>
                </a:lnTo>
                <a:lnTo>
                  <a:pt x="149326" y="73660"/>
                </a:lnTo>
                <a:lnTo>
                  <a:pt x="149555" y="72390"/>
                </a:lnTo>
                <a:lnTo>
                  <a:pt x="202666" y="64770"/>
                </a:lnTo>
                <a:lnTo>
                  <a:pt x="220167" y="60960"/>
                </a:lnTo>
                <a:lnTo>
                  <a:pt x="226275" y="59550"/>
                </a:lnTo>
                <a:lnTo>
                  <a:pt x="225907" y="59550"/>
                </a:lnTo>
                <a:lnTo>
                  <a:pt x="232067" y="55880"/>
                </a:lnTo>
                <a:lnTo>
                  <a:pt x="238925" y="54711"/>
                </a:lnTo>
                <a:lnTo>
                  <a:pt x="239496" y="54711"/>
                </a:lnTo>
                <a:lnTo>
                  <a:pt x="239725" y="54711"/>
                </a:lnTo>
                <a:lnTo>
                  <a:pt x="241706" y="52197"/>
                </a:lnTo>
                <a:lnTo>
                  <a:pt x="241363" y="52197"/>
                </a:lnTo>
                <a:lnTo>
                  <a:pt x="246240" y="50800"/>
                </a:lnTo>
                <a:lnTo>
                  <a:pt x="256501" y="46990"/>
                </a:lnTo>
                <a:lnTo>
                  <a:pt x="264223" y="44450"/>
                </a:lnTo>
                <a:lnTo>
                  <a:pt x="271564" y="41910"/>
                </a:lnTo>
                <a:lnTo>
                  <a:pt x="302907" y="34290"/>
                </a:lnTo>
                <a:lnTo>
                  <a:pt x="366242" y="21590"/>
                </a:lnTo>
                <a:lnTo>
                  <a:pt x="397522" y="13970"/>
                </a:lnTo>
                <a:lnTo>
                  <a:pt x="400151" y="13970"/>
                </a:lnTo>
                <a:lnTo>
                  <a:pt x="394550" y="17780"/>
                </a:lnTo>
                <a:lnTo>
                  <a:pt x="391261" y="17780"/>
                </a:lnTo>
                <a:lnTo>
                  <a:pt x="382879" y="22860"/>
                </a:lnTo>
                <a:lnTo>
                  <a:pt x="378383" y="27940"/>
                </a:lnTo>
                <a:lnTo>
                  <a:pt x="371144" y="26670"/>
                </a:lnTo>
                <a:lnTo>
                  <a:pt x="370243" y="27940"/>
                </a:lnTo>
                <a:lnTo>
                  <a:pt x="374700" y="27940"/>
                </a:lnTo>
                <a:lnTo>
                  <a:pt x="366826" y="31750"/>
                </a:lnTo>
                <a:lnTo>
                  <a:pt x="360248" y="34290"/>
                </a:lnTo>
                <a:lnTo>
                  <a:pt x="352666" y="36830"/>
                </a:lnTo>
                <a:lnTo>
                  <a:pt x="349732" y="39370"/>
                </a:lnTo>
                <a:lnTo>
                  <a:pt x="328561" y="48260"/>
                </a:lnTo>
                <a:lnTo>
                  <a:pt x="319684" y="53340"/>
                </a:lnTo>
                <a:lnTo>
                  <a:pt x="311277" y="58420"/>
                </a:lnTo>
                <a:lnTo>
                  <a:pt x="312623" y="58420"/>
                </a:lnTo>
                <a:lnTo>
                  <a:pt x="321335" y="54190"/>
                </a:lnTo>
                <a:lnTo>
                  <a:pt x="328447" y="50800"/>
                </a:lnTo>
                <a:lnTo>
                  <a:pt x="336550" y="45720"/>
                </a:lnTo>
                <a:lnTo>
                  <a:pt x="344627" y="43180"/>
                </a:lnTo>
                <a:lnTo>
                  <a:pt x="346417" y="41910"/>
                </a:lnTo>
                <a:lnTo>
                  <a:pt x="348830" y="43180"/>
                </a:lnTo>
                <a:lnTo>
                  <a:pt x="350951" y="41910"/>
                </a:lnTo>
                <a:lnTo>
                  <a:pt x="350151" y="40640"/>
                </a:lnTo>
                <a:lnTo>
                  <a:pt x="351180" y="39370"/>
                </a:lnTo>
                <a:lnTo>
                  <a:pt x="356336" y="36830"/>
                </a:lnTo>
                <a:lnTo>
                  <a:pt x="364261" y="34290"/>
                </a:lnTo>
                <a:lnTo>
                  <a:pt x="372173" y="30480"/>
                </a:lnTo>
                <a:lnTo>
                  <a:pt x="377291" y="29210"/>
                </a:lnTo>
                <a:lnTo>
                  <a:pt x="378726" y="27940"/>
                </a:lnTo>
                <a:lnTo>
                  <a:pt x="381647" y="29210"/>
                </a:lnTo>
                <a:lnTo>
                  <a:pt x="383654" y="27940"/>
                </a:lnTo>
                <a:lnTo>
                  <a:pt x="382803" y="25400"/>
                </a:lnTo>
                <a:lnTo>
                  <a:pt x="386105" y="24130"/>
                </a:lnTo>
                <a:lnTo>
                  <a:pt x="389318" y="21590"/>
                </a:lnTo>
                <a:lnTo>
                  <a:pt x="394766" y="19050"/>
                </a:lnTo>
                <a:lnTo>
                  <a:pt x="399364" y="20320"/>
                </a:lnTo>
                <a:lnTo>
                  <a:pt x="399999" y="19050"/>
                </a:lnTo>
                <a:lnTo>
                  <a:pt x="400621" y="17780"/>
                </a:lnTo>
                <a:lnTo>
                  <a:pt x="397052" y="16510"/>
                </a:lnTo>
                <a:lnTo>
                  <a:pt x="403758" y="13970"/>
                </a:lnTo>
                <a:lnTo>
                  <a:pt x="407111" y="12700"/>
                </a:lnTo>
                <a:lnTo>
                  <a:pt x="410603" y="11430"/>
                </a:lnTo>
                <a:lnTo>
                  <a:pt x="417588" y="8890"/>
                </a:lnTo>
                <a:lnTo>
                  <a:pt x="428256" y="6350"/>
                </a:lnTo>
                <a:lnTo>
                  <a:pt x="438899" y="5080"/>
                </a:lnTo>
                <a:lnTo>
                  <a:pt x="445427" y="5080"/>
                </a:lnTo>
                <a:lnTo>
                  <a:pt x="451370" y="7620"/>
                </a:lnTo>
                <a:lnTo>
                  <a:pt x="457809" y="7620"/>
                </a:lnTo>
                <a:lnTo>
                  <a:pt x="457352" y="6350"/>
                </a:lnTo>
                <a:lnTo>
                  <a:pt x="453694" y="6350"/>
                </a:lnTo>
                <a:lnTo>
                  <a:pt x="452297" y="5080"/>
                </a:lnTo>
                <a:lnTo>
                  <a:pt x="440905" y="3810"/>
                </a:lnTo>
                <a:lnTo>
                  <a:pt x="430034" y="5080"/>
                </a:lnTo>
                <a:lnTo>
                  <a:pt x="419404" y="7620"/>
                </a:lnTo>
                <a:lnTo>
                  <a:pt x="408673" y="11430"/>
                </a:lnTo>
                <a:lnTo>
                  <a:pt x="424789" y="3810"/>
                </a:lnTo>
                <a:lnTo>
                  <a:pt x="441794" y="2540"/>
                </a:lnTo>
                <a:lnTo>
                  <a:pt x="459117" y="6350"/>
                </a:lnTo>
                <a:lnTo>
                  <a:pt x="476135" y="8890"/>
                </a:lnTo>
                <a:lnTo>
                  <a:pt x="493217" y="8890"/>
                </a:lnTo>
                <a:lnTo>
                  <a:pt x="511390" y="10160"/>
                </a:lnTo>
                <a:lnTo>
                  <a:pt x="549808" y="10160"/>
                </a:lnTo>
                <a:lnTo>
                  <a:pt x="567778" y="7620"/>
                </a:lnTo>
                <a:lnTo>
                  <a:pt x="568604" y="8890"/>
                </a:lnTo>
                <a:lnTo>
                  <a:pt x="566826" y="21590"/>
                </a:lnTo>
                <a:lnTo>
                  <a:pt x="570496" y="8890"/>
                </a:lnTo>
                <a:lnTo>
                  <a:pt x="573963" y="8890"/>
                </a:lnTo>
                <a:lnTo>
                  <a:pt x="571296" y="24130"/>
                </a:lnTo>
                <a:lnTo>
                  <a:pt x="573062" y="24130"/>
                </a:lnTo>
                <a:lnTo>
                  <a:pt x="572300" y="31750"/>
                </a:lnTo>
                <a:lnTo>
                  <a:pt x="572173" y="33020"/>
                </a:lnTo>
                <a:lnTo>
                  <a:pt x="574116" y="34290"/>
                </a:lnTo>
                <a:lnTo>
                  <a:pt x="574001" y="33020"/>
                </a:lnTo>
                <a:lnTo>
                  <a:pt x="575246" y="29210"/>
                </a:lnTo>
                <a:lnTo>
                  <a:pt x="573773" y="21590"/>
                </a:lnTo>
                <a:lnTo>
                  <a:pt x="573887" y="19050"/>
                </a:lnTo>
                <a:lnTo>
                  <a:pt x="574001" y="16510"/>
                </a:lnTo>
                <a:lnTo>
                  <a:pt x="574052" y="15240"/>
                </a:lnTo>
                <a:lnTo>
                  <a:pt x="575335" y="12700"/>
                </a:lnTo>
                <a:lnTo>
                  <a:pt x="575310" y="8890"/>
                </a:lnTo>
                <a:lnTo>
                  <a:pt x="590054" y="11430"/>
                </a:lnTo>
                <a:lnTo>
                  <a:pt x="587908" y="13970"/>
                </a:lnTo>
                <a:lnTo>
                  <a:pt x="592340" y="16510"/>
                </a:lnTo>
                <a:lnTo>
                  <a:pt x="595401" y="15240"/>
                </a:lnTo>
                <a:lnTo>
                  <a:pt x="593153" y="11430"/>
                </a:lnTo>
                <a:lnTo>
                  <a:pt x="689229" y="30480"/>
                </a:lnTo>
                <a:lnTo>
                  <a:pt x="687539" y="33020"/>
                </a:lnTo>
                <a:lnTo>
                  <a:pt x="697522" y="33020"/>
                </a:lnTo>
                <a:lnTo>
                  <a:pt x="706615" y="34290"/>
                </a:lnTo>
                <a:lnTo>
                  <a:pt x="715733" y="36830"/>
                </a:lnTo>
                <a:lnTo>
                  <a:pt x="720750" y="38100"/>
                </a:lnTo>
                <a:lnTo>
                  <a:pt x="723252" y="41910"/>
                </a:lnTo>
                <a:lnTo>
                  <a:pt x="722642" y="49530"/>
                </a:lnTo>
                <a:lnTo>
                  <a:pt x="721664" y="51879"/>
                </a:lnTo>
                <a:lnTo>
                  <a:pt x="724916" y="51879"/>
                </a:lnTo>
                <a:lnTo>
                  <a:pt x="726744" y="49530"/>
                </a:lnTo>
                <a:lnTo>
                  <a:pt x="725868" y="45720"/>
                </a:lnTo>
                <a:lnTo>
                  <a:pt x="727367" y="50596"/>
                </a:lnTo>
                <a:lnTo>
                  <a:pt x="727430" y="50800"/>
                </a:lnTo>
                <a:lnTo>
                  <a:pt x="726084" y="51879"/>
                </a:lnTo>
                <a:lnTo>
                  <a:pt x="729272" y="51879"/>
                </a:lnTo>
                <a:close/>
              </a:path>
              <a:path w="729614" h="339089">
                <a:moveTo>
                  <a:pt x="729322" y="54711"/>
                </a:moveTo>
                <a:lnTo>
                  <a:pt x="729284" y="52197"/>
                </a:lnTo>
                <a:lnTo>
                  <a:pt x="725932" y="52197"/>
                </a:lnTo>
                <a:lnTo>
                  <a:pt x="726541" y="53149"/>
                </a:lnTo>
                <a:lnTo>
                  <a:pt x="726668" y="53340"/>
                </a:lnTo>
                <a:lnTo>
                  <a:pt x="724839" y="54711"/>
                </a:lnTo>
                <a:lnTo>
                  <a:pt x="725106" y="54711"/>
                </a:lnTo>
                <a:lnTo>
                  <a:pt x="726782" y="55880"/>
                </a:lnTo>
                <a:lnTo>
                  <a:pt x="726643" y="55880"/>
                </a:lnTo>
                <a:lnTo>
                  <a:pt x="725373" y="60960"/>
                </a:lnTo>
                <a:lnTo>
                  <a:pt x="721296" y="62242"/>
                </a:lnTo>
                <a:lnTo>
                  <a:pt x="723709" y="53543"/>
                </a:lnTo>
                <a:lnTo>
                  <a:pt x="723760" y="53340"/>
                </a:lnTo>
                <a:lnTo>
                  <a:pt x="724662" y="52197"/>
                </a:lnTo>
                <a:lnTo>
                  <a:pt x="721525" y="52197"/>
                </a:lnTo>
                <a:lnTo>
                  <a:pt x="719988" y="55880"/>
                </a:lnTo>
                <a:lnTo>
                  <a:pt x="716445" y="59550"/>
                </a:lnTo>
                <a:lnTo>
                  <a:pt x="708037" y="59550"/>
                </a:lnTo>
                <a:lnTo>
                  <a:pt x="699604" y="58420"/>
                </a:lnTo>
                <a:lnTo>
                  <a:pt x="691019" y="55880"/>
                </a:lnTo>
                <a:lnTo>
                  <a:pt x="687806" y="52197"/>
                </a:lnTo>
                <a:lnTo>
                  <a:pt x="684695" y="52197"/>
                </a:lnTo>
                <a:lnTo>
                  <a:pt x="686536" y="55880"/>
                </a:lnTo>
                <a:lnTo>
                  <a:pt x="692048" y="59550"/>
                </a:lnTo>
                <a:lnTo>
                  <a:pt x="691794" y="59550"/>
                </a:lnTo>
                <a:lnTo>
                  <a:pt x="700938" y="62255"/>
                </a:lnTo>
                <a:lnTo>
                  <a:pt x="709777" y="63500"/>
                </a:lnTo>
                <a:lnTo>
                  <a:pt x="716927" y="63500"/>
                </a:lnTo>
                <a:lnTo>
                  <a:pt x="715899" y="66040"/>
                </a:lnTo>
                <a:lnTo>
                  <a:pt x="723836" y="66040"/>
                </a:lnTo>
                <a:lnTo>
                  <a:pt x="727189" y="62255"/>
                </a:lnTo>
                <a:lnTo>
                  <a:pt x="729322" y="54711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10471736" y="4654999"/>
            <a:ext cx="1355264" cy="1827397"/>
          </a:xfrm>
          <a:custGeom>
            <a:avLst/>
            <a:gdLst/>
            <a:ahLst/>
            <a:cxnLst/>
            <a:rect l="l" t="t" r="r" b="b"/>
            <a:pathLst>
              <a:path w="253364" h="341629">
                <a:moveTo>
                  <a:pt x="22758" y="241909"/>
                </a:moveTo>
                <a:lnTo>
                  <a:pt x="22390" y="240030"/>
                </a:lnTo>
                <a:lnTo>
                  <a:pt x="20332" y="237782"/>
                </a:lnTo>
                <a:lnTo>
                  <a:pt x="20281" y="238760"/>
                </a:lnTo>
                <a:lnTo>
                  <a:pt x="22758" y="241909"/>
                </a:lnTo>
                <a:close/>
              </a:path>
              <a:path w="253364" h="341629">
                <a:moveTo>
                  <a:pt x="25781" y="215684"/>
                </a:moveTo>
                <a:lnTo>
                  <a:pt x="25171" y="214630"/>
                </a:lnTo>
                <a:lnTo>
                  <a:pt x="25158" y="214909"/>
                </a:lnTo>
                <a:lnTo>
                  <a:pt x="25781" y="215684"/>
                </a:lnTo>
                <a:close/>
              </a:path>
              <a:path w="253364" h="341629">
                <a:moveTo>
                  <a:pt x="28727" y="252730"/>
                </a:moveTo>
                <a:lnTo>
                  <a:pt x="26263" y="246380"/>
                </a:lnTo>
                <a:lnTo>
                  <a:pt x="22758" y="241909"/>
                </a:lnTo>
                <a:lnTo>
                  <a:pt x="23622" y="246380"/>
                </a:lnTo>
                <a:lnTo>
                  <a:pt x="27190" y="252730"/>
                </a:lnTo>
                <a:lnTo>
                  <a:pt x="28727" y="252730"/>
                </a:lnTo>
                <a:close/>
              </a:path>
              <a:path w="253364" h="341629">
                <a:moveTo>
                  <a:pt x="33083" y="224790"/>
                </a:moveTo>
                <a:lnTo>
                  <a:pt x="25781" y="215684"/>
                </a:lnTo>
                <a:lnTo>
                  <a:pt x="33083" y="228396"/>
                </a:lnTo>
                <a:lnTo>
                  <a:pt x="33083" y="224790"/>
                </a:lnTo>
                <a:close/>
              </a:path>
              <a:path w="253364" h="341629">
                <a:moveTo>
                  <a:pt x="35598" y="162598"/>
                </a:moveTo>
                <a:lnTo>
                  <a:pt x="34480" y="162293"/>
                </a:lnTo>
                <a:lnTo>
                  <a:pt x="35255" y="162598"/>
                </a:lnTo>
                <a:lnTo>
                  <a:pt x="35598" y="162598"/>
                </a:lnTo>
                <a:close/>
              </a:path>
              <a:path w="253364" h="341629">
                <a:moveTo>
                  <a:pt x="48628" y="163830"/>
                </a:moveTo>
                <a:lnTo>
                  <a:pt x="42595" y="163830"/>
                </a:lnTo>
                <a:lnTo>
                  <a:pt x="36055" y="162763"/>
                </a:lnTo>
                <a:lnTo>
                  <a:pt x="35344" y="162598"/>
                </a:lnTo>
                <a:lnTo>
                  <a:pt x="35699" y="162763"/>
                </a:lnTo>
                <a:lnTo>
                  <a:pt x="38404" y="163830"/>
                </a:lnTo>
                <a:lnTo>
                  <a:pt x="39014" y="163830"/>
                </a:lnTo>
                <a:lnTo>
                  <a:pt x="43611" y="165100"/>
                </a:lnTo>
                <a:lnTo>
                  <a:pt x="48628" y="163830"/>
                </a:lnTo>
                <a:close/>
              </a:path>
              <a:path w="253364" h="341629">
                <a:moveTo>
                  <a:pt x="60083" y="103924"/>
                </a:moveTo>
                <a:lnTo>
                  <a:pt x="56172" y="102870"/>
                </a:lnTo>
                <a:lnTo>
                  <a:pt x="58191" y="105410"/>
                </a:lnTo>
                <a:lnTo>
                  <a:pt x="59232" y="106794"/>
                </a:lnTo>
                <a:lnTo>
                  <a:pt x="59563" y="107950"/>
                </a:lnTo>
                <a:lnTo>
                  <a:pt x="59664" y="108331"/>
                </a:lnTo>
                <a:lnTo>
                  <a:pt x="59944" y="105410"/>
                </a:lnTo>
                <a:lnTo>
                  <a:pt x="60058" y="104140"/>
                </a:lnTo>
                <a:lnTo>
                  <a:pt x="60083" y="103924"/>
                </a:lnTo>
                <a:close/>
              </a:path>
              <a:path w="253364" h="341629">
                <a:moveTo>
                  <a:pt x="63576" y="160020"/>
                </a:moveTo>
                <a:lnTo>
                  <a:pt x="56743" y="161290"/>
                </a:lnTo>
                <a:lnTo>
                  <a:pt x="49720" y="163830"/>
                </a:lnTo>
                <a:lnTo>
                  <a:pt x="53822" y="163830"/>
                </a:lnTo>
                <a:lnTo>
                  <a:pt x="58775" y="162598"/>
                </a:lnTo>
                <a:lnTo>
                  <a:pt x="59359" y="162293"/>
                </a:lnTo>
                <a:lnTo>
                  <a:pt x="61010" y="161290"/>
                </a:lnTo>
                <a:lnTo>
                  <a:pt x="63563" y="161290"/>
                </a:lnTo>
                <a:lnTo>
                  <a:pt x="63576" y="160020"/>
                </a:lnTo>
                <a:close/>
              </a:path>
              <a:path w="253364" h="341629">
                <a:moveTo>
                  <a:pt x="69977" y="146253"/>
                </a:moveTo>
                <a:lnTo>
                  <a:pt x="67716" y="147142"/>
                </a:lnTo>
                <a:lnTo>
                  <a:pt x="63906" y="148805"/>
                </a:lnTo>
                <a:lnTo>
                  <a:pt x="61671" y="150291"/>
                </a:lnTo>
                <a:lnTo>
                  <a:pt x="55702" y="151612"/>
                </a:lnTo>
                <a:lnTo>
                  <a:pt x="51587" y="150012"/>
                </a:lnTo>
                <a:lnTo>
                  <a:pt x="50190" y="152984"/>
                </a:lnTo>
                <a:lnTo>
                  <a:pt x="53162" y="155892"/>
                </a:lnTo>
                <a:lnTo>
                  <a:pt x="69646" y="150317"/>
                </a:lnTo>
                <a:lnTo>
                  <a:pt x="69977" y="146253"/>
                </a:lnTo>
                <a:close/>
              </a:path>
              <a:path w="253364" h="341629">
                <a:moveTo>
                  <a:pt x="80556" y="53873"/>
                </a:moveTo>
                <a:lnTo>
                  <a:pt x="74028" y="53873"/>
                </a:lnTo>
                <a:lnTo>
                  <a:pt x="67932" y="60325"/>
                </a:lnTo>
                <a:lnTo>
                  <a:pt x="66268" y="66370"/>
                </a:lnTo>
                <a:lnTo>
                  <a:pt x="69392" y="64579"/>
                </a:lnTo>
                <a:lnTo>
                  <a:pt x="80556" y="53873"/>
                </a:lnTo>
                <a:close/>
              </a:path>
              <a:path w="253364" h="341629">
                <a:moveTo>
                  <a:pt x="89700" y="60159"/>
                </a:moveTo>
                <a:lnTo>
                  <a:pt x="87706" y="58343"/>
                </a:lnTo>
                <a:lnTo>
                  <a:pt x="86271" y="57035"/>
                </a:lnTo>
                <a:lnTo>
                  <a:pt x="74371" y="64109"/>
                </a:lnTo>
                <a:lnTo>
                  <a:pt x="74307" y="67259"/>
                </a:lnTo>
                <a:lnTo>
                  <a:pt x="75857" y="68465"/>
                </a:lnTo>
                <a:lnTo>
                  <a:pt x="89700" y="60159"/>
                </a:lnTo>
                <a:close/>
              </a:path>
              <a:path w="253364" h="341629">
                <a:moveTo>
                  <a:pt x="108508" y="107480"/>
                </a:moveTo>
                <a:lnTo>
                  <a:pt x="108356" y="106362"/>
                </a:lnTo>
                <a:lnTo>
                  <a:pt x="108254" y="104775"/>
                </a:lnTo>
                <a:lnTo>
                  <a:pt x="104267" y="106121"/>
                </a:lnTo>
                <a:lnTo>
                  <a:pt x="99987" y="105181"/>
                </a:lnTo>
                <a:lnTo>
                  <a:pt x="94945" y="105816"/>
                </a:lnTo>
                <a:lnTo>
                  <a:pt x="93535" y="106197"/>
                </a:lnTo>
                <a:lnTo>
                  <a:pt x="94856" y="107442"/>
                </a:lnTo>
                <a:lnTo>
                  <a:pt x="100215" y="108356"/>
                </a:lnTo>
                <a:lnTo>
                  <a:pt x="100457" y="109956"/>
                </a:lnTo>
                <a:lnTo>
                  <a:pt x="96697" y="109105"/>
                </a:lnTo>
                <a:lnTo>
                  <a:pt x="96596" y="113309"/>
                </a:lnTo>
                <a:lnTo>
                  <a:pt x="106159" y="110210"/>
                </a:lnTo>
                <a:lnTo>
                  <a:pt x="108508" y="107480"/>
                </a:lnTo>
                <a:close/>
              </a:path>
              <a:path w="253364" h="341629">
                <a:moveTo>
                  <a:pt x="108559" y="103682"/>
                </a:moveTo>
                <a:lnTo>
                  <a:pt x="108254" y="98526"/>
                </a:lnTo>
                <a:lnTo>
                  <a:pt x="105575" y="100228"/>
                </a:lnTo>
                <a:lnTo>
                  <a:pt x="102400" y="100711"/>
                </a:lnTo>
                <a:lnTo>
                  <a:pt x="98145" y="102400"/>
                </a:lnTo>
                <a:lnTo>
                  <a:pt x="97091" y="101346"/>
                </a:lnTo>
                <a:lnTo>
                  <a:pt x="97548" y="103873"/>
                </a:lnTo>
                <a:lnTo>
                  <a:pt x="101320" y="104203"/>
                </a:lnTo>
                <a:lnTo>
                  <a:pt x="108559" y="103682"/>
                </a:lnTo>
                <a:close/>
              </a:path>
              <a:path w="253364" h="341629">
                <a:moveTo>
                  <a:pt x="110045" y="203009"/>
                </a:moveTo>
                <a:lnTo>
                  <a:pt x="103733" y="204076"/>
                </a:lnTo>
                <a:lnTo>
                  <a:pt x="98285" y="205346"/>
                </a:lnTo>
                <a:lnTo>
                  <a:pt x="88595" y="204508"/>
                </a:lnTo>
                <a:lnTo>
                  <a:pt x="85420" y="202399"/>
                </a:lnTo>
                <a:lnTo>
                  <a:pt x="82346" y="203441"/>
                </a:lnTo>
                <a:lnTo>
                  <a:pt x="88176" y="205994"/>
                </a:lnTo>
                <a:lnTo>
                  <a:pt x="94437" y="205816"/>
                </a:lnTo>
                <a:lnTo>
                  <a:pt x="100698" y="205714"/>
                </a:lnTo>
                <a:lnTo>
                  <a:pt x="110045" y="203009"/>
                </a:lnTo>
                <a:close/>
              </a:path>
              <a:path w="253364" h="341629">
                <a:moveTo>
                  <a:pt x="124015" y="30873"/>
                </a:moveTo>
                <a:lnTo>
                  <a:pt x="121653" y="28867"/>
                </a:lnTo>
                <a:lnTo>
                  <a:pt x="117017" y="29337"/>
                </a:lnTo>
                <a:lnTo>
                  <a:pt x="110401" y="32283"/>
                </a:lnTo>
                <a:lnTo>
                  <a:pt x="104940" y="36195"/>
                </a:lnTo>
                <a:lnTo>
                  <a:pt x="103797" y="39573"/>
                </a:lnTo>
                <a:lnTo>
                  <a:pt x="106857" y="38163"/>
                </a:lnTo>
                <a:lnTo>
                  <a:pt x="109385" y="35877"/>
                </a:lnTo>
                <a:lnTo>
                  <a:pt x="113042" y="33997"/>
                </a:lnTo>
                <a:lnTo>
                  <a:pt x="124015" y="30873"/>
                </a:lnTo>
                <a:close/>
              </a:path>
              <a:path w="253364" h="341629">
                <a:moveTo>
                  <a:pt x="129641" y="37414"/>
                </a:moveTo>
                <a:lnTo>
                  <a:pt x="127025" y="35128"/>
                </a:lnTo>
                <a:lnTo>
                  <a:pt x="117843" y="37109"/>
                </a:lnTo>
                <a:lnTo>
                  <a:pt x="116827" y="38074"/>
                </a:lnTo>
                <a:lnTo>
                  <a:pt x="111213" y="39090"/>
                </a:lnTo>
                <a:lnTo>
                  <a:pt x="112458" y="42659"/>
                </a:lnTo>
                <a:lnTo>
                  <a:pt x="113944" y="41668"/>
                </a:lnTo>
                <a:lnTo>
                  <a:pt x="116154" y="41275"/>
                </a:lnTo>
                <a:lnTo>
                  <a:pt x="129641" y="37414"/>
                </a:lnTo>
                <a:close/>
              </a:path>
              <a:path w="253364" h="341629">
                <a:moveTo>
                  <a:pt x="132054" y="201777"/>
                </a:moveTo>
                <a:lnTo>
                  <a:pt x="130670" y="201320"/>
                </a:lnTo>
                <a:lnTo>
                  <a:pt x="130314" y="202260"/>
                </a:lnTo>
                <a:lnTo>
                  <a:pt x="132054" y="201777"/>
                </a:lnTo>
                <a:close/>
              </a:path>
              <a:path w="253364" h="341629">
                <a:moveTo>
                  <a:pt x="143090" y="99860"/>
                </a:moveTo>
                <a:lnTo>
                  <a:pt x="141706" y="97967"/>
                </a:lnTo>
                <a:lnTo>
                  <a:pt x="141490" y="98640"/>
                </a:lnTo>
                <a:lnTo>
                  <a:pt x="137007" y="100177"/>
                </a:lnTo>
                <a:lnTo>
                  <a:pt x="134747" y="101092"/>
                </a:lnTo>
                <a:lnTo>
                  <a:pt x="130314" y="102425"/>
                </a:lnTo>
                <a:lnTo>
                  <a:pt x="129260" y="101269"/>
                </a:lnTo>
                <a:lnTo>
                  <a:pt x="129705" y="103873"/>
                </a:lnTo>
                <a:lnTo>
                  <a:pt x="134556" y="104203"/>
                </a:lnTo>
                <a:lnTo>
                  <a:pt x="139763" y="103759"/>
                </a:lnTo>
                <a:lnTo>
                  <a:pt x="143090" y="99860"/>
                </a:lnTo>
                <a:close/>
              </a:path>
              <a:path w="253364" h="341629">
                <a:moveTo>
                  <a:pt x="143764" y="224447"/>
                </a:moveTo>
                <a:lnTo>
                  <a:pt x="143116" y="220853"/>
                </a:lnTo>
                <a:lnTo>
                  <a:pt x="124142" y="220256"/>
                </a:lnTo>
                <a:lnTo>
                  <a:pt x="104990" y="220903"/>
                </a:lnTo>
                <a:lnTo>
                  <a:pt x="86131" y="219735"/>
                </a:lnTo>
                <a:lnTo>
                  <a:pt x="68072" y="213702"/>
                </a:lnTo>
                <a:lnTo>
                  <a:pt x="67564" y="216077"/>
                </a:lnTo>
                <a:lnTo>
                  <a:pt x="68656" y="215252"/>
                </a:lnTo>
                <a:lnTo>
                  <a:pt x="69824" y="215925"/>
                </a:lnTo>
                <a:lnTo>
                  <a:pt x="86169" y="222364"/>
                </a:lnTo>
                <a:lnTo>
                  <a:pt x="102539" y="223926"/>
                </a:lnTo>
                <a:lnTo>
                  <a:pt x="119189" y="222935"/>
                </a:lnTo>
                <a:lnTo>
                  <a:pt x="138595" y="221589"/>
                </a:lnTo>
                <a:lnTo>
                  <a:pt x="143764" y="224447"/>
                </a:lnTo>
                <a:close/>
              </a:path>
              <a:path w="253364" h="341629">
                <a:moveTo>
                  <a:pt x="146672" y="238709"/>
                </a:moveTo>
                <a:lnTo>
                  <a:pt x="144780" y="235864"/>
                </a:lnTo>
                <a:lnTo>
                  <a:pt x="138468" y="238569"/>
                </a:lnTo>
                <a:lnTo>
                  <a:pt x="131495" y="238887"/>
                </a:lnTo>
                <a:lnTo>
                  <a:pt x="127444" y="238607"/>
                </a:lnTo>
                <a:lnTo>
                  <a:pt x="123444" y="238709"/>
                </a:lnTo>
                <a:lnTo>
                  <a:pt x="137744" y="235559"/>
                </a:lnTo>
                <a:lnTo>
                  <a:pt x="139522" y="233362"/>
                </a:lnTo>
                <a:lnTo>
                  <a:pt x="124904" y="235521"/>
                </a:lnTo>
                <a:lnTo>
                  <a:pt x="110223" y="235673"/>
                </a:lnTo>
                <a:lnTo>
                  <a:pt x="95669" y="233794"/>
                </a:lnTo>
                <a:lnTo>
                  <a:pt x="81445" y="229793"/>
                </a:lnTo>
                <a:lnTo>
                  <a:pt x="82435" y="231736"/>
                </a:lnTo>
                <a:lnTo>
                  <a:pt x="85217" y="232638"/>
                </a:lnTo>
                <a:lnTo>
                  <a:pt x="87109" y="233514"/>
                </a:lnTo>
                <a:lnTo>
                  <a:pt x="98806" y="237426"/>
                </a:lnTo>
                <a:lnTo>
                  <a:pt x="112610" y="239941"/>
                </a:lnTo>
                <a:lnTo>
                  <a:pt x="126631" y="240969"/>
                </a:lnTo>
                <a:lnTo>
                  <a:pt x="138976" y="240398"/>
                </a:lnTo>
                <a:lnTo>
                  <a:pt x="141566" y="240055"/>
                </a:lnTo>
                <a:lnTo>
                  <a:pt x="144106" y="239166"/>
                </a:lnTo>
                <a:lnTo>
                  <a:pt x="146672" y="238709"/>
                </a:lnTo>
                <a:close/>
              </a:path>
              <a:path w="253364" h="341629">
                <a:moveTo>
                  <a:pt x="160375" y="228396"/>
                </a:moveTo>
                <a:lnTo>
                  <a:pt x="153225" y="229870"/>
                </a:lnTo>
                <a:lnTo>
                  <a:pt x="154711" y="231140"/>
                </a:lnTo>
                <a:lnTo>
                  <a:pt x="157162" y="232410"/>
                </a:lnTo>
                <a:lnTo>
                  <a:pt x="160375" y="228396"/>
                </a:lnTo>
                <a:close/>
              </a:path>
              <a:path w="253364" h="341629">
                <a:moveTo>
                  <a:pt x="161696" y="228130"/>
                </a:moveTo>
                <a:lnTo>
                  <a:pt x="161213" y="227330"/>
                </a:lnTo>
                <a:lnTo>
                  <a:pt x="160375" y="228396"/>
                </a:lnTo>
                <a:lnTo>
                  <a:pt x="161696" y="228130"/>
                </a:lnTo>
                <a:close/>
              </a:path>
              <a:path w="253364" h="341629">
                <a:moveTo>
                  <a:pt x="167220" y="299720"/>
                </a:moveTo>
                <a:lnTo>
                  <a:pt x="162699" y="298450"/>
                </a:lnTo>
                <a:lnTo>
                  <a:pt x="164909" y="296011"/>
                </a:lnTo>
                <a:lnTo>
                  <a:pt x="160972" y="294640"/>
                </a:lnTo>
                <a:lnTo>
                  <a:pt x="162788" y="296011"/>
                </a:lnTo>
                <a:lnTo>
                  <a:pt x="162648" y="296011"/>
                </a:lnTo>
                <a:lnTo>
                  <a:pt x="161937" y="299720"/>
                </a:lnTo>
                <a:lnTo>
                  <a:pt x="159054" y="303530"/>
                </a:lnTo>
                <a:lnTo>
                  <a:pt x="155867" y="305892"/>
                </a:lnTo>
                <a:lnTo>
                  <a:pt x="158305" y="305892"/>
                </a:lnTo>
                <a:lnTo>
                  <a:pt x="158280" y="311150"/>
                </a:lnTo>
                <a:lnTo>
                  <a:pt x="159893" y="306260"/>
                </a:lnTo>
                <a:lnTo>
                  <a:pt x="160007" y="305892"/>
                </a:lnTo>
                <a:lnTo>
                  <a:pt x="162293" y="303530"/>
                </a:lnTo>
                <a:lnTo>
                  <a:pt x="163461" y="302260"/>
                </a:lnTo>
                <a:lnTo>
                  <a:pt x="167220" y="299720"/>
                </a:lnTo>
                <a:close/>
              </a:path>
              <a:path w="253364" h="341629">
                <a:moveTo>
                  <a:pt x="167220" y="208356"/>
                </a:moveTo>
                <a:lnTo>
                  <a:pt x="167132" y="207822"/>
                </a:lnTo>
                <a:lnTo>
                  <a:pt x="167081" y="207467"/>
                </a:lnTo>
                <a:lnTo>
                  <a:pt x="166966" y="206844"/>
                </a:lnTo>
                <a:lnTo>
                  <a:pt x="166941" y="206692"/>
                </a:lnTo>
                <a:lnTo>
                  <a:pt x="165392" y="206844"/>
                </a:lnTo>
                <a:lnTo>
                  <a:pt x="164338" y="206476"/>
                </a:lnTo>
                <a:lnTo>
                  <a:pt x="155930" y="204304"/>
                </a:lnTo>
                <a:lnTo>
                  <a:pt x="152882" y="203936"/>
                </a:lnTo>
                <a:lnTo>
                  <a:pt x="149009" y="203466"/>
                </a:lnTo>
                <a:lnTo>
                  <a:pt x="147396" y="203276"/>
                </a:lnTo>
                <a:lnTo>
                  <a:pt x="137198" y="203276"/>
                </a:lnTo>
                <a:lnTo>
                  <a:pt x="137185" y="203466"/>
                </a:lnTo>
                <a:lnTo>
                  <a:pt x="137287" y="200304"/>
                </a:lnTo>
                <a:lnTo>
                  <a:pt x="132054" y="201777"/>
                </a:lnTo>
                <a:lnTo>
                  <a:pt x="136588" y="203276"/>
                </a:lnTo>
                <a:lnTo>
                  <a:pt x="129692" y="203885"/>
                </a:lnTo>
                <a:lnTo>
                  <a:pt x="130314" y="202260"/>
                </a:lnTo>
                <a:lnTo>
                  <a:pt x="125145" y="203708"/>
                </a:lnTo>
                <a:lnTo>
                  <a:pt x="112991" y="207822"/>
                </a:lnTo>
                <a:lnTo>
                  <a:pt x="112737" y="207822"/>
                </a:lnTo>
                <a:lnTo>
                  <a:pt x="101396" y="210197"/>
                </a:lnTo>
                <a:lnTo>
                  <a:pt x="89293" y="209283"/>
                </a:lnTo>
                <a:lnTo>
                  <a:pt x="88620" y="209283"/>
                </a:lnTo>
                <a:lnTo>
                  <a:pt x="88468" y="208381"/>
                </a:lnTo>
                <a:lnTo>
                  <a:pt x="88379" y="207822"/>
                </a:lnTo>
                <a:lnTo>
                  <a:pt x="88671" y="207822"/>
                </a:lnTo>
                <a:lnTo>
                  <a:pt x="91300" y="208381"/>
                </a:lnTo>
                <a:lnTo>
                  <a:pt x="94005" y="208381"/>
                </a:lnTo>
                <a:lnTo>
                  <a:pt x="96253" y="209283"/>
                </a:lnTo>
                <a:lnTo>
                  <a:pt x="102412" y="209283"/>
                </a:lnTo>
                <a:lnTo>
                  <a:pt x="110604" y="207073"/>
                </a:lnTo>
                <a:lnTo>
                  <a:pt x="117132" y="204482"/>
                </a:lnTo>
                <a:lnTo>
                  <a:pt x="119951" y="203936"/>
                </a:lnTo>
                <a:lnTo>
                  <a:pt x="120700" y="202260"/>
                </a:lnTo>
                <a:lnTo>
                  <a:pt x="119989" y="202260"/>
                </a:lnTo>
                <a:lnTo>
                  <a:pt x="114757" y="203276"/>
                </a:lnTo>
                <a:lnTo>
                  <a:pt x="115163" y="203276"/>
                </a:lnTo>
                <a:lnTo>
                  <a:pt x="110477" y="206476"/>
                </a:lnTo>
                <a:lnTo>
                  <a:pt x="104902" y="207225"/>
                </a:lnTo>
                <a:lnTo>
                  <a:pt x="93218" y="207822"/>
                </a:lnTo>
                <a:lnTo>
                  <a:pt x="80899" y="206311"/>
                </a:lnTo>
                <a:lnTo>
                  <a:pt x="69659" y="202260"/>
                </a:lnTo>
                <a:lnTo>
                  <a:pt x="60439" y="194957"/>
                </a:lnTo>
                <a:lnTo>
                  <a:pt x="58216" y="194779"/>
                </a:lnTo>
                <a:lnTo>
                  <a:pt x="59372" y="195249"/>
                </a:lnTo>
                <a:lnTo>
                  <a:pt x="60452" y="198564"/>
                </a:lnTo>
                <a:lnTo>
                  <a:pt x="61836" y="200304"/>
                </a:lnTo>
                <a:lnTo>
                  <a:pt x="62687" y="202107"/>
                </a:lnTo>
                <a:lnTo>
                  <a:pt x="51155" y="198564"/>
                </a:lnTo>
                <a:lnTo>
                  <a:pt x="53708" y="200799"/>
                </a:lnTo>
                <a:lnTo>
                  <a:pt x="72097" y="209283"/>
                </a:lnTo>
                <a:lnTo>
                  <a:pt x="74345" y="210273"/>
                </a:lnTo>
                <a:lnTo>
                  <a:pt x="84162" y="213779"/>
                </a:lnTo>
                <a:lnTo>
                  <a:pt x="95262" y="215531"/>
                </a:lnTo>
                <a:lnTo>
                  <a:pt x="102501" y="215226"/>
                </a:lnTo>
                <a:lnTo>
                  <a:pt x="109613" y="214109"/>
                </a:lnTo>
                <a:lnTo>
                  <a:pt x="116547" y="212813"/>
                </a:lnTo>
                <a:lnTo>
                  <a:pt x="123850" y="211886"/>
                </a:lnTo>
                <a:lnTo>
                  <a:pt x="127533" y="211759"/>
                </a:lnTo>
                <a:lnTo>
                  <a:pt x="137083" y="211759"/>
                </a:lnTo>
                <a:lnTo>
                  <a:pt x="143802" y="212153"/>
                </a:lnTo>
                <a:lnTo>
                  <a:pt x="150241" y="212813"/>
                </a:lnTo>
                <a:lnTo>
                  <a:pt x="150355" y="212153"/>
                </a:lnTo>
                <a:lnTo>
                  <a:pt x="150418" y="211759"/>
                </a:lnTo>
                <a:lnTo>
                  <a:pt x="150495" y="211315"/>
                </a:lnTo>
                <a:lnTo>
                  <a:pt x="150660" y="210273"/>
                </a:lnTo>
                <a:lnTo>
                  <a:pt x="149720" y="211315"/>
                </a:lnTo>
                <a:lnTo>
                  <a:pt x="145834" y="210273"/>
                </a:lnTo>
                <a:lnTo>
                  <a:pt x="142138" y="209283"/>
                </a:lnTo>
                <a:lnTo>
                  <a:pt x="125907" y="209283"/>
                </a:lnTo>
                <a:lnTo>
                  <a:pt x="133731" y="207467"/>
                </a:lnTo>
                <a:lnTo>
                  <a:pt x="167220" y="208356"/>
                </a:lnTo>
                <a:close/>
              </a:path>
              <a:path w="253364" h="341629">
                <a:moveTo>
                  <a:pt x="168109" y="22174"/>
                </a:moveTo>
                <a:lnTo>
                  <a:pt x="166763" y="18630"/>
                </a:lnTo>
                <a:lnTo>
                  <a:pt x="151765" y="21932"/>
                </a:lnTo>
                <a:lnTo>
                  <a:pt x="154724" y="24396"/>
                </a:lnTo>
                <a:lnTo>
                  <a:pt x="156654" y="24231"/>
                </a:lnTo>
                <a:lnTo>
                  <a:pt x="168109" y="23787"/>
                </a:lnTo>
                <a:lnTo>
                  <a:pt x="168109" y="22174"/>
                </a:lnTo>
                <a:close/>
              </a:path>
              <a:path w="253364" h="341629">
                <a:moveTo>
                  <a:pt x="168109" y="15925"/>
                </a:moveTo>
                <a:lnTo>
                  <a:pt x="166446" y="13931"/>
                </a:lnTo>
                <a:lnTo>
                  <a:pt x="162864" y="14376"/>
                </a:lnTo>
                <a:lnTo>
                  <a:pt x="158864" y="14732"/>
                </a:lnTo>
                <a:lnTo>
                  <a:pt x="155803" y="14909"/>
                </a:lnTo>
                <a:lnTo>
                  <a:pt x="156514" y="17259"/>
                </a:lnTo>
                <a:lnTo>
                  <a:pt x="158356" y="17030"/>
                </a:lnTo>
                <a:lnTo>
                  <a:pt x="168109" y="18122"/>
                </a:lnTo>
                <a:lnTo>
                  <a:pt x="168109" y="15925"/>
                </a:lnTo>
                <a:close/>
              </a:path>
              <a:path w="253364" h="341629">
                <a:moveTo>
                  <a:pt x="173405" y="318782"/>
                </a:moveTo>
                <a:lnTo>
                  <a:pt x="167614" y="322580"/>
                </a:lnTo>
                <a:lnTo>
                  <a:pt x="166331" y="325120"/>
                </a:lnTo>
                <a:lnTo>
                  <a:pt x="169710" y="323850"/>
                </a:lnTo>
                <a:lnTo>
                  <a:pt x="171792" y="320040"/>
                </a:lnTo>
                <a:lnTo>
                  <a:pt x="173405" y="318782"/>
                </a:lnTo>
                <a:close/>
              </a:path>
              <a:path w="253364" h="341629">
                <a:moveTo>
                  <a:pt x="175107" y="306260"/>
                </a:moveTo>
                <a:lnTo>
                  <a:pt x="165544" y="311150"/>
                </a:lnTo>
                <a:lnTo>
                  <a:pt x="163652" y="314960"/>
                </a:lnTo>
                <a:lnTo>
                  <a:pt x="175107" y="306260"/>
                </a:lnTo>
                <a:close/>
              </a:path>
              <a:path w="253364" h="341629">
                <a:moveTo>
                  <a:pt x="175437" y="317207"/>
                </a:moveTo>
                <a:lnTo>
                  <a:pt x="173405" y="318782"/>
                </a:lnTo>
                <a:lnTo>
                  <a:pt x="175361" y="317500"/>
                </a:lnTo>
                <a:lnTo>
                  <a:pt x="175437" y="317207"/>
                </a:lnTo>
                <a:close/>
              </a:path>
              <a:path w="253364" h="341629">
                <a:moveTo>
                  <a:pt x="186105" y="40398"/>
                </a:moveTo>
                <a:lnTo>
                  <a:pt x="186080" y="40068"/>
                </a:lnTo>
                <a:lnTo>
                  <a:pt x="182410" y="25400"/>
                </a:lnTo>
                <a:lnTo>
                  <a:pt x="180746" y="25400"/>
                </a:lnTo>
                <a:lnTo>
                  <a:pt x="181737" y="27940"/>
                </a:lnTo>
                <a:lnTo>
                  <a:pt x="182994" y="34290"/>
                </a:lnTo>
                <a:lnTo>
                  <a:pt x="186105" y="40398"/>
                </a:lnTo>
                <a:close/>
              </a:path>
              <a:path w="253364" h="341629">
                <a:moveTo>
                  <a:pt x="199377" y="175310"/>
                </a:moveTo>
                <a:lnTo>
                  <a:pt x="198932" y="172618"/>
                </a:lnTo>
                <a:lnTo>
                  <a:pt x="193636" y="160439"/>
                </a:lnTo>
                <a:lnTo>
                  <a:pt x="192227" y="159245"/>
                </a:lnTo>
                <a:lnTo>
                  <a:pt x="190461" y="159677"/>
                </a:lnTo>
                <a:lnTo>
                  <a:pt x="199377" y="175310"/>
                </a:lnTo>
                <a:close/>
              </a:path>
              <a:path w="253364" h="341629">
                <a:moveTo>
                  <a:pt x="202958" y="107950"/>
                </a:moveTo>
                <a:lnTo>
                  <a:pt x="199720" y="106794"/>
                </a:lnTo>
                <a:lnTo>
                  <a:pt x="199351" y="106794"/>
                </a:lnTo>
                <a:lnTo>
                  <a:pt x="202958" y="107950"/>
                </a:lnTo>
                <a:close/>
              </a:path>
              <a:path w="253364" h="341629">
                <a:moveTo>
                  <a:pt x="204177" y="15278"/>
                </a:moveTo>
                <a:lnTo>
                  <a:pt x="203720" y="15468"/>
                </a:lnTo>
                <a:lnTo>
                  <a:pt x="199478" y="14300"/>
                </a:lnTo>
                <a:lnTo>
                  <a:pt x="191147" y="13208"/>
                </a:lnTo>
                <a:lnTo>
                  <a:pt x="191350" y="17259"/>
                </a:lnTo>
                <a:lnTo>
                  <a:pt x="203860" y="17259"/>
                </a:lnTo>
                <a:lnTo>
                  <a:pt x="204177" y="15278"/>
                </a:lnTo>
                <a:close/>
              </a:path>
              <a:path w="253364" h="341629">
                <a:moveTo>
                  <a:pt x="214579" y="49530"/>
                </a:moveTo>
                <a:lnTo>
                  <a:pt x="209829" y="48412"/>
                </a:lnTo>
                <a:lnTo>
                  <a:pt x="209384" y="48412"/>
                </a:lnTo>
                <a:lnTo>
                  <a:pt x="210654" y="49530"/>
                </a:lnTo>
                <a:lnTo>
                  <a:pt x="214579" y="49530"/>
                </a:lnTo>
                <a:close/>
              </a:path>
              <a:path w="253364" h="341629">
                <a:moveTo>
                  <a:pt x="217805" y="94830"/>
                </a:moveTo>
                <a:lnTo>
                  <a:pt x="217258" y="92265"/>
                </a:lnTo>
                <a:lnTo>
                  <a:pt x="200291" y="90487"/>
                </a:lnTo>
                <a:lnTo>
                  <a:pt x="200075" y="91770"/>
                </a:lnTo>
                <a:lnTo>
                  <a:pt x="201866" y="91732"/>
                </a:lnTo>
                <a:lnTo>
                  <a:pt x="205663" y="92786"/>
                </a:lnTo>
                <a:lnTo>
                  <a:pt x="211264" y="93891"/>
                </a:lnTo>
                <a:lnTo>
                  <a:pt x="216052" y="94119"/>
                </a:lnTo>
                <a:lnTo>
                  <a:pt x="217805" y="94830"/>
                </a:lnTo>
                <a:close/>
              </a:path>
              <a:path w="253364" h="341629">
                <a:moveTo>
                  <a:pt x="228866" y="101600"/>
                </a:moveTo>
                <a:lnTo>
                  <a:pt x="220840" y="100330"/>
                </a:lnTo>
                <a:lnTo>
                  <a:pt x="221843" y="99060"/>
                </a:lnTo>
                <a:lnTo>
                  <a:pt x="225539" y="99060"/>
                </a:lnTo>
                <a:lnTo>
                  <a:pt x="226822" y="97790"/>
                </a:lnTo>
                <a:lnTo>
                  <a:pt x="228092" y="96520"/>
                </a:lnTo>
                <a:lnTo>
                  <a:pt x="227977" y="95250"/>
                </a:lnTo>
                <a:lnTo>
                  <a:pt x="224434" y="95250"/>
                </a:lnTo>
                <a:lnTo>
                  <a:pt x="221221" y="96520"/>
                </a:lnTo>
                <a:lnTo>
                  <a:pt x="217589" y="97790"/>
                </a:lnTo>
                <a:lnTo>
                  <a:pt x="183654" y="73660"/>
                </a:lnTo>
                <a:lnTo>
                  <a:pt x="183375" y="72390"/>
                </a:lnTo>
                <a:lnTo>
                  <a:pt x="181483" y="69850"/>
                </a:lnTo>
                <a:lnTo>
                  <a:pt x="182854" y="69850"/>
                </a:lnTo>
                <a:lnTo>
                  <a:pt x="187769" y="73660"/>
                </a:lnTo>
                <a:lnTo>
                  <a:pt x="188302" y="72390"/>
                </a:lnTo>
                <a:lnTo>
                  <a:pt x="184975" y="69850"/>
                </a:lnTo>
                <a:lnTo>
                  <a:pt x="183311" y="68580"/>
                </a:lnTo>
                <a:lnTo>
                  <a:pt x="180975" y="63500"/>
                </a:lnTo>
                <a:lnTo>
                  <a:pt x="184213" y="64770"/>
                </a:lnTo>
                <a:lnTo>
                  <a:pt x="184226" y="63500"/>
                </a:lnTo>
                <a:lnTo>
                  <a:pt x="184226" y="62230"/>
                </a:lnTo>
                <a:lnTo>
                  <a:pt x="183083" y="62230"/>
                </a:lnTo>
                <a:lnTo>
                  <a:pt x="184581" y="57150"/>
                </a:lnTo>
                <a:lnTo>
                  <a:pt x="190423" y="49530"/>
                </a:lnTo>
                <a:lnTo>
                  <a:pt x="192366" y="46990"/>
                </a:lnTo>
                <a:lnTo>
                  <a:pt x="187807" y="46990"/>
                </a:lnTo>
                <a:lnTo>
                  <a:pt x="186321" y="41033"/>
                </a:lnTo>
                <a:lnTo>
                  <a:pt x="186220" y="40640"/>
                </a:lnTo>
                <a:lnTo>
                  <a:pt x="186309" y="43180"/>
                </a:lnTo>
                <a:lnTo>
                  <a:pt x="186410" y="44450"/>
                </a:lnTo>
                <a:lnTo>
                  <a:pt x="186499" y="45720"/>
                </a:lnTo>
                <a:lnTo>
                  <a:pt x="186601" y="46990"/>
                </a:lnTo>
                <a:lnTo>
                  <a:pt x="186639" y="48412"/>
                </a:lnTo>
                <a:lnTo>
                  <a:pt x="185102" y="49530"/>
                </a:lnTo>
                <a:lnTo>
                  <a:pt x="183654" y="41033"/>
                </a:lnTo>
                <a:lnTo>
                  <a:pt x="183540" y="40398"/>
                </a:lnTo>
                <a:lnTo>
                  <a:pt x="181965" y="33020"/>
                </a:lnTo>
                <a:lnTo>
                  <a:pt x="179857" y="25400"/>
                </a:lnTo>
                <a:lnTo>
                  <a:pt x="176949" y="17780"/>
                </a:lnTo>
                <a:lnTo>
                  <a:pt x="176136" y="15240"/>
                </a:lnTo>
                <a:lnTo>
                  <a:pt x="170929" y="8890"/>
                </a:lnTo>
                <a:lnTo>
                  <a:pt x="171691" y="7620"/>
                </a:lnTo>
                <a:lnTo>
                  <a:pt x="184124" y="5080"/>
                </a:lnTo>
                <a:lnTo>
                  <a:pt x="190360" y="5080"/>
                </a:lnTo>
                <a:lnTo>
                  <a:pt x="196710" y="7620"/>
                </a:lnTo>
                <a:lnTo>
                  <a:pt x="203415" y="7620"/>
                </a:lnTo>
                <a:lnTo>
                  <a:pt x="199631" y="3810"/>
                </a:lnTo>
                <a:lnTo>
                  <a:pt x="180428" y="0"/>
                </a:lnTo>
                <a:lnTo>
                  <a:pt x="175958" y="1270"/>
                </a:lnTo>
                <a:lnTo>
                  <a:pt x="169227" y="5080"/>
                </a:lnTo>
                <a:lnTo>
                  <a:pt x="164909" y="5080"/>
                </a:lnTo>
                <a:lnTo>
                  <a:pt x="161696" y="2540"/>
                </a:lnTo>
                <a:lnTo>
                  <a:pt x="159181" y="1270"/>
                </a:lnTo>
                <a:lnTo>
                  <a:pt x="148907" y="0"/>
                </a:lnTo>
                <a:lnTo>
                  <a:pt x="138760" y="0"/>
                </a:lnTo>
                <a:lnTo>
                  <a:pt x="128930" y="2540"/>
                </a:lnTo>
                <a:lnTo>
                  <a:pt x="119595" y="7620"/>
                </a:lnTo>
                <a:lnTo>
                  <a:pt x="116814" y="8890"/>
                </a:lnTo>
                <a:lnTo>
                  <a:pt x="110413" y="15240"/>
                </a:lnTo>
                <a:lnTo>
                  <a:pt x="118313" y="15240"/>
                </a:lnTo>
                <a:lnTo>
                  <a:pt x="127774" y="8890"/>
                </a:lnTo>
                <a:lnTo>
                  <a:pt x="143814" y="5080"/>
                </a:lnTo>
                <a:lnTo>
                  <a:pt x="159385" y="6350"/>
                </a:lnTo>
                <a:lnTo>
                  <a:pt x="160680" y="7467"/>
                </a:lnTo>
                <a:lnTo>
                  <a:pt x="147802" y="10807"/>
                </a:lnTo>
                <a:lnTo>
                  <a:pt x="147574" y="14566"/>
                </a:lnTo>
                <a:lnTo>
                  <a:pt x="161848" y="10553"/>
                </a:lnTo>
                <a:lnTo>
                  <a:pt x="161848" y="8458"/>
                </a:lnTo>
                <a:lnTo>
                  <a:pt x="171272" y="16510"/>
                </a:lnTo>
                <a:lnTo>
                  <a:pt x="180657" y="57150"/>
                </a:lnTo>
                <a:lnTo>
                  <a:pt x="177063" y="62230"/>
                </a:lnTo>
                <a:lnTo>
                  <a:pt x="177025" y="64770"/>
                </a:lnTo>
                <a:lnTo>
                  <a:pt x="176911" y="72390"/>
                </a:lnTo>
                <a:lnTo>
                  <a:pt x="180187" y="78740"/>
                </a:lnTo>
                <a:lnTo>
                  <a:pt x="180174" y="81280"/>
                </a:lnTo>
                <a:lnTo>
                  <a:pt x="178485" y="88900"/>
                </a:lnTo>
                <a:lnTo>
                  <a:pt x="176085" y="93738"/>
                </a:lnTo>
                <a:lnTo>
                  <a:pt x="176161" y="89585"/>
                </a:lnTo>
                <a:lnTo>
                  <a:pt x="173824" y="89814"/>
                </a:lnTo>
                <a:lnTo>
                  <a:pt x="171716" y="90982"/>
                </a:lnTo>
                <a:lnTo>
                  <a:pt x="166954" y="91567"/>
                </a:lnTo>
                <a:lnTo>
                  <a:pt x="164604" y="91033"/>
                </a:lnTo>
                <a:lnTo>
                  <a:pt x="178904" y="86690"/>
                </a:lnTo>
                <a:lnTo>
                  <a:pt x="176161" y="84239"/>
                </a:lnTo>
                <a:lnTo>
                  <a:pt x="161874" y="87350"/>
                </a:lnTo>
                <a:lnTo>
                  <a:pt x="163334" y="90728"/>
                </a:lnTo>
                <a:lnTo>
                  <a:pt x="160337" y="90030"/>
                </a:lnTo>
                <a:lnTo>
                  <a:pt x="160985" y="93141"/>
                </a:lnTo>
                <a:lnTo>
                  <a:pt x="162712" y="94932"/>
                </a:lnTo>
                <a:lnTo>
                  <a:pt x="175641" y="94627"/>
                </a:lnTo>
                <a:lnTo>
                  <a:pt x="174078" y="97790"/>
                </a:lnTo>
                <a:lnTo>
                  <a:pt x="168808" y="105410"/>
                </a:lnTo>
                <a:lnTo>
                  <a:pt x="167728" y="106794"/>
                </a:lnTo>
                <a:lnTo>
                  <a:pt x="160997" y="110490"/>
                </a:lnTo>
                <a:lnTo>
                  <a:pt x="157340" y="111760"/>
                </a:lnTo>
                <a:lnTo>
                  <a:pt x="150037" y="111760"/>
                </a:lnTo>
                <a:lnTo>
                  <a:pt x="147574" y="107950"/>
                </a:lnTo>
                <a:lnTo>
                  <a:pt x="149186" y="107950"/>
                </a:lnTo>
                <a:lnTo>
                  <a:pt x="150495" y="107950"/>
                </a:lnTo>
                <a:lnTo>
                  <a:pt x="153111" y="109220"/>
                </a:lnTo>
                <a:lnTo>
                  <a:pt x="161493" y="109220"/>
                </a:lnTo>
                <a:lnTo>
                  <a:pt x="161848" y="106794"/>
                </a:lnTo>
                <a:lnTo>
                  <a:pt x="161544" y="106794"/>
                </a:lnTo>
                <a:lnTo>
                  <a:pt x="158140" y="107950"/>
                </a:lnTo>
                <a:lnTo>
                  <a:pt x="154419" y="107950"/>
                </a:lnTo>
                <a:lnTo>
                  <a:pt x="149631" y="106794"/>
                </a:lnTo>
                <a:lnTo>
                  <a:pt x="149275" y="106794"/>
                </a:lnTo>
                <a:lnTo>
                  <a:pt x="149364" y="105410"/>
                </a:lnTo>
                <a:lnTo>
                  <a:pt x="159626" y="106692"/>
                </a:lnTo>
                <a:lnTo>
                  <a:pt x="162979" y="105410"/>
                </a:lnTo>
                <a:lnTo>
                  <a:pt x="166331" y="104140"/>
                </a:lnTo>
                <a:lnTo>
                  <a:pt x="150253" y="104140"/>
                </a:lnTo>
                <a:lnTo>
                  <a:pt x="152946" y="101600"/>
                </a:lnTo>
                <a:lnTo>
                  <a:pt x="151091" y="100330"/>
                </a:lnTo>
                <a:lnTo>
                  <a:pt x="151180" y="99060"/>
                </a:lnTo>
                <a:lnTo>
                  <a:pt x="151257" y="97790"/>
                </a:lnTo>
                <a:lnTo>
                  <a:pt x="151345" y="96520"/>
                </a:lnTo>
                <a:lnTo>
                  <a:pt x="151422" y="95250"/>
                </a:lnTo>
                <a:lnTo>
                  <a:pt x="151511" y="93980"/>
                </a:lnTo>
                <a:lnTo>
                  <a:pt x="151587" y="92710"/>
                </a:lnTo>
                <a:lnTo>
                  <a:pt x="151663" y="91440"/>
                </a:lnTo>
                <a:lnTo>
                  <a:pt x="151752" y="90170"/>
                </a:lnTo>
                <a:lnTo>
                  <a:pt x="151828" y="88900"/>
                </a:lnTo>
                <a:lnTo>
                  <a:pt x="150622" y="77470"/>
                </a:lnTo>
                <a:lnTo>
                  <a:pt x="148767" y="64770"/>
                </a:lnTo>
                <a:lnTo>
                  <a:pt x="148094" y="58420"/>
                </a:lnTo>
                <a:lnTo>
                  <a:pt x="147561" y="53340"/>
                </a:lnTo>
                <a:lnTo>
                  <a:pt x="145796" y="58420"/>
                </a:lnTo>
                <a:lnTo>
                  <a:pt x="146380" y="55880"/>
                </a:lnTo>
                <a:lnTo>
                  <a:pt x="145618" y="55079"/>
                </a:lnTo>
                <a:lnTo>
                  <a:pt x="145618" y="80010"/>
                </a:lnTo>
                <a:lnTo>
                  <a:pt x="145542" y="82550"/>
                </a:lnTo>
                <a:lnTo>
                  <a:pt x="145415" y="86360"/>
                </a:lnTo>
                <a:lnTo>
                  <a:pt x="145288" y="90170"/>
                </a:lnTo>
                <a:lnTo>
                  <a:pt x="145173" y="93980"/>
                </a:lnTo>
                <a:lnTo>
                  <a:pt x="145046" y="97790"/>
                </a:lnTo>
                <a:lnTo>
                  <a:pt x="144919" y="101600"/>
                </a:lnTo>
                <a:lnTo>
                  <a:pt x="141389" y="107149"/>
                </a:lnTo>
                <a:lnTo>
                  <a:pt x="141300" y="103886"/>
                </a:lnTo>
                <a:lnTo>
                  <a:pt x="138823" y="104927"/>
                </a:lnTo>
                <a:lnTo>
                  <a:pt x="136156" y="105867"/>
                </a:lnTo>
                <a:lnTo>
                  <a:pt x="132359" y="106527"/>
                </a:lnTo>
                <a:lnTo>
                  <a:pt x="122885" y="105892"/>
                </a:lnTo>
                <a:lnTo>
                  <a:pt x="125234" y="108331"/>
                </a:lnTo>
                <a:lnTo>
                  <a:pt x="127228" y="110401"/>
                </a:lnTo>
                <a:lnTo>
                  <a:pt x="139966" y="109385"/>
                </a:lnTo>
                <a:lnTo>
                  <a:pt x="135216" y="116840"/>
                </a:lnTo>
                <a:lnTo>
                  <a:pt x="112725" y="121920"/>
                </a:lnTo>
                <a:lnTo>
                  <a:pt x="116293" y="116840"/>
                </a:lnTo>
                <a:lnTo>
                  <a:pt x="110947" y="121920"/>
                </a:lnTo>
                <a:lnTo>
                  <a:pt x="111582" y="118110"/>
                </a:lnTo>
                <a:lnTo>
                  <a:pt x="114401" y="116840"/>
                </a:lnTo>
                <a:lnTo>
                  <a:pt x="115671" y="111760"/>
                </a:lnTo>
                <a:lnTo>
                  <a:pt x="116992" y="105410"/>
                </a:lnTo>
                <a:lnTo>
                  <a:pt x="116357" y="99060"/>
                </a:lnTo>
                <a:lnTo>
                  <a:pt x="114528" y="92710"/>
                </a:lnTo>
                <a:lnTo>
                  <a:pt x="112268" y="86360"/>
                </a:lnTo>
                <a:lnTo>
                  <a:pt x="111620" y="85090"/>
                </a:lnTo>
                <a:lnTo>
                  <a:pt x="111607" y="81280"/>
                </a:lnTo>
                <a:lnTo>
                  <a:pt x="110515" y="78740"/>
                </a:lnTo>
                <a:lnTo>
                  <a:pt x="108966" y="78740"/>
                </a:lnTo>
                <a:lnTo>
                  <a:pt x="107911" y="77470"/>
                </a:lnTo>
                <a:lnTo>
                  <a:pt x="104394" y="71120"/>
                </a:lnTo>
                <a:lnTo>
                  <a:pt x="103111" y="67310"/>
                </a:lnTo>
                <a:lnTo>
                  <a:pt x="103060" y="64770"/>
                </a:lnTo>
                <a:lnTo>
                  <a:pt x="103009" y="62230"/>
                </a:lnTo>
                <a:lnTo>
                  <a:pt x="102882" y="58420"/>
                </a:lnTo>
                <a:lnTo>
                  <a:pt x="101561" y="64770"/>
                </a:lnTo>
                <a:lnTo>
                  <a:pt x="97078" y="62230"/>
                </a:lnTo>
                <a:lnTo>
                  <a:pt x="98882" y="58420"/>
                </a:lnTo>
                <a:lnTo>
                  <a:pt x="100672" y="54610"/>
                </a:lnTo>
                <a:lnTo>
                  <a:pt x="97536" y="53340"/>
                </a:lnTo>
                <a:lnTo>
                  <a:pt x="96647" y="58420"/>
                </a:lnTo>
                <a:lnTo>
                  <a:pt x="95885" y="54610"/>
                </a:lnTo>
                <a:lnTo>
                  <a:pt x="94843" y="49530"/>
                </a:lnTo>
                <a:lnTo>
                  <a:pt x="93522" y="54610"/>
                </a:lnTo>
                <a:lnTo>
                  <a:pt x="91135" y="52070"/>
                </a:lnTo>
                <a:lnTo>
                  <a:pt x="87972" y="49530"/>
                </a:lnTo>
                <a:lnTo>
                  <a:pt x="83032" y="46990"/>
                </a:lnTo>
                <a:lnTo>
                  <a:pt x="74460" y="43180"/>
                </a:lnTo>
                <a:lnTo>
                  <a:pt x="60007" y="43180"/>
                </a:lnTo>
                <a:lnTo>
                  <a:pt x="70586" y="34290"/>
                </a:lnTo>
                <a:lnTo>
                  <a:pt x="81902" y="25400"/>
                </a:lnTo>
                <a:lnTo>
                  <a:pt x="94615" y="21590"/>
                </a:lnTo>
                <a:lnTo>
                  <a:pt x="109372" y="21590"/>
                </a:lnTo>
                <a:lnTo>
                  <a:pt x="141058" y="58420"/>
                </a:lnTo>
                <a:lnTo>
                  <a:pt x="145618" y="80010"/>
                </a:lnTo>
                <a:lnTo>
                  <a:pt x="145618" y="55079"/>
                </a:lnTo>
                <a:lnTo>
                  <a:pt x="143992" y="53340"/>
                </a:lnTo>
                <a:lnTo>
                  <a:pt x="143992" y="46990"/>
                </a:lnTo>
                <a:lnTo>
                  <a:pt x="143992" y="39370"/>
                </a:lnTo>
                <a:lnTo>
                  <a:pt x="142214" y="46990"/>
                </a:lnTo>
                <a:lnTo>
                  <a:pt x="139103" y="39370"/>
                </a:lnTo>
                <a:lnTo>
                  <a:pt x="139534" y="36830"/>
                </a:lnTo>
                <a:lnTo>
                  <a:pt x="139750" y="35560"/>
                </a:lnTo>
                <a:lnTo>
                  <a:pt x="140411" y="29210"/>
                </a:lnTo>
                <a:lnTo>
                  <a:pt x="137756" y="36830"/>
                </a:lnTo>
                <a:lnTo>
                  <a:pt x="135775" y="33020"/>
                </a:lnTo>
                <a:lnTo>
                  <a:pt x="135724" y="30480"/>
                </a:lnTo>
                <a:lnTo>
                  <a:pt x="135826" y="26670"/>
                </a:lnTo>
                <a:lnTo>
                  <a:pt x="135940" y="24130"/>
                </a:lnTo>
                <a:lnTo>
                  <a:pt x="134620" y="30480"/>
                </a:lnTo>
                <a:lnTo>
                  <a:pt x="129235" y="24130"/>
                </a:lnTo>
                <a:lnTo>
                  <a:pt x="124460" y="21590"/>
                </a:lnTo>
                <a:lnTo>
                  <a:pt x="122059" y="20320"/>
                </a:lnTo>
                <a:lnTo>
                  <a:pt x="114515" y="17780"/>
                </a:lnTo>
                <a:lnTo>
                  <a:pt x="116420" y="16510"/>
                </a:lnTo>
                <a:lnTo>
                  <a:pt x="103936" y="16510"/>
                </a:lnTo>
                <a:lnTo>
                  <a:pt x="91935" y="16510"/>
                </a:lnTo>
                <a:lnTo>
                  <a:pt x="79844" y="20320"/>
                </a:lnTo>
                <a:lnTo>
                  <a:pt x="69608" y="27940"/>
                </a:lnTo>
                <a:lnTo>
                  <a:pt x="60312" y="36830"/>
                </a:lnTo>
                <a:lnTo>
                  <a:pt x="51015" y="44450"/>
                </a:lnTo>
                <a:lnTo>
                  <a:pt x="45427" y="49530"/>
                </a:lnTo>
                <a:lnTo>
                  <a:pt x="38582" y="50800"/>
                </a:lnTo>
                <a:lnTo>
                  <a:pt x="33159" y="57150"/>
                </a:lnTo>
                <a:lnTo>
                  <a:pt x="20320" y="78740"/>
                </a:lnTo>
                <a:lnTo>
                  <a:pt x="16941" y="105410"/>
                </a:lnTo>
                <a:lnTo>
                  <a:pt x="17030" y="109220"/>
                </a:lnTo>
                <a:lnTo>
                  <a:pt x="19710" y="135890"/>
                </a:lnTo>
                <a:lnTo>
                  <a:pt x="26263" y="161290"/>
                </a:lnTo>
                <a:lnTo>
                  <a:pt x="27241" y="163830"/>
                </a:lnTo>
                <a:lnTo>
                  <a:pt x="29298" y="166370"/>
                </a:lnTo>
                <a:lnTo>
                  <a:pt x="32029" y="175260"/>
                </a:lnTo>
                <a:lnTo>
                  <a:pt x="32080" y="176530"/>
                </a:lnTo>
                <a:lnTo>
                  <a:pt x="32181" y="179070"/>
                </a:lnTo>
                <a:lnTo>
                  <a:pt x="32219" y="180340"/>
                </a:lnTo>
                <a:lnTo>
                  <a:pt x="34074" y="186690"/>
                </a:lnTo>
                <a:lnTo>
                  <a:pt x="28790" y="195580"/>
                </a:lnTo>
                <a:lnTo>
                  <a:pt x="24117" y="204470"/>
                </a:lnTo>
                <a:lnTo>
                  <a:pt x="9347" y="252730"/>
                </a:lnTo>
                <a:lnTo>
                  <a:pt x="1727" y="288290"/>
                </a:lnTo>
                <a:lnTo>
                  <a:pt x="0" y="294640"/>
                </a:lnTo>
                <a:lnTo>
                  <a:pt x="38" y="296011"/>
                </a:lnTo>
                <a:lnTo>
                  <a:pt x="152" y="302260"/>
                </a:lnTo>
                <a:lnTo>
                  <a:pt x="2044" y="302260"/>
                </a:lnTo>
                <a:lnTo>
                  <a:pt x="2222" y="300990"/>
                </a:lnTo>
                <a:lnTo>
                  <a:pt x="4597" y="296011"/>
                </a:lnTo>
                <a:lnTo>
                  <a:pt x="4864" y="294640"/>
                </a:lnTo>
                <a:lnTo>
                  <a:pt x="5549" y="290830"/>
                </a:lnTo>
                <a:lnTo>
                  <a:pt x="6400" y="287020"/>
                </a:lnTo>
                <a:lnTo>
                  <a:pt x="10909" y="296011"/>
                </a:lnTo>
                <a:lnTo>
                  <a:pt x="10972" y="292100"/>
                </a:lnTo>
                <a:lnTo>
                  <a:pt x="7264" y="288290"/>
                </a:lnTo>
                <a:lnTo>
                  <a:pt x="7340" y="287020"/>
                </a:lnTo>
                <a:lnTo>
                  <a:pt x="7696" y="280670"/>
                </a:lnTo>
                <a:lnTo>
                  <a:pt x="11163" y="274320"/>
                </a:lnTo>
                <a:lnTo>
                  <a:pt x="11074" y="273050"/>
                </a:lnTo>
                <a:lnTo>
                  <a:pt x="10985" y="270535"/>
                </a:lnTo>
                <a:lnTo>
                  <a:pt x="13652" y="257810"/>
                </a:lnTo>
                <a:lnTo>
                  <a:pt x="14884" y="257810"/>
                </a:lnTo>
                <a:lnTo>
                  <a:pt x="16217" y="259080"/>
                </a:lnTo>
                <a:lnTo>
                  <a:pt x="15786" y="257810"/>
                </a:lnTo>
                <a:lnTo>
                  <a:pt x="14452" y="254000"/>
                </a:lnTo>
                <a:lnTo>
                  <a:pt x="16649" y="247650"/>
                </a:lnTo>
                <a:lnTo>
                  <a:pt x="18465" y="242570"/>
                </a:lnTo>
                <a:lnTo>
                  <a:pt x="19786" y="245110"/>
                </a:lnTo>
                <a:lnTo>
                  <a:pt x="19545" y="242570"/>
                </a:lnTo>
                <a:lnTo>
                  <a:pt x="18910" y="236220"/>
                </a:lnTo>
                <a:lnTo>
                  <a:pt x="20332" y="237782"/>
                </a:lnTo>
                <a:lnTo>
                  <a:pt x="20408" y="236220"/>
                </a:lnTo>
                <a:lnTo>
                  <a:pt x="20472" y="234950"/>
                </a:lnTo>
                <a:lnTo>
                  <a:pt x="20586" y="232410"/>
                </a:lnTo>
                <a:lnTo>
                  <a:pt x="20713" y="229870"/>
                </a:lnTo>
                <a:lnTo>
                  <a:pt x="20828" y="227330"/>
                </a:lnTo>
                <a:lnTo>
                  <a:pt x="24815" y="219710"/>
                </a:lnTo>
                <a:lnTo>
                  <a:pt x="25107" y="215684"/>
                </a:lnTo>
                <a:lnTo>
                  <a:pt x="25158" y="214909"/>
                </a:lnTo>
                <a:lnTo>
                  <a:pt x="23914" y="213360"/>
                </a:lnTo>
                <a:lnTo>
                  <a:pt x="26962" y="210820"/>
                </a:lnTo>
                <a:lnTo>
                  <a:pt x="29616" y="213360"/>
                </a:lnTo>
                <a:lnTo>
                  <a:pt x="29692" y="210820"/>
                </a:lnTo>
                <a:lnTo>
                  <a:pt x="28282" y="209550"/>
                </a:lnTo>
                <a:lnTo>
                  <a:pt x="28854" y="205740"/>
                </a:lnTo>
                <a:lnTo>
                  <a:pt x="30060" y="205740"/>
                </a:lnTo>
                <a:lnTo>
                  <a:pt x="32042" y="201930"/>
                </a:lnTo>
                <a:lnTo>
                  <a:pt x="33274" y="196850"/>
                </a:lnTo>
                <a:lnTo>
                  <a:pt x="37236" y="193040"/>
                </a:lnTo>
                <a:lnTo>
                  <a:pt x="43967" y="199390"/>
                </a:lnTo>
                <a:lnTo>
                  <a:pt x="48387" y="200660"/>
                </a:lnTo>
                <a:lnTo>
                  <a:pt x="44043" y="193040"/>
                </a:lnTo>
                <a:lnTo>
                  <a:pt x="40005" y="185420"/>
                </a:lnTo>
                <a:lnTo>
                  <a:pt x="37249" y="176530"/>
                </a:lnTo>
                <a:lnTo>
                  <a:pt x="37185" y="175260"/>
                </a:lnTo>
                <a:lnTo>
                  <a:pt x="37122" y="173990"/>
                </a:lnTo>
                <a:lnTo>
                  <a:pt x="37058" y="172720"/>
                </a:lnTo>
                <a:lnTo>
                  <a:pt x="36982" y="171450"/>
                </a:lnTo>
                <a:lnTo>
                  <a:pt x="36918" y="170180"/>
                </a:lnTo>
                <a:lnTo>
                  <a:pt x="36855" y="168910"/>
                </a:lnTo>
                <a:lnTo>
                  <a:pt x="36779" y="167640"/>
                </a:lnTo>
                <a:lnTo>
                  <a:pt x="43180" y="168910"/>
                </a:lnTo>
                <a:lnTo>
                  <a:pt x="52209" y="168910"/>
                </a:lnTo>
                <a:lnTo>
                  <a:pt x="56451" y="167640"/>
                </a:lnTo>
                <a:lnTo>
                  <a:pt x="60680" y="166370"/>
                </a:lnTo>
                <a:lnTo>
                  <a:pt x="65328" y="162598"/>
                </a:lnTo>
                <a:lnTo>
                  <a:pt x="65493" y="162293"/>
                </a:lnTo>
                <a:lnTo>
                  <a:pt x="66598" y="160020"/>
                </a:lnTo>
                <a:lnTo>
                  <a:pt x="59677" y="163830"/>
                </a:lnTo>
                <a:lnTo>
                  <a:pt x="50241" y="166370"/>
                </a:lnTo>
                <a:lnTo>
                  <a:pt x="43395" y="166370"/>
                </a:lnTo>
                <a:lnTo>
                  <a:pt x="34988" y="163830"/>
                </a:lnTo>
                <a:lnTo>
                  <a:pt x="35166" y="162763"/>
                </a:lnTo>
                <a:lnTo>
                  <a:pt x="35191" y="162598"/>
                </a:lnTo>
                <a:lnTo>
                  <a:pt x="35052" y="162598"/>
                </a:lnTo>
                <a:lnTo>
                  <a:pt x="34480" y="162293"/>
                </a:lnTo>
                <a:lnTo>
                  <a:pt x="30848" y="161290"/>
                </a:lnTo>
                <a:lnTo>
                  <a:pt x="32575" y="158750"/>
                </a:lnTo>
                <a:lnTo>
                  <a:pt x="31737" y="157480"/>
                </a:lnTo>
                <a:lnTo>
                  <a:pt x="28524" y="149860"/>
                </a:lnTo>
                <a:lnTo>
                  <a:pt x="27508" y="148590"/>
                </a:lnTo>
                <a:lnTo>
                  <a:pt x="26962" y="147320"/>
                </a:lnTo>
                <a:lnTo>
                  <a:pt x="30518" y="147320"/>
                </a:lnTo>
                <a:lnTo>
                  <a:pt x="28232" y="144780"/>
                </a:lnTo>
                <a:lnTo>
                  <a:pt x="24892" y="142240"/>
                </a:lnTo>
                <a:lnTo>
                  <a:pt x="26492" y="138430"/>
                </a:lnTo>
                <a:lnTo>
                  <a:pt x="30518" y="140970"/>
                </a:lnTo>
                <a:lnTo>
                  <a:pt x="28257" y="138430"/>
                </a:lnTo>
                <a:lnTo>
                  <a:pt x="25996" y="135890"/>
                </a:lnTo>
                <a:lnTo>
                  <a:pt x="24345" y="129540"/>
                </a:lnTo>
                <a:lnTo>
                  <a:pt x="24231" y="128270"/>
                </a:lnTo>
                <a:lnTo>
                  <a:pt x="24117" y="127000"/>
                </a:lnTo>
                <a:lnTo>
                  <a:pt x="24003" y="125730"/>
                </a:lnTo>
                <a:lnTo>
                  <a:pt x="23888" y="124460"/>
                </a:lnTo>
                <a:lnTo>
                  <a:pt x="23774" y="123190"/>
                </a:lnTo>
                <a:lnTo>
                  <a:pt x="22517" y="116840"/>
                </a:lnTo>
                <a:lnTo>
                  <a:pt x="24269" y="116840"/>
                </a:lnTo>
                <a:lnTo>
                  <a:pt x="21742" y="114300"/>
                </a:lnTo>
                <a:lnTo>
                  <a:pt x="22491" y="111760"/>
                </a:lnTo>
                <a:lnTo>
                  <a:pt x="22491" y="109220"/>
                </a:lnTo>
                <a:lnTo>
                  <a:pt x="25158" y="109220"/>
                </a:lnTo>
                <a:lnTo>
                  <a:pt x="24053" y="107950"/>
                </a:lnTo>
                <a:lnTo>
                  <a:pt x="22707" y="107950"/>
                </a:lnTo>
                <a:lnTo>
                  <a:pt x="22453" y="105410"/>
                </a:lnTo>
                <a:lnTo>
                  <a:pt x="22580" y="95250"/>
                </a:lnTo>
                <a:lnTo>
                  <a:pt x="22707" y="93980"/>
                </a:lnTo>
                <a:lnTo>
                  <a:pt x="22821" y="92710"/>
                </a:lnTo>
                <a:lnTo>
                  <a:pt x="54851" y="49530"/>
                </a:lnTo>
                <a:lnTo>
                  <a:pt x="74434" y="49530"/>
                </a:lnTo>
                <a:lnTo>
                  <a:pt x="105130" y="82550"/>
                </a:lnTo>
                <a:lnTo>
                  <a:pt x="109931" y="97790"/>
                </a:lnTo>
                <a:lnTo>
                  <a:pt x="110045" y="99060"/>
                </a:lnTo>
                <a:lnTo>
                  <a:pt x="110172" y="100330"/>
                </a:lnTo>
                <a:lnTo>
                  <a:pt x="110286" y="101600"/>
                </a:lnTo>
                <a:lnTo>
                  <a:pt x="110401" y="102870"/>
                </a:lnTo>
                <a:lnTo>
                  <a:pt x="110515" y="104140"/>
                </a:lnTo>
                <a:lnTo>
                  <a:pt x="110629" y="105410"/>
                </a:lnTo>
                <a:lnTo>
                  <a:pt x="110718" y="109220"/>
                </a:lnTo>
                <a:lnTo>
                  <a:pt x="110286" y="113030"/>
                </a:lnTo>
                <a:lnTo>
                  <a:pt x="103352" y="124460"/>
                </a:lnTo>
                <a:lnTo>
                  <a:pt x="85026" y="124460"/>
                </a:lnTo>
                <a:lnTo>
                  <a:pt x="88595" y="125730"/>
                </a:lnTo>
                <a:lnTo>
                  <a:pt x="86245" y="127000"/>
                </a:lnTo>
                <a:lnTo>
                  <a:pt x="82981" y="128270"/>
                </a:lnTo>
                <a:lnTo>
                  <a:pt x="83070" y="129540"/>
                </a:lnTo>
                <a:lnTo>
                  <a:pt x="83146" y="130810"/>
                </a:lnTo>
                <a:lnTo>
                  <a:pt x="83223" y="132080"/>
                </a:lnTo>
                <a:lnTo>
                  <a:pt x="79082" y="132080"/>
                </a:lnTo>
                <a:lnTo>
                  <a:pt x="75628" y="127000"/>
                </a:lnTo>
                <a:lnTo>
                  <a:pt x="75171" y="123190"/>
                </a:lnTo>
                <a:lnTo>
                  <a:pt x="75285" y="118110"/>
                </a:lnTo>
                <a:lnTo>
                  <a:pt x="75336" y="115570"/>
                </a:lnTo>
                <a:lnTo>
                  <a:pt x="76568" y="114300"/>
                </a:lnTo>
                <a:lnTo>
                  <a:pt x="77800" y="113030"/>
                </a:lnTo>
                <a:lnTo>
                  <a:pt x="81280" y="114300"/>
                </a:lnTo>
                <a:lnTo>
                  <a:pt x="84493" y="113030"/>
                </a:lnTo>
                <a:lnTo>
                  <a:pt x="88671" y="110490"/>
                </a:lnTo>
                <a:lnTo>
                  <a:pt x="75882" y="107950"/>
                </a:lnTo>
                <a:lnTo>
                  <a:pt x="74561" y="107950"/>
                </a:lnTo>
                <a:lnTo>
                  <a:pt x="68707" y="102870"/>
                </a:lnTo>
                <a:lnTo>
                  <a:pt x="65925" y="97790"/>
                </a:lnTo>
                <a:lnTo>
                  <a:pt x="65227" y="96520"/>
                </a:lnTo>
                <a:lnTo>
                  <a:pt x="64033" y="91440"/>
                </a:lnTo>
                <a:lnTo>
                  <a:pt x="63436" y="88900"/>
                </a:lnTo>
                <a:lnTo>
                  <a:pt x="63309" y="87630"/>
                </a:lnTo>
                <a:lnTo>
                  <a:pt x="63195" y="86360"/>
                </a:lnTo>
                <a:lnTo>
                  <a:pt x="63068" y="85090"/>
                </a:lnTo>
                <a:lnTo>
                  <a:pt x="62941" y="83820"/>
                </a:lnTo>
                <a:lnTo>
                  <a:pt x="62814" y="82550"/>
                </a:lnTo>
                <a:lnTo>
                  <a:pt x="62687" y="81280"/>
                </a:lnTo>
                <a:lnTo>
                  <a:pt x="62598" y="80010"/>
                </a:lnTo>
                <a:lnTo>
                  <a:pt x="63373" y="78740"/>
                </a:lnTo>
                <a:lnTo>
                  <a:pt x="61353" y="80010"/>
                </a:lnTo>
                <a:lnTo>
                  <a:pt x="58420" y="82550"/>
                </a:lnTo>
                <a:lnTo>
                  <a:pt x="59156" y="87630"/>
                </a:lnTo>
                <a:lnTo>
                  <a:pt x="59105" y="91440"/>
                </a:lnTo>
                <a:lnTo>
                  <a:pt x="57315" y="90170"/>
                </a:lnTo>
                <a:lnTo>
                  <a:pt x="60896" y="97790"/>
                </a:lnTo>
                <a:lnTo>
                  <a:pt x="60579" y="97790"/>
                </a:lnTo>
                <a:lnTo>
                  <a:pt x="53378" y="96520"/>
                </a:lnTo>
                <a:lnTo>
                  <a:pt x="52489" y="95250"/>
                </a:lnTo>
                <a:lnTo>
                  <a:pt x="46850" y="91440"/>
                </a:lnTo>
                <a:lnTo>
                  <a:pt x="45770" y="90170"/>
                </a:lnTo>
                <a:lnTo>
                  <a:pt x="45694" y="88900"/>
                </a:lnTo>
                <a:lnTo>
                  <a:pt x="44373" y="90170"/>
                </a:lnTo>
                <a:lnTo>
                  <a:pt x="39268" y="83820"/>
                </a:lnTo>
                <a:lnTo>
                  <a:pt x="33667" y="82550"/>
                </a:lnTo>
                <a:lnTo>
                  <a:pt x="41033" y="93980"/>
                </a:lnTo>
                <a:lnTo>
                  <a:pt x="44221" y="96520"/>
                </a:lnTo>
                <a:lnTo>
                  <a:pt x="52476" y="102870"/>
                </a:lnTo>
                <a:lnTo>
                  <a:pt x="56172" y="102870"/>
                </a:lnTo>
                <a:lnTo>
                  <a:pt x="60172" y="102870"/>
                </a:lnTo>
                <a:lnTo>
                  <a:pt x="60083" y="103924"/>
                </a:lnTo>
                <a:lnTo>
                  <a:pt x="60896" y="104140"/>
                </a:lnTo>
                <a:lnTo>
                  <a:pt x="60756" y="105410"/>
                </a:lnTo>
                <a:lnTo>
                  <a:pt x="60693" y="106794"/>
                </a:lnTo>
                <a:lnTo>
                  <a:pt x="62204" y="109220"/>
                </a:lnTo>
                <a:lnTo>
                  <a:pt x="61620" y="114300"/>
                </a:lnTo>
                <a:lnTo>
                  <a:pt x="60007" y="114300"/>
                </a:lnTo>
                <a:lnTo>
                  <a:pt x="59905" y="113030"/>
                </a:lnTo>
                <a:lnTo>
                  <a:pt x="60274" y="110490"/>
                </a:lnTo>
                <a:lnTo>
                  <a:pt x="59664" y="108331"/>
                </a:lnTo>
                <a:lnTo>
                  <a:pt x="59588" y="109220"/>
                </a:lnTo>
                <a:lnTo>
                  <a:pt x="59461" y="110490"/>
                </a:lnTo>
                <a:lnTo>
                  <a:pt x="59347" y="111760"/>
                </a:lnTo>
                <a:lnTo>
                  <a:pt x="59232" y="113030"/>
                </a:lnTo>
                <a:lnTo>
                  <a:pt x="59105" y="114300"/>
                </a:lnTo>
                <a:lnTo>
                  <a:pt x="55537" y="115570"/>
                </a:lnTo>
                <a:lnTo>
                  <a:pt x="56007" y="114300"/>
                </a:lnTo>
                <a:lnTo>
                  <a:pt x="58331" y="107950"/>
                </a:lnTo>
                <a:lnTo>
                  <a:pt x="55803" y="106794"/>
                </a:lnTo>
                <a:lnTo>
                  <a:pt x="55549" y="106794"/>
                </a:lnTo>
                <a:lnTo>
                  <a:pt x="55524" y="114300"/>
                </a:lnTo>
                <a:lnTo>
                  <a:pt x="54203" y="111760"/>
                </a:lnTo>
                <a:lnTo>
                  <a:pt x="52844" y="114300"/>
                </a:lnTo>
                <a:lnTo>
                  <a:pt x="50190" y="113030"/>
                </a:lnTo>
                <a:lnTo>
                  <a:pt x="49606" y="114300"/>
                </a:lnTo>
                <a:lnTo>
                  <a:pt x="45504" y="114300"/>
                </a:lnTo>
                <a:lnTo>
                  <a:pt x="36169" y="113030"/>
                </a:lnTo>
                <a:lnTo>
                  <a:pt x="34988" y="119380"/>
                </a:lnTo>
                <a:lnTo>
                  <a:pt x="55041" y="119380"/>
                </a:lnTo>
                <a:lnTo>
                  <a:pt x="59969" y="120650"/>
                </a:lnTo>
                <a:lnTo>
                  <a:pt x="61709" y="121920"/>
                </a:lnTo>
                <a:lnTo>
                  <a:pt x="63220" y="124460"/>
                </a:lnTo>
                <a:lnTo>
                  <a:pt x="64922" y="125730"/>
                </a:lnTo>
                <a:lnTo>
                  <a:pt x="66090" y="123190"/>
                </a:lnTo>
                <a:lnTo>
                  <a:pt x="61887" y="121920"/>
                </a:lnTo>
                <a:lnTo>
                  <a:pt x="60909" y="120650"/>
                </a:lnTo>
                <a:lnTo>
                  <a:pt x="66090" y="118110"/>
                </a:lnTo>
                <a:lnTo>
                  <a:pt x="67310" y="125730"/>
                </a:lnTo>
                <a:lnTo>
                  <a:pt x="71158" y="130810"/>
                </a:lnTo>
                <a:lnTo>
                  <a:pt x="73685" y="133350"/>
                </a:lnTo>
                <a:lnTo>
                  <a:pt x="76085" y="135890"/>
                </a:lnTo>
                <a:lnTo>
                  <a:pt x="74307" y="137160"/>
                </a:lnTo>
                <a:lnTo>
                  <a:pt x="78422" y="135890"/>
                </a:lnTo>
                <a:lnTo>
                  <a:pt x="78765" y="138430"/>
                </a:lnTo>
                <a:lnTo>
                  <a:pt x="79946" y="138430"/>
                </a:lnTo>
                <a:lnTo>
                  <a:pt x="84162" y="137160"/>
                </a:lnTo>
                <a:lnTo>
                  <a:pt x="85026" y="138430"/>
                </a:lnTo>
                <a:lnTo>
                  <a:pt x="82346" y="143510"/>
                </a:lnTo>
                <a:lnTo>
                  <a:pt x="84950" y="140970"/>
                </a:lnTo>
                <a:lnTo>
                  <a:pt x="86791" y="138430"/>
                </a:lnTo>
                <a:lnTo>
                  <a:pt x="90398" y="138430"/>
                </a:lnTo>
                <a:lnTo>
                  <a:pt x="90817" y="139700"/>
                </a:lnTo>
                <a:lnTo>
                  <a:pt x="91909" y="138430"/>
                </a:lnTo>
                <a:lnTo>
                  <a:pt x="92989" y="137160"/>
                </a:lnTo>
                <a:lnTo>
                  <a:pt x="97320" y="137160"/>
                </a:lnTo>
                <a:lnTo>
                  <a:pt x="99225" y="135890"/>
                </a:lnTo>
                <a:lnTo>
                  <a:pt x="104902" y="132080"/>
                </a:lnTo>
                <a:lnTo>
                  <a:pt x="107873" y="127000"/>
                </a:lnTo>
                <a:lnTo>
                  <a:pt x="114515" y="128270"/>
                </a:lnTo>
                <a:lnTo>
                  <a:pt x="114935" y="130810"/>
                </a:lnTo>
                <a:lnTo>
                  <a:pt x="118211" y="128270"/>
                </a:lnTo>
                <a:lnTo>
                  <a:pt x="122948" y="129540"/>
                </a:lnTo>
                <a:lnTo>
                  <a:pt x="127012" y="128270"/>
                </a:lnTo>
                <a:lnTo>
                  <a:pt x="125234" y="129540"/>
                </a:lnTo>
                <a:lnTo>
                  <a:pt x="126555" y="130810"/>
                </a:lnTo>
                <a:lnTo>
                  <a:pt x="128689" y="128270"/>
                </a:lnTo>
                <a:lnTo>
                  <a:pt x="129743" y="127000"/>
                </a:lnTo>
                <a:lnTo>
                  <a:pt x="134543" y="125730"/>
                </a:lnTo>
                <a:lnTo>
                  <a:pt x="138976" y="121920"/>
                </a:lnTo>
                <a:lnTo>
                  <a:pt x="140449" y="120650"/>
                </a:lnTo>
                <a:lnTo>
                  <a:pt x="144792" y="113030"/>
                </a:lnTo>
                <a:lnTo>
                  <a:pt x="150634" y="118110"/>
                </a:lnTo>
                <a:lnTo>
                  <a:pt x="144475" y="123190"/>
                </a:lnTo>
                <a:lnTo>
                  <a:pt x="137731" y="130810"/>
                </a:lnTo>
                <a:lnTo>
                  <a:pt x="133057" y="133350"/>
                </a:lnTo>
                <a:lnTo>
                  <a:pt x="124879" y="140970"/>
                </a:lnTo>
                <a:lnTo>
                  <a:pt x="123431" y="143510"/>
                </a:lnTo>
                <a:lnTo>
                  <a:pt x="121678" y="144780"/>
                </a:lnTo>
                <a:lnTo>
                  <a:pt x="115138" y="142240"/>
                </a:lnTo>
                <a:lnTo>
                  <a:pt x="107188" y="142240"/>
                </a:lnTo>
                <a:lnTo>
                  <a:pt x="102006" y="147320"/>
                </a:lnTo>
                <a:lnTo>
                  <a:pt x="108419" y="146050"/>
                </a:lnTo>
                <a:lnTo>
                  <a:pt x="113499" y="144780"/>
                </a:lnTo>
                <a:lnTo>
                  <a:pt x="119875" y="147320"/>
                </a:lnTo>
                <a:lnTo>
                  <a:pt x="112725" y="161290"/>
                </a:lnTo>
                <a:lnTo>
                  <a:pt x="117259" y="161290"/>
                </a:lnTo>
                <a:lnTo>
                  <a:pt x="119354" y="151130"/>
                </a:lnTo>
                <a:lnTo>
                  <a:pt x="122224" y="149860"/>
                </a:lnTo>
                <a:lnTo>
                  <a:pt x="130594" y="154940"/>
                </a:lnTo>
                <a:lnTo>
                  <a:pt x="126580" y="149860"/>
                </a:lnTo>
                <a:lnTo>
                  <a:pt x="123571" y="146050"/>
                </a:lnTo>
                <a:lnTo>
                  <a:pt x="127762" y="139700"/>
                </a:lnTo>
                <a:lnTo>
                  <a:pt x="134442" y="135890"/>
                </a:lnTo>
                <a:lnTo>
                  <a:pt x="141300" y="132080"/>
                </a:lnTo>
                <a:lnTo>
                  <a:pt x="138607" y="149860"/>
                </a:lnTo>
                <a:lnTo>
                  <a:pt x="140601" y="167640"/>
                </a:lnTo>
                <a:lnTo>
                  <a:pt x="147396" y="182880"/>
                </a:lnTo>
                <a:lnTo>
                  <a:pt x="159169" y="196850"/>
                </a:lnTo>
                <a:lnTo>
                  <a:pt x="159842" y="195580"/>
                </a:lnTo>
                <a:lnTo>
                  <a:pt x="153479" y="189230"/>
                </a:lnTo>
                <a:lnTo>
                  <a:pt x="152552" y="187960"/>
                </a:lnTo>
                <a:lnTo>
                  <a:pt x="146138" y="175260"/>
                </a:lnTo>
                <a:lnTo>
                  <a:pt x="142684" y="162763"/>
                </a:lnTo>
                <a:lnTo>
                  <a:pt x="142582" y="161290"/>
                </a:lnTo>
                <a:lnTo>
                  <a:pt x="142494" y="158750"/>
                </a:lnTo>
                <a:lnTo>
                  <a:pt x="142443" y="157480"/>
                </a:lnTo>
                <a:lnTo>
                  <a:pt x="142354" y="154940"/>
                </a:lnTo>
                <a:lnTo>
                  <a:pt x="142303" y="153670"/>
                </a:lnTo>
                <a:lnTo>
                  <a:pt x="142201" y="151130"/>
                </a:lnTo>
                <a:lnTo>
                  <a:pt x="157353" y="115570"/>
                </a:lnTo>
                <a:lnTo>
                  <a:pt x="161353" y="115570"/>
                </a:lnTo>
                <a:lnTo>
                  <a:pt x="161417" y="118110"/>
                </a:lnTo>
                <a:lnTo>
                  <a:pt x="163804" y="115570"/>
                </a:lnTo>
                <a:lnTo>
                  <a:pt x="164998" y="114300"/>
                </a:lnTo>
                <a:lnTo>
                  <a:pt x="165887" y="116840"/>
                </a:lnTo>
                <a:lnTo>
                  <a:pt x="168465" y="114300"/>
                </a:lnTo>
                <a:lnTo>
                  <a:pt x="169341" y="113030"/>
                </a:lnTo>
                <a:lnTo>
                  <a:pt x="170218" y="111760"/>
                </a:lnTo>
                <a:lnTo>
                  <a:pt x="176314" y="102870"/>
                </a:lnTo>
                <a:lnTo>
                  <a:pt x="180759" y="106794"/>
                </a:lnTo>
                <a:lnTo>
                  <a:pt x="180581" y="106794"/>
                </a:lnTo>
                <a:lnTo>
                  <a:pt x="179285" y="109220"/>
                </a:lnTo>
                <a:lnTo>
                  <a:pt x="181063" y="107950"/>
                </a:lnTo>
                <a:lnTo>
                  <a:pt x="182308" y="105410"/>
                </a:lnTo>
                <a:lnTo>
                  <a:pt x="185343" y="106794"/>
                </a:lnTo>
                <a:lnTo>
                  <a:pt x="185077" y="106794"/>
                </a:lnTo>
                <a:lnTo>
                  <a:pt x="184645" y="109220"/>
                </a:lnTo>
                <a:lnTo>
                  <a:pt x="186842" y="105410"/>
                </a:lnTo>
                <a:lnTo>
                  <a:pt x="193116" y="105410"/>
                </a:lnTo>
                <a:lnTo>
                  <a:pt x="216446" y="138430"/>
                </a:lnTo>
                <a:lnTo>
                  <a:pt x="218363" y="139700"/>
                </a:lnTo>
                <a:lnTo>
                  <a:pt x="221932" y="139700"/>
                </a:lnTo>
                <a:lnTo>
                  <a:pt x="219951" y="137160"/>
                </a:lnTo>
                <a:lnTo>
                  <a:pt x="216852" y="133350"/>
                </a:lnTo>
                <a:lnTo>
                  <a:pt x="210985" y="127000"/>
                </a:lnTo>
                <a:lnTo>
                  <a:pt x="205587" y="120650"/>
                </a:lnTo>
                <a:lnTo>
                  <a:pt x="203860" y="118110"/>
                </a:lnTo>
                <a:lnTo>
                  <a:pt x="208534" y="119380"/>
                </a:lnTo>
                <a:lnTo>
                  <a:pt x="212826" y="123190"/>
                </a:lnTo>
                <a:lnTo>
                  <a:pt x="219621" y="124460"/>
                </a:lnTo>
                <a:lnTo>
                  <a:pt x="223405" y="125730"/>
                </a:lnTo>
                <a:lnTo>
                  <a:pt x="222618" y="121920"/>
                </a:lnTo>
                <a:lnTo>
                  <a:pt x="218427" y="121920"/>
                </a:lnTo>
                <a:lnTo>
                  <a:pt x="213715" y="119380"/>
                </a:lnTo>
                <a:lnTo>
                  <a:pt x="210870" y="118110"/>
                </a:lnTo>
                <a:lnTo>
                  <a:pt x="208013" y="116840"/>
                </a:lnTo>
                <a:lnTo>
                  <a:pt x="198069" y="109220"/>
                </a:lnTo>
                <a:lnTo>
                  <a:pt x="199351" y="106794"/>
                </a:lnTo>
                <a:lnTo>
                  <a:pt x="199047" y="106794"/>
                </a:lnTo>
                <a:lnTo>
                  <a:pt x="198450" y="105410"/>
                </a:lnTo>
                <a:lnTo>
                  <a:pt x="197345" y="102870"/>
                </a:lnTo>
                <a:lnTo>
                  <a:pt x="195694" y="99060"/>
                </a:lnTo>
                <a:lnTo>
                  <a:pt x="205435" y="100330"/>
                </a:lnTo>
                <a:lnTo>
                  <a:pt x="210312" y="102870"/>
                </a:lnTo>
                <a:lnTo>
                  <a:pt x="219862" y="104140"/>
                </a:lnTo>
                <a:lnTo>
                  <a:pt x="225983" y="104140"/>
                </a:lnTo>
                <a:lnTo>
                  <a:pt x="228866" y="101600"/>
                </a:lnTo>
                <a:close/>
              </a:path>
              <a:path w="253364" h="341629">
                <a:moveTo>
                  <a:pt x="244449" y="86360"/>
                </a:moveTo>
                <a:lnTo>
                  <a:pt x="244335" y="83820"/>
                </a:lnTo>
                <a:lnTo>
                  <a:pt x="244208" y="81280"/>
                </a:lnTo>
                <a:lnTo>
                  <a:pt x="244170" y="80403"/>
                </a:lnTo>
                <a:lnTo>
                  <a:pt x="241808" y="82550"/>
                </a:lnTo>
                <a:lnTo>
                  <a:pt x="240499" y="86360"/>
                </a:lnTo>
                <a:lnTo>
                  <a:pt x="244449" y="86360"/>
                </a:lnTo>
                <a:close/>
              </a:path>
              <a:path w="253364" h="341629">
                <a:moveTo>
                  <a:pt x="244589" y="80010"/>
                </a:moveTo>
                <a:lnTo>
                  <a:pt x="244144" y="80010"/>
                </a:lnTo>
                <a:lnTo>
                  <a:pt x="244170" y="80403"/>
                </a:lnTo>
                <a:lnTo>
                  <a:pt x="244589" y="80010"/>
                </a:lnTo>
                <a:close/>
              </a:path>
              <a:path w="253364" h="341629">
                <a:moveTo>
                  <a:pt x="248831" y="76250"/>
                </a:moveTo>
                <a:lnTo>
                  <a:pt x="247091" y="72390"/>
                </a:lnTo>
                <a:lnTo>
                  <a:pt x="244246" y="66040"/>
                </a:lnTo>
                <a:lnTo>
                  <a:pt x="228117" y="58420"/>
                </a:lnTo>
                <a:lnTo>
                  <a:pt x="220052" y="54610"/>
                </a:lnTo>
                <a:lnTo>
                  <a:pt x="219976" y="53340"/>
                </a:lnTo>
                <a:lnTo>
                  <a:pt x="219900" y="52070"/>
                </a:lnTo>
                <a:lnTo>
                  <a:pt x="219824" y="50800"/>
                </a:lnTo>
                <a:lnTo>
                  <a:pt x="219748" y="49530"/>
                </a:lnTo>
                <a:lnTo>
                  <a:pt x="219684" y="48412"/>
                </a:lnTo>
                <a:lnTo>
                  <a:pt x="219595" y="46990"/>
                </a:lnTo>
                <a:lnTo>
                  <a:pt x="219519" y="45720"/>
                </a:lnTo>
                <a:lnTo>
                  <a:pt x="219443" y="44450"/>
                </a:lnTo>
                <a:lnTo>
                  <a:pt x="219367" y="43180"/>
                </a:lnTo>
                <a:lnTo>
                  <a:pt x="219290" y="41910"/>
                </a:lnTo>
                <a:lnTo>
                  <a:pt x="219176" y="40068"/>
                </a:lnTo>
                <a:lnTo>
                  <a:pt x="219062" y="38100"/>
                </a:lnTo>
                <a:lnTo>
                  <a:pt x="218986" y="36830"/>
                </a:lnTo>
                <a:lnTo>
                  <a:pt x="218909" y="35560"/>
                </a:lnTo>
                <a:lnTo>
                  <a:pt x="212267" y="16510"/>
                </a:lnTo>
                <a:lnTo>
                  <a:pt x="204685" y="8890"/>
                </a:lnTo>
                <a:lnTo>
                  <a:pt x="196278" y="8890"/>
                </a:lnTo>
                <a:lnTo>
                  <a:pt x="190957" y="8890"/>
                </a:lnTo>
                <a:lnTo>
                  <a:pt x="187337" y="10160"/>
                </a:lnTo>
                <a:lnTo>
                  <a:pt x="186448" y="8890"/>
                </a:lnTo>
                <a:lnTo>
                  <a:pt x="186893" y="11430"/>
                </a:lnTo>
                <a:lnTo>
                  <a:pt x="191300" y="11430"/>
                </a:lnTo>
                <a:lnTo>
                  <a:pt x="197154" y="10160"/>
                </a:lnTo>
                <a:lnTo>
                  <a:pt x="201447" y="11430"/>
                </a:lnTo>
                <a:lnTo>
                  <a:pt x="205574" y="15240"/>
                </a:lnTo>
                <a:lnTo>
                  <a:pt x="209816" y="24130"/>
                </a:lnTo>
                <a:lnTo>
                  <a:pt x="212940" y="31750"/>
                </a:lnTo>
                <a:lnTo>
                  <a:pt x="213728" y="38100"/>
                </a:lnTo>
                <a:lnTo>
                  <a:pt x="211912" y="39370"/>
                </a:lnTo>
                <a:lnTo>
                  <a:pt x="214579" y="40640"/>
                </a:lnTo>
                <a:lnTo>
                  <a:pt x="211886" y="41910"/>
                </a:lnTo>
                <a:lnTo>
                  <a:pt x="214579" y="44450"/>
                </a:lnTo>
                <a:lnTo>
                  <a:pt x="210108" y="43180"/>
                </a:lnTo>
                <a:lnTo>
                  <a:pt x="214591" y="45720"/>
                </a:lnTo>
                <a:lnTo>
                  <a:pt x="214579" y="49530"/>
                </a:lnTo>
                <a:lnTo>
                  <a:pt x="214782" y="49530"/>
                </a:lnTo>
                <a:lnTo>
                  <a:pt x="214718" y="50800"/>
                </a:lnTo>
                <a:lnTo>
                  <a:pt x="214642" y="52070"/>
                </a:lnTo>
                <a:lnTo>
                  <a:pt x="214566" y="53340"/>
                </a:lnTo>
                <a:lnTo>
                  <a:pt x="213880" y="53073"/>
                </a:lnTo>
                <a:lnTo>
                  <a:pt x="213880" y="62230"/>
                </a:lnTo>
                <a:lnTo>
                  <a:pt x="212852" y="69850"/>
                </a:lnTo>
                <a:lnTo>
                  <a:pt x="210731" y="71120"/>
                </a:lnTo>
                <a:lnTo>
                  <a:pt x="201231" y="67310"/>
                </a:lnTo>
                <a:lnTo>
                  <a:pt x="198894" y="64770"/>
                </a:lnTo>
                <a:lnTo>
                  <a:pt x="198818" y="62230"/>
                </a:lnTo>
                <a:lnTo>
                  <a:pt x="198729" y="59690"/>
                </a:lnTo>
                <a:lnTo>
                  <a:pt x="198640" y="57150"/>
                </a:lnTo>
                <a:lnTo>
                  <a:pt x="198551" y="54610"/>
                </a:lnTo>
                <a:lnTo>
                  <a:pt x="198501" y="53340"/>
                </a:lnTo>
                <a:lnTo>
                  <a:pt x="205308" y="54610"/>
                </a:lnTo>
                <a:lnTo>
                  <a:pt x="210896" y="57150"/>
                </a:lnTo>
                <a:lnTo>
                  <a:pt x="213880" y="62230"/>
                </a:lnTo>
                <a:lnTo>
                  <a:pt x="213880" y="53073"/>
                </a:lnTo>
                <a:lnTo>
                  <a:pt x="208127" y="50800"/>
                </a:lnTo>
                <a:lnTo>
                  <a:pt x="201803" y="48412"/>
                </a:lnTo>
                <a:lnTo>
                  <a:pt x="202196" y="48412"/>
                </a:lnTo>
                <a:lnTo>
                  <a:pt x="194614" y="46990"/>
                </a:lnTo>
                <a:lnTo>
                  <a:pt x="192366" y="46990"/>
                </a:lnTo>
                <a:lnTo>
                  <a:pt x="194056" y="62230"/>
                </a:lnTo>
                <a:lnTo>
                  <a:pt x="190957" y="67310"/>
                </a:lnTo>
                <a:lnTo>
                  <a:pt x="200279" y="71120"/>
                </a:lnTo>
                <a:lnTo>
                  <a:pt x="208318" y="73660"/>
                </a:lnTo>
                <a:lnTo>
                  <a:pt x="214033" y="72390"/>
                </a:lnTo>
                <a:lnTo>
                  <a:pt x="214807" y="71120"/>
                </a:lnTo>
                <a:lnTo>
                  <a:pt x="217119" y="67310"/>
                </a:lnTo>
                <a:lnTo>
                  <a:pt x="217208" y="62230"/>
                </a:lnTo>
                <a:lnTo>
                  <a:pt x="217271" y="58420"/>
                </a:lnTo>
                <a:lnTo>
                  <a:pt x="225056" y="62230"/>
                </a:lnTo>
                <a:lnTo>
                  <a:pt x="234848" y="62230"/>
                </a:lnTo>
                <a:lnTo>
                  <a:pt x="240271" y="69850"/>
                </a:lnTo>
                <a:lnTo>
                  <a:pt x="236918" y="80010"/>
                </a:lnTo>
                <a:lnTo>
                  <a:pt x="240601" y="80010"/>
                </a:lnTo>
                <a:lnTo>
                  <a:pt x="242582" y="76250"/>
                </a:lnTo>
                <a:lnTo>
                  <a:pt x="242404" y="73660"/>
                </a:lnTo>
                <a:lnTo>
                  <a:pt x="242290" y="72390"/>
                </a:lnTo>
                <a:lnTo>
                  <a:pt x="248831" y="76250"/>
                </a:lnTo>
                <a:close/>
              </a:path>
              <a:path w="253364" h="341629">
                <a:moveTo>
                  <a:pt x="253365" y="86360"/>
                </a:moveTo>
                <a:lnTo>
                  <a:pt x="248831" y="76250"/>
                </a:lnTo>
                <a:lnTo>
                  <a:pt x="248691" y="76250"/>
                </a:lnTo>
                <a:lnTo>
                  <a:pt x="244589" y="80010"/>
                </a:lnTo>
                <a:lnTo>
                  <a:pt x="247637" y="80010"/>
                </a:lnTo>
                <a:lnTo>
                  <a:pt x="247573" y="82550"/>
                </a:lnTo>
                <a:lnTo>
                  <a:pt x="248069" y="85090"/>
                </a:lnTo>
                <a:lnTo>
                  <a:pt x="246303" y="88900"/>
                </a:lnTo>
                <a:lnTo>
                  <a:pt x="241249" y="90170"/>
                </a:lnTo>
                <a:lnTo>
                  <a:pt x="242722" y="92710"/>
                </a:lnTo>
                <a:lnTo>
                  <a:pt x="248526" y="87630"/>
                </a:lnTo>
                <a:lnTo>
                  <a:pt x="247713" y="91440"/>
                </a:lnTo>
                <a:lnTo>
                  <a:pt x="249428" y="92710"/>
                </a:lnTo>
                <a:lnTo>
                  <a:pt x="247637" y="95250"/>
                </a:lnTo>
                <a:lnTo>
                  <a:pt x="249389" y="96520"/>
                </a:lnTo>
                <a:lnTo>
                  <a:pt x="247218" y="100330"/>
                </a:lnTo>
                <a:lnTo>
                  <a:pt x="249618" y="105410"/>
                </a:lnTo>
                <a:lnTo>
                  <a:pt x="244068" y="109220"/>
                </a:lnTo>
                <a:lnTo>
                  <a:pt x="244589" y="110490"/>
                </a:lnTo>
                <a:lnTo>
                  <a:pt x="247154" y="107950"/>
                </a:lnTo>
                <a:lnTo>
                  <a:pt x="246240" y="114300"/>
                </a:lnTo>
                <a:lnTo>
                  <a:pt x="242633" y="113030"/>
                </a:lnTo>
                <a:lnTo>
                  <a:pt x="243611" y="115570"/>
                </a:lnTo>
                <a:lnTo>
                  <a:pt x="245732" y="114300"/>
                </a:lnTo>
                <a:lnTo>
                  <a:pt x="242277" y="120650"/>
                </a:lnTo>
                <a:lnTo>
                  <a:pt x="244043" y="123190"/>
                </a:lnTo>
                <a:lnTo>
                  <a:pt x="240944" y="125730"/>
                </a:lnTo>
                <a:lnTo>
                  <a:pt x="242900" y="128270"/>
                </a:lnTo>
                <a:lnTo>
                  <a:pt x="239382" y="133350"/>
                </a:lnTo>
                <a:lnTo>
                  <a:pt x="236029" y="134620"/>
                </a:lnTo>
                <a:lnTo>
                  <a:pt x="234238" y="135890"/>
                </a:lnTo>
                <a:lnTo>
                  <a:pt x="240487" y="134620"/>
                </a:lnTo>
                <a:lnTo>
                  <a:pt x="237261" y="142240"/>
                </a:lnTo>
                <a:lnTo>
                  <a:pt x="233426" y="149860"/>
                </a:lnTo>
                <a:lnTo>
                  <a:pt x="228663" y="157480"/>
                </a:lnTo>
                <a:lnTo>
                  <a:pt x="222631" y="163830"/>
                </a:lnTo>
                <a:lnTo>
                  <a:pt x="222529" y="162293"/>
                </a:lnTo>
                <a:lnTo>
                  <a:pt x="222465" y="161290"/>
                </a:lnTo>
                <a:lnTo>
                  <a:pt x="222389" y="160020"/>
                </a:lnTo>
                <a:lnTo>
                  <a:pt x="222300" y="158750"/>
                </a:lnTo>
                <a:lnTo>
                  <a:pt x="219964" y="153670"/>
                </a:lnTo>
                <a:lnTo>
                  <a:pt x="216674" y="148590"/>
                </a:lnTo>
                <a:lnTo>
                  <a:pt x="215252" y="144780"/>
                </a:lnTo>
                <a:lnTo>
                  <a:pt x="212801" y="144780"/>
                </a:lnTo>
                <a:lnTo>
                  <a:pt x="211696" y="146050"/>
                </a:lnTo>
                <a:lnTo>
                  <a:pt x="221767" y="160020"/>
                </a:lnTo>
                <a:lnTo>
                  <a:pt x="220865" y="165100"/>
                </a:lnTo>
                <a:lnTo>
                  <a:pt x="218135" y="167640"/>
                </a:lnTo>
                <a:lnTo>
                  <a:pt x="216674" y="171450"/>
                </a:lnTo>
                <a:lnTo>
                  <a:pt x="213245" y="172720"/>
                </a:lnTo>
                <a:lnTo>
                  <a:pt x="210121" y="167640"/>
                </a:lnTo>
                <a:lnTo>
                  <a:pt x="210070" y="168910"/>
                </a:lnTo>
                <a:lnTo>
                  <a:pt x="209943" y="171450"/>
                </a:lnTo>
                <a:lnTo>
                  <a:pt x="213766" y="173990"/>
                </a:lnTo>
                <a:lnTo>
                  <a:pt x="209664" y="176530"/>
                </a:lnTo>
                <a:lnTo>
                  <a:pt x="206552" y="171450"/>
                </a:lnTo>
                <a:lnTo>
                  <a:pt x="206540" y="175260"/>
                </a:lnTo>
                <a:lnTo>
                  <a:pt x="209054" y="176530"/>
                </a:lnTo>
                <a:lnTo>
                  <a:pt x="207429" y="180340"/>
                </a:lnTo>
                <a:lnTo>
                  <a:pt x="204762" y="179070"/>
                </a:lnTo>
                <a:lnTo>
                  <a:pt x="206311" y="182880"/>
                </a:lnTo>
                <a:lnTo>
                  <a:pt x="204000" y="182880"/>
                </a:lnTo>
                <a:lnTo>
                  <a:pt x="200355" y="186690"/>
                </a:lnTo>
                <a:lnTo>
                  <a:pt x="199085" y="187960"/>
                </a:lnTo>
                <a:lnTo>
                  <a:pt x="195199" y="193040"/>
                </a:lnTo>
                <a:lnTo>
                  <a:pt x="191528" y="193040"/>
                </a:lnTo>
                <a:lnTo>
                  <a:pt x="189992" y="195580"/>
                </a:lnTo>
                <a:lnTo>
                  <a:pt x="186893" y="194310"/>
                </a:lnTo>
                <a:lnTo>
                  <a:pt x="186867" y="196850"/>
                </a:lnTo>
                <a:lnTo>
                  <a:pt x="182803" y="195580"/>
                </a:lnTo>
                <a:lnTo>
                  <a:pt x="181876" y="196850"/>
                </a:lnTo>
                <a:lnTo>
                  <a:pt x="180238" y="196850"/>
                </a:lnTo>
                <a:lnTo>
                  <a:pt x="175272" y="194310"/>
                </a:lnTo>
                <a:lnTo>
                  <a:pt x="175704" y="196850"/>
                </a:lnTo>
                <a:lnTo>
                  <a:pt x="168160" y="194310"/>
                </a:lnTo>
                <a:lnTo>
                  <a:pt x="160655" y="190500"/>
                </a:lnTo>
                <a:lnTo>
                  <a:pt x="154724" y="185420"/>
                </a:lnTo>
                <a:lnTo>
                  <a:pt x="153771" y="186690"/>
                </a:lnTo>
                <a:lnTo>
                  <a:pt x="159169" y="191770"/>
                </a:lnTo>
                <a:lnTo>
                  <a:pt x="165100" y="195580"/>
                </a:lnTo>
                <a:lnTo>
                  <a:pt x="171538" y="199390"/>
                </a:lnTo>
                <a:lnTo>
                  <a:pt x="178511" y="200660"/>
                </a:lnTo>
                <a:lnTo>
                  <a:pt x="185978" y="200660"/>
                </a:lnTo>
                <a:lnTo>
                  <a:pt x="185153" y="203200"/>
                </a:lnTo>
                <a:lnTo>
                  <a:pt x="182689" y="203200"/>
                </a:lnTo>
                <a:lnTo>
                  <a:pt x="179324" y="208280"/>
                </a:lnTo>
                <a:lnTo>
                  <a:pt x="180898" y="212090"/>
                </a:lnTo>
                <a:lnTo>
                  <a:pt x="174383" y="212090"/>
                </a:lnTo>
                <a:lnTo>
                  <a:pt x="178841" y="213360"/>
                </a:lnTo>
                <a:lnTo>
                  <a:pt x="175285" y="219710"/>
                </a:lnTo>
                <a:lnTo>
                  <a:pt x="173532" y="223520"/>
                </a:lnTo>
                <a:lnTo>
                  <a:pt x="165506" y="227330"/>
                </a:lnTo>
                <a:lnTo>
                  <a:pt x="161696" y="228130"/>
                </a:lnTo>
                <a:lnTo>
                  <a:pt x="162750" y="229870"/>
                </a:lnTo>
                <a:lnTo>
                  <a:pt x="151130" y="236220"/>
                </a:lnTo>
                <a:lnTo>
                  <a:pt x="161823" y="234950"/>
                </a:lnTo>
                <a:lnTo>
                  <a:pt x="177050" y="227330"/>
                </a:lnTo>
                <a:lnTo>
                  <a:pt x="176250" y="234950"/>
                </a:lnTo>
                <a:lnTo>
                  <a:pt x="178041" y="237490"/>
                </a:lnTo>
                <a:lnTo>
                  <a:pt x="176149" y="241300"/>
                </a:lnTo>
                <a:lnTo>
                  <a:pt x="177990" y="242570"/>
                </a:lnTo>
                <a:lnTo>
                  <a:pt x="177215" y="245110"/>
                </a:lnTo>
                <a:lnTo>
                  <a:pt x="176898" y="247650"/>
                </a:lnTo>
                <a:lnTo>
                  <a:pt x="174371" y="250190"/>
                </a:lnTo>
                <a:lnTo>
                  <a:pt x="178142" y="251460"/>
                </a:lnTo>
                <a:lnTo>
                  <a:pt x="175882" y="255270"/>
                </a:lnTo>
                <a:lnTo>
                  <a:pt x="173482" y="256540"/>
                </a:lnTo>
                <a:lnTo>
                  <a:pt x="175183" y="257810"/>
                </a:lnTo>
                <a:lnTo>
                  <a:pt x="170802" y="264160"/>
                </a:lnTo>
                <a:lnTo>
                  <a:pt x="176999" y="262890"/>
                </a:lnTo>
                <a:lnTo>
                  <a:pt x="171005" y="269240"/>
                </a:lnTo>
                <a:lnTo>
                  <a:pt x="170103" y="271780"/>
                </a:lnTo>
                <a:lnTo>
                  <a:pt x="170776" y="273050"/>
                </a:lnTo>
                <a:lnTo>
                  <a:pt x="168833" y="279400"/>
                </a:lnTo>
                <a:lnTo>
                  <a:pt x="166331" y="279400"/>
                </a:lnTo>
                <a:lnTo>
                  <a:pt x="161874" y="283210"/>
                </a:lnTo>
                <a:lnTo>
                  <a:pt x="167678" y="280670"/>
                </a:lnTo>
                <a:lnTo>
                  <a:pt x="168859" y="280670"/>
                </a:lnTo>
                <a:lnTo>
                  <a:pt x="164909" y="296011"/>
                </a:lnTo>
                <a:lnTo>
                  <a:pt x="169545" y="290830"/>
                </a:lnTo>
                <a:lnTo>
                  <a:pt x="172580" y="290830"/>
                </a:lnTo>
                <a:lnTo>
                  <a:pt x="171107" y="293370"/>
                </a:lnTo>
                <a:lnTo>
                  <a:pt x="172237" y="294640"/>
                </a:lnTo>
                <a:lnTo>
                  <a:pt x="173380" y="296011"/>
                </a:lnTo>
                <a:lnTo>
                  <a:pt x="173469" y="297180"/>
                </a:lnTo>
                <a:lnTo>
                  <a:pt x="173570" y="298450"/>
                </a:lnTo>
                <a:lnTo>
                  <a:pt x="172542" y="299720"/>
                </a:lnTo>
                <a:lnTo>
                  <a:pt x="172554" y="300990"/>
                </a:lnTo>
                <a:lnTo>
                  <a:pt x="174269" y="300990"/>
                </a:lnTo>
                <a:lnTo>
                  <a:pt x="175336" y="305892"/>
                </a:lnTo>
                <a:lnTo>
                  <a:pt x="175031" y="306260"/>
                </a:lnTo>
                <a:lnTo>
                  <a:pt x="175183" y="306260"/>
                </a:lnTo>
                <a:lnTo>
                  <a:pt x="173685" y="309880"/>
                </a:lnTo>
                <a:lnTo>
                  <a:pt x="176644" y="312420"/>
                </a:lnTo>
                <a:lnTo>
                  <a:pt x="175437" y="317207"/>
                </a:lnTo>
                <a:lnTo>
                  <a:pt x="178308" y="314960"/>
                </a:lnTo>
                <a:lnTo>
                  <a:pt x="176212" y="320040"/>
                </a:lnTo>
                <a:lnTo>
                  <a:pt x="177203" y="326390"/>
                </a:lnTo>
                <a:lnTo>
                  <a:pt x="178168" y="331470"/>
                </a:lnTo>
                <a:lnTo>
                  <a:pt x="179870" y="337820"/>
                </a:lnTo>
                <a:lnTo>
                  <a:pt x="180517" y="341630"/>
                </a:lnTo>
                <a:lnTo>
                  <a:pt x="183299" y="341630"/>
                </a:lnTo>
                <a:lnTo>
                  <a:pt x="183375" y="337820"/>
                </a:lnTo>
                <a:lnTo>
                  <a:pt x="183489" y="332740"/>
                </a:lnTo>
                <a:lnTo>
                  <a:pt x="181305" y="314960"/>
                </a:lnTo>
                <a:lnTo>
                  <a:pt x="180047" y="306260"/>
                </a:lnTo>
                <a:lnTo>
                  <a:pt x="179997" y="305892"/>
                </a:lnTo>
                <a:lnTo>
                  <a:pt x="178384" y="294640"/>
                </a:lnTo>
                <a:lnTo>
                  <a:pt x="177876" y="290830"/>
                </a:lnTo>
                <a:lnTo>
                  <a:pt x="177012" y="284480"/>
                </a:lnTo>
                <a:lnTo>
                  <a:pt x="177228" y="280670"/>
                </a:lnTo>
                <a:lnTo>
                  <a:pt x="177558" y="274320"/>
                </a:lnTo>
                <a:lnTo>
                  <a:pt x="177634" y="273050"/>
                </a:lnTo>
                <a:lnTo>
                  <a:pt x="177698" y="271780"/>
                </a:lnTo>
                <a:lnTo>
                  <a:pt x="179565" y="262890"/>
                </a:lnTo>
                <a:lnTo>
                  <a:pt x="180098" y="260350"/>
                </a:lnTo>
                <a:lnTo>
                  <a:pt x="182524" y="247650"/>
                </a:lnTo>
                <a:lnTo>
                  <a:pt x="182829" y="242570"/>
                </a:lnTo>
                <a:lnTo>
                  <a:pt x="182918" y="241300"/>
                </a:lnTo>
                <a:lnTo>
                  <a:pt x="183299" y="234950"/>
                </a:lnTo>
                <a:lnTo>
                  <a:pt x="183146" y="232410"/>
                </a:lnTo>
                <a:lnTo>
                  <a:pt x="181724" y="227330"/>
                </a:lnTo>
                <a:lnTo>
                  <a:pt x="180657" y="223520"/>
                </a:lnTo>
                <a:lnTo>
                  <a:pt x="181216" y="220980"/>
                </a:lnTo>
                <a:lnTo>
                  <a:pt x="187223" y="207010"/>
                </a:lnTo>
                <a:lnTo>
                  <a:pt x="189852" y="203200"/>
                </a:lnTo>
                <a:lnTo>
                  <a:pt x="195351" y="199390"/>
                </a:lnTo>
                <a:lnTo>
                  <a:pt x="198056" y="196850"/>
                </a:lnTo>
                <a:lnTo>
                  <a:pt x="199415" y="195580"/>
                </a:lnTo>
                <a:lnTo>
                  <a:pt x="211582" y="184150"/>
                </a:lnTo>
                <a:lnTo>
                  <a:pt x="215277" y="180340"/>
                </a:lnTo>
                <a:lnTo>
                  <a:pt x="218986" y="176530"/>
                </a:lnTo>
                <a:lnTo>
                  <a:pt x="222694" y="172720"/>
                </a:lnTo>
                <a:lnTo>
                  <a:pt x="225171" y="170180"/>
                </a:lnTo>
                <a:lnTo>
                  <a:pt x="229717" y="163830"/>
                </a:lnTo>
                <a:lnTo>
                  <a:pt x="252120" y="111760"/>
                </a:lnTo>
                <a:lnTo>
                  <a:pt x="252247" y="109220"/>
                </a:lnTo>
                <a:lnTo>
                  <a:pt x="252310" y="107950"/>
                </a:lnTo>
                <a:lnTo>
                  <a:pt x="252437" y="105410"/>
                </a:lnTo>
                <a:lnTo>
                  <a:pt x="252564" y="102870"/>
                </a:lnTo>
                <a:lnTo>
                  <a:pt x="252679" y="100330"/>
                </a:lnTo>
                <a:lnTo>
                  <a:pt x="252806" y="97790"/>
                </a:lnTo>
                <a:lnTo>
                  <a:pt x="252933" y="95250"/>
                </a:lnTo>
                <a:lnTo>
                  <a:pt x="253060" y="92710"/>
                </a:lnTo>
                <a:lnTo>
                  <a:pt x="253187" y="90170"/>
                </a:lnTo>
                <a:lnTo>
                  <a:pt x="253301" y="87630"/>
                </a:lnTo>
                <a:lnTo>
                  <a:pt x="253365" y="8636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12304017" y="4660164"/>
            <a:ext cx="1222795" cy="1813812"/>
          </a:xfrm>
          <a:custGeom>
            <a:avLst/>
            <a:gdLst/>
            <a:ahLst/>
            <a:cxnLst/>
            <a:rect l="l" t="t" r="r" b="b"/>
            <a:pathLst>
              <a:path w="228600" h="339090">
                <a:moveTo>
                  <a:pt x="30340" y="163830"/>
                </a:moveTo>
                <a:lnTo>
                  <a:pt x="29895" y="161861"/>
                </a:lnTo>
                <a:lnTo>
                  <a:pt x="29565" y="163220"/>
                </a:lnTo>
                <a:lnTo>
                  <a:pt x="30340" y="163830"/>
                </a:lnTo>
                <a:close/>
              </a:path>
              <a:path w="228600" h="339090">
                <a:moveTo>
                  <a:pt x="30683" y="158750"/>
                </a:moveTo>
                <a:lnTo>
                  <a:pt x="29197" y="158750"/>
                </a:lnTo>
                <a:lnTo>
                  <a:pt x="29895" y="161861"/>
                </a:lnTo>
                <a:lnTo>
                  <a:pt x="30683" y="158750"/>
                </a:lnTo>
                <a:close/>
              </a:path>
              <a:path w="228600" h="339090">
                <a:moveTo>
                  <a:pt x="38176" y="172275"/>
                </a:moveTo>
                <a:lnTo>
                  <a:pt x="35826" y="173837"/>
                </a:lnTo>
                <a:lnTo>
                  <a:pt x="37642" y="175260"/>
                </a:lnTo>
                <a:lnTo>
                  <a:pt x="37782" y="173990"/>
                </a:lnTo>
                <a:lnTo>
                  <a:pt x="37795" y="173837"/>
                </a:lnTo>
                <a:lnTo>
                  <a:pt x="37909" y="172720"/>
                </a:lnTo>
                <a:lnTo>
                  <a:pt x="38176" y="172275"/>
                </a:lnTo>
                <a:close/>
              </a:path>
              <a:path w="228600" h="339090">
                <a:moveTo>
                  <a:pt x="44094" y="162560"/>
                </a:moveTo>
                <a:lnTo>
                  <a:pt x="38176" y="172275"/>
                </a:lnTo>
                <a:lnTo>
                  <a:pt x="43230" y="168910"/>
                </a:lnTo>
                <a:lnTo>
                  <a:pt x="43929" y="163830"/>
                </a:lnTo>
                <a:lnTo>
                  <a:pt x="44005" y="163220"/>
                </a:lnTo>
                <a:lnTo>
                  <a:pt x="44094" y="162560"/>
                </a:lnTo>
                <a:close/>
              </a:path>
              <a:path w="228600" h="339090">
                <a:moveTo>
                  <a:pt x="78930" y="14363"/>
                </a:moveTo>
                <a:lnTo>
                  <a:pt x="76098" y="10807"/>
                </a:lnTo>
                <a:lnTo>
                  <a:pt x="71374" y="11099"/>
                </a:lnTo>
                <a:lnTo>
                  <a:pt x="67335" y="11239"/>
                </a:lnTo>
                <a:lnTo>
                  <a:pt x="68834" y="13754"/>
                </a:lnTo>
                <a:lnTo>
                  <a:pt x="78930" y="14363"/>
                </a:lnTo>
                <a:close/>
              </a:path>
              <a:path w="228600" h="339090">
                <a:moveTo>
                  <a:pt x="92595" y="101600"/>
                </a:moveTo>
                <a:lnTo>
                  <a:pt x="90563" y="101600"/>
                </a:lnTo>
                <a:lnTo>
                  <a:pt x="90360" y="102870"/>
                </a:lnTo>
                <a:lnTo>
                  <a:pt x="92595" y="101600"/>
                </a:lnTo>
                <a:close/>
              </a:path>
              <a:path w="228600" h="339090">
                <a:moveTo>
                  <a:pt x="92951" y="89979"/>
                </a:moveTo>
                <a:lnTo>
                  <a:pt x="92354" y="87147"/>
                </a:lnTo>
                <a:lnTo>
                  <a:pt x="88722" y="86690"/>
                </a:lnTo>
                <a:lnTo>
                  <a:pt x="85979" y="85305"/>
                </a:lnTo>
                <a:lnTo>
                  <a:pt x="81267" y="83045"/>
                </a:lnTo>
                <a:lnTo>
                  <a:pt x="81356" y="82003"/>
                </a:lnTo>
                <a:lnTo>
                  <a:pt x="79870" y="84010"/>
                </a:lnTo>
                <a:lnTo>
                  <a:pt x="82080" y="86626"/>
                </a:lnTo>
                <a:lnTo>
                  <a:pt x="85445" y="87871"/>
                </a:lnTo>
                <a:lnTo>
                  <a:pt x="90512" y="88874"/>
                </a:lnTo>
                <a:lnTo>
                  <a:pt x="92951" y="89979"/>
                </a:lnTo>
                <a:close/>
              </a:path>
              <a:path w="228600" h="339090">
                <a:moveTo>
                  <a:pt x="111099" y="30429"/>
                </a:moveTo>
                <a:lnTo>
                  <a:pt x="109156" y="27774"/>
                </a:lnTo>
                <a:lnTo>
                  <a:pt x="101638" y="25019"/>
                </a:lnTo>
                <a:lnTo>
                  <a:pt x="97536" y="26695"/>
                </a:lnTo>
                <a:lnTo>
                  <a:pt x="97472" y="26403"/>
                </a:lnTo>
                <a:lnTo>
                  <a:pt x="97713" y="28181"/>
                </a:lnTo>
                <a:lnTo>
                  <a:pt x="101193" y="28752"/>
                </a:lnTo>
                <a:lnTo>
                  <a:pt x="104482" y="30314"/>
                </a:lnTo>
                <a:lnTo>
                  <a:pt x="109423" y="31203"/>
                </a:lnTo>
                <a:lnTo>
                  <a:pt x="109753" y="32435"/>
                </a:lnTo>
                <a:lnTo>
                  <a:pt x="111099" y="30429"/>
                </a:lnTo>
                <a:close/>
              </a:path>
              <a:path w="228600" h="339090">
                <a:moveTo>
                  <a:pt x="121018" y="109855"/>
                </a:moveTo>
                <a:lnTo>
                  <a:pt x="120929" y="106337"/>
                </a:lnTo>
                <a:lnTo>
                  <a:pt x="108432" y="101434"/>
                </a:lnTo>
                <a:lnTo>
                  <a:pt x="108546" y="104927"/>
                </a:lnTo>
                <a:lnTo>
                  <a:pt x="121018" y="109855"/>
                </a:lnTo>
                <a:close/>
              </a:path>
              <a:path w="228600" h="339090">
                <a:moveTo>
                  <a:pt x="122250" y="112864"/>
                </a:moveTo>
                <a:lnTo>
                  <a:pt x="110007" y="106680"/>
                </a:lnTo>
                <a:lnTo>
                  <a:pt x="109334" y="107950"/>
                </a:lnTo>
                <a:lnTo>
                  <a:pt x="111544" y="114300"/>
                </a:lnTo>
                <a:lnTo>
                  <a:pt x="121539" y="113030"/>
                </a:lnTo>
                <a:lnTo>
                  <a:pt x="122250" y="112864"/>
                </a:lnTo>
                <a:close/>
              </a:path>
              <a:path w="228600" h="339090">
                <a:moveTo>
                  <a:pt x="122897" y="112725"/>
                </a:moveTo>
                <a:lnTo>
                  <a:pt x="122250" y="112864"/>
                </a:lnTo>
                <a:lnTo>
                  <a:pt x="122555" y="113030"/>
                </a:lnTo>
                <a:lnTo>
                  <a:pt x="122897" y="112725"/>
                </a:lnTo>
                <a:close/>
              </a:path>
              <a:path w="228600" h="339090">
                <a:moveTo>
                  <a:pt x="139700" y="153670"/>
                </a:moveTo>
                <a:lnTo>
                  <a:pt x="136537" y="148590"/>
                </a:lnTo>
                <a:lnTo>
                  <a:pt x="135737" y="147320"/>
                </a:lnTo>
                <a:lnTo>
                  <a:pt x="127622" y="147320"/>
                </a:lnTo>
                <a:lnTo>
                  <a:pt x="121018" y="149860"/>
                </a:lnTo>
                <a:lnTo>
                  <a:pt x="119837" y="146050"/>
                </a:lnTo>
                <a:lnTo>
                  <a:pt x="117932" y="142240"/>
                </a:lnTo>
                <a:lnTo>
                  <a:pt x="111417" y="133350"/>
                </a:lnTo>
                <a:lnTo>
                  <a:pt x="105295" y="132346"/>
                </a:lnTo>
                <a:lnTo>
                  <a:pt x="110921" y="135890"/>
                </a:lnTo>
                <a:lnTo>
                  <a:pt x="116674" y="142240"/>
                </a:lnTo>
                <a:lnTo>
                  <a:pt x="119189" y="149860"/>
                </a:lnTo>
                <a:lnTo>
                  <a:pt x="119024" y="151130"/>
                </a:lnTo>
                <a:lnTo>
                  <a:pt x="115849" y="152400"/>
                </a:lnTo>
                <a:lnTo>
                  <a:pt x="112356" y="154940"/>
                </a:lnTo>
                <a:lnTo>
                  <a:pt x="111112" y="158750"/>
                </a:lnTo>
                <a:lnTo>
                  <a:pt x="120929" y="153670"/>
                </a:lnTo>
                <a:lnTo>
                  <a:pt x="121564" y="157480"/>
                </a:lnTo>
                <a:lnTo>
                  <a:pt x="122656" y="161290"/>
                </a:lnTo>
                <a:lnTo>
                  <a:pt x="124726" y="166370"/>
                </a:lnTo>
                <a:lnTo>
                  <a:pt x="126301" y="166370"/>
                </a:lnTo>
                <a:lnTo>
                  <a:pt x="123393" y="153670"/>
                </a:lnTo>
                <a:lnTo>
                  <a:pt x="123101" y="152400"/>
                </a:lnTo>
                <a:lnTo>
                  <a:pt x="127000" y="149860"/>
                </a:lnTo>
                <a:lnTo>
                  <a:pt x="128943" y="148590"/>
                </a:lnTo>
                <a:lnTo>
                  <a:pt x="134200" y="151130"/>
                </a:lnTo>
                <a:lnTo>
                  <a:pt x="139700" y="153670"/>
                </a:lnTo>
                <a:close/>
              </a:path>
              <a:path w="228600" h="339090">
                <a:moveTo>
                  <a:pt x="145173" y="51828"/>
                </a:moveTo>
                <a:lnTo>
                  <a:pt x="144995" y="47650"/>
                </a:lnTo>
                <a:lnTo>
                  <a:pt x="133261" y="42087"/>
                </a:lnTo>
                <a:lnTo>
                  <a:pt x="131241" y="42481"/>
                </a:lnTo>
                <a:lnTo>
                  <a:pt x="130429" y="42646"/>
                </a:lnTo>
                <a:lnTo>
                  <a:pt x="129565" y="43637"/>
                </a:lnTo>
                <a:lnTo>
                  <a:pt x="131953" y="45681"/>
                </a:lnTo>
                <a:lnTo>
                  <a:pt x="136804" y="47904"/>
                </a:lnTo>
                <a:lnTo>
                  <a:pt x="139306" y="48933"/>
                </a:lnTo>
                <a:lnTo>
                  <a:pt x="145173" y="51828"/>
                </a:lnTo>
                <a:close/>
              </a:path>
              <a:path w="228600" h="339090">
                <a:moveTo>
                  <a:pt x="148640" y="238950"/>
                </a:moveTo>
                <a:lnTo>
                  <a:pt x="134048" y="240677"/>
                </a:lnTo>
                <a:lnTo>
                  <a:pt x="119507" y="240157"/>
                </a:lnTo>
                <a:lnTo>
                  <a:pt x="105130" y="237693"/>
                </a:lnTo>
                <a:lnTo>
                  <a:pt x="91020" y="233565"/>
                </a:lnTo>
                <a:lnTo>
                  <a:pt x="91706" y="235597"/>
                </a:lnTo>
                <a:lnTo>
                  <a:pt x="105752" y="240715"/>
                </a:lnTo>
                <a:lnTo>
                  <a:pt x="84302" y="237604"/>
                </a:lnTo>
                <a:lnTo>
                  <a:pt x="87972" y="239522"/>
                </a:lnTo>
                <a:lnTo>
                  <a:pt x="96316" y="241706"/>
                </a:lnTo>
                <a:lnTo>
                  <a:pt x="105244" y="243522"/>
                </a:lnTo>
                <a:lnTo>
                  <a:pt x="110629" y="244335"/>
                </a:lnTo>
                <a:lnTo>
                  <a:pt x="118808" y="244436"/>
                </a:lnTo>
                <a:lnTo>
                  <a:pt x="128485" y="244005"/>
                </a:lnTo>
                <a:lnTo>
                  <a:pt x="138036" y="242900"/>
                </a:lnTo>
                <a:lnTo>
                  <a:pt x="145757" y="240982"/>
                </a:lnTo>
                <a:lnTo>
                  <a:pt x="146900" y="240550"/>
                </a:lnTo>
                <a:lnTo>
                  <a:pt x="148386" y="240461"/>
                </a:lnTo>
                <a:lnTo>
                  <a:pt x="148640" y="238950"/>
                </a:lnTo>
                <a:close/>
              </a:path>
              <a:path w="228600" h="339090">
                <a:moveTo>
                  <a:pt x="159359" y="209486"/>
                </a:moveTo>
                <a:lnTo>
                  <a:pt x="149504" y="212140"/>
                </a:lnTo>
                <a:lnTo>
                  <a:pt x="139649" y="213017"/>
                </a:lnTo>
                <a:lnTo>
                  <a:pt x="130048" y="211455"/>
                </a:lnTo>
                <a:lnTo>
                  <a:pt x="120954" y="206794"/>
                </a:lnTo>
                <a:lnTo>
                  <a:pt x="120421" y="209092"/>
                </a:lnTo>
                <a:lnTo>
                  <a:pt x="121577" y="208356"/>
                </a:lnTo>
                <a:lnTo>
                  <a:pt x="122631" y="209105"/>
                </a:lnTo>
                <a:lnTo>
                  <a:pt x="130035" y="212636"/>
                </a:lnTo>
                <a:lnTo>
                  <a:pt x="138417" y="214045"/>
                </a:lnTo>
                <a:lnTo>
                  <a:pt x="147027" y="213677"/>
                </a:lnTo>
                <a:lnTo>
                  <a:pt x="155092" y="211899"/>
                </a:lnTo>
                <a:lnTo>
                  <a:pt x="156210" y="211556"/>
                </a:lnTo>
                <a:lnTo>
                  <a:pt x="159194" y="210807"/>
                </a:lnTo>
                <a:lnTo>
                  <a:pt x="159359" y="209486"/>
                </a:lnTo>
                <a:close/>
              </a:path>
              <a:path w="228600" h="339090">
                <a:moveTo>
                  <a:pt x="160248" y="204127"/>
                </a:moveTo>
                <a:lnTo>
                  <a:pt x="155829" y="205219"/>
                </a:lnTo>
                <a:lnTo>
                  <a:pt x="150939" y="208864"/>
                </a:lnTo>
                <a:lnTo>
                  <a:pt x="146405" y="209473"/>
                </a:lnTo>
                <a:lnTo>
                  <a:pt x="141363" y="210146"/>
                </a:lnTo>
                <a:lnTo>
                  <a:pt x="135077" y="208978"/>
                </a:lnTo>
                <a:lnTo>
                  <a:pt x="129870" y="209473"/>
                </a:lnTo>
                <a:lnTo>
                  <a:pt x="129870" y="210362"/>
                </a:lnTo>
                <a:lnTo>
                  <a:pt x="149656" y="210362"/>
                </a:lnTo>
                <a:lnTo>
                  <a:pt x="158546" y="206540"/>
                </a:lnTo>
                <a:lnTo>
                  <a:pt x="160248" y="204127"/>
                </a:lnTo>
                <a:close/>
              </a:path>
              <a:path w="228600" h="339090">
                <a:moveTo>
                  <a:pt x="164731" y="225552"/>
                </a:moveTo>
                <a:lnTo>
                  <a:pt x="145465" y="228282"/>
                </a:lnTo>
                <a:lnTo>
                  <a:pt x="126644" y="226568"/>
                </a:lnTo>
                <a:lnTo>
                  <a:pt x="107873" y="223227"/>
                </a:lnTo>
                <a:lnTo>
                  <a:pt x="88785" y="221081"/>
                </a:lnTo>
                <a:lnTo>
                  <a:pt x="89941" y="223812"/>
                </a:lnTo>
                <a:lnTo>
                  <a:pt x="93662" y="222631"/>
                </a:lnTo>
                <a:lnTo>
                  <a:pt x="96139" y="223100"/>
                </a:lnTo>
                <a:lnTo>
                  <a:pt x="112039" y="226720"/>
                </a:lnTo>
                <a:lnTo>
                  <a:pt x="127254" y="229971"/>
                </a:lnTo>
                <a:lnTo>
                  <a:pt x="142659" y="231140"/>
                </a:lnTo>
                <a:lnTo>
                  <a:pt x="159169" y="228473"/>
                </a:lnTo>
                <a:lnTo>
                  <a:pt x="160972" y="227939"/>
                </a:lnTo>
                <a:lnTo>
                  <a:pt x="163931" y="227457"/>
                </a:lnTo>
                <a:lnTo>
                  <a:pt x="164731" y="225552"/>
                </a:lnTo>
                <a:close/>
              </a:path>
              <a:path w="228600" h="339090">
                <a:moveTo>
                  <a:pt x="174396" y="72809"/>
                </a:moveTo>
                <a:lnTo>
                  <a:pt x="163169" y="64147"/>
                </a:lnTo>
                <a:lnTo>
                  <a:pt x="161150" y="65709"/>
                </a:lnTo>
                <a:lnTo>
                  <a:pt x="163017" y="68745"/>
                </a:lnTo>
                <a:lnTo>
                  <a:pt x="173659" y="76415"/>
                </a:lnTo>
                <a:lnTo>
                  <a:pt x="174396" y="72809"/>
                </a:lnTo>
                <a:close/>
              </a:path>
              <a:path w="228600" h="339090">
                <a:moveTo>
                  <a:pt x="179908" y="214820"/>
                </a:moveTo>
                <a:lnTo>
                  <a:pt x="173659" y="214820"/>
                </a:lnTo>
                <a:lnTo>
                  <a:pt x="176326" y="212166"/>
                </a:lnTo>
                <a:lnTo>
                  <a:pt x="169189" y="213931"/>
                </a:lnTo>
                <a:lnTo>
                  <a:pt x="174548" y="210362"/>
                </a:lnTo>
                <a:lnTo>
                  <a:pt x="172275" y="206679"/>
                </a:lnTo>
                <a:lnTo>
                  <a:pt x="166357" y="212153"/>
                </a:lnTo>
                <a:lnTo>
                  <a:pt x="162915" y="213474"/>
                </a:lnTo>
                <a:lnTo>
                  <a:pt x="155956" y="215226"/>
                </a:lnTo>
                <a:lnTo>
                  <a:pt x="147802" y="216014"/>
                </a:lnTo>
                <a:lnTo>
                  <a:pt x="139496" y="216103"/>
                </a:lnTo>
                <a:lnTo>
                  <a:pt x="132067" y="215760"/>
                </a:lnTo>
                <a:lnTo>
                  <a:pt x="122466" y="213779"/>
                </a:lnTo>
                <a:lnTo>
                  <a:pt x="114147" y="210019"/>
                </a:lnTo>
                <a:lnTo>
                  <a:pt x="106083" y="205549"/>
                </a:lnTo>
                <a:lnTo>
                  <a:pt x="97243" y="201447"/>
                </a:lnTo>
                <a:lnTo>
                  <a:pt x="93294" y="202133"/>
                </a:lnTo>
                <a:lnTo>
                  <a:pt x="101117" y="203962"/>
                </a:lnTo>
                <a:lnTo>
                  <a:pt x="100380" y="205003"/>
                </a:lnTo>
                <a:lnTo>
                  <a:pt x="94195" y="204368"/>
                </a:lnTo>
                <a:lnTo>
                  <a:pt x="87388" y="202247"/>
                </a:lnTo>
                <a:lnTo>
                  <a:pt x="79717" y="202272"/>
                </a:lnTo>
                <a:lnTo>
                  <a:pt x="70497" y="203136"/>
                </a:lnTo>
                <a:lnTo>
                  <a:pt x="68529" y="203746"/>
                </a:lnTo>
                <a:lnTo>
                  <a:pt x="67995" y="204685"/>
                </a:lnTo>
                <a:lnTo>
                  <a:pt x="68224" y="205905"/>
                </a:lnTo>
                <a:lnTo>
                  <a:pt x="88328" y="205905"/>
                </a:lnTo>
                <a:lnTo>
                  <a:pt x="94881" y="208407"/>
                </a:lnTo>
                <a:lnTo>
                  <a:pt x="98793" y="208838"/>
                </a:lnTo>
                <a:lnTo>
                  <a:pt x="107530" y="212140"/>
                </a:lnTo>
                <a:lnTo>
                  <a:pt x="100457" y="211315"/>
                </a:lnTo>
                <a:lnTo>
                  <a:pt x="93726" y="210058"/>
                </a:lnTo>
                <a:lnTo>
                  <a:pt x="85445" y="210413"/>
                </a:lnTo>
                <a:lnTo>
                  <a:pt x="83210" y="209689"/>
                </a:lnTo>
                <a:lnTo>
                  <a:pt x="83413" y="211251"/>
                </a:lnTo>
                <a:lnTo>
                  <a:pt x="97777" y="212839"/>
                </a:lnTo>
                <a:lnTo>
                  <a:pt x="104863" y="214376"/>
                </a:lnTo>
                <a:lnTo>
                  <a:pt x="113030" y="216623"/>
                </a:lnTo>
                <a:lnTo>
                  <a:pt x="121069" y="219290"/>
                </a:lnTo>
                <a:lnTo>
                  <a:pt x="129146" y="221627"/>
                </a:lnTo>
                <a:lnTo>
                  <a:pt x="137426" y="222910"/>
                </a:lnTo>
                <a:lnTo>
                  <a:pt x="148628" y="222554"/>
                </a:lnTo>
                <a:lnTo>
                  <a:pt x="159029" y="220586"/>
                </a:lnTo>
                <a:lnTo>
                  <a:pt x="179908" y="214820"/>
                </a:lnTo>
                <a:close/>
              </a:path>
              <a:path w="228600" h="339090">
                <a:moveTo>
                  <a:pt x="183413" y="74256"/>
                </a:moveTo>
                <a:lnTo>
                  <a:pt x="172923" y="59588"/>
                </a:lnTo>
                <a:lnTo>
                  <a:pt x="168300" y="61239"/>
                </a:lnTo>
                <a:lnTo>
                  <a:pt x="168363" y="64185"/>
                </a:lnTo>
                <a:lnTo>
                  <a:pt x="171907" y="65024"/>
                </a:lnTo>
                <a:lnTo>
                  <a:pt x="175831" y="69354"/>
                </a:lnTo>
                <a:lnTo>
                  <a:pt x="177507" y="72186"/>
                </a:lnTo>
                <a:lnTo>
                  <a:pt x="179717" y="75158"/>
                </a:lnTo>
                <a:lnTo>
                  <a:pt x="180403" y="78041"/>
                </a:lnTo>
                <a:lnTo>
                  <a:pt x="181698" y="76415"/>
                </a:lnTo>
                <a:lnTo>
                  <a:pt x="183413" y="74256"/>
                </a:lnTo>
                <a:close/>
              </a:path>
              <a:path w="228600" h="339090">
                <a:moveTo>
                  <a:pt x="188849" y="166598"/>
                </a:moveTo>
                <a:lnTo>
                  <a:pt x="187045" y="163791"/>
                </a:lnTo>
                <a:lnTo>
                  <a:pt x="182638" y="164058"/>
                </a:lnTo>
                <a:lnTo>
                  <a:pt x="176593" y="161569"/>
                </a:lnTo>
                <a:lnTo>
                  <a:pt x="174040" y="159600"/>
                </a:lnTo>
                <a:lnTo>
                  <a:pt x="170980" y="158572"/>
                </a:lnTo>
                <a:lnTo>
                  <a:pt x="173240" y="164871"/>
                </a:lnTo>
                <a:lnTo>
                  <a:pt x="182829" y="167157"/>
                </a:lnTo>
                <a:lnTo>
                  <a:pt x="188849" y="166598"/>
                </a:lnTo>
                <a:close/>
              </a:path>
              <a:path w="228600" h="339090">
                <a:moveTo>
                  <a:pt x="202107" y="172720"/>
                </a:moveTo>
                <a:lnTo>
                  <a:pt x="197789" y="171450"/>
                </a:lnTo>
                <a:lnTo>
                  <a:pt x="197739" y="172720"/>
                </a:lnTo>
                <a:lnTo>
                  <a:pt x="202107" y="172720"/>
                </a:lnTo>
                <a:close/>
              </a:path>
              <a:path w="228600" h="339090">
                <a:moveTo>
                  <a:pt x="209550" y="170522"/>
                </a:moveTo>
                <a:lnTo>
                  <a:pt x="202107" y="172720"/>
                </a:lnTo>
                <a:lnTo>
                  <a:pt x="203822" y="172720"/>
                </a:lnTo>
                <a:lnTo>
                  <a:pt x="209550" y="170522"/>
                </a:lnTo>
                <a:close/>
              </a:path>
              <a:path w="228600" h="339090">
                <a:moveTo>
                  <a:pt x="210400" y="170268"/>
                </a:moveTo>
                <a:lnTo>
                  <a:pt x="210210" y="170268"/>
                </a:lnTo>
                <a:lnTo>
                  <a:pt x="209550" y="170522"/>
                </a:lnTo>
                <a:lnTo>
                  <a:pt x="210400" y="170268"/>
                </a:lnTo>
                <a:close/>
              </a:path>
              <a:path w="228600" h="339090">
                <a:moveTo>
                  <a:pt x="213982" y="153530"/>
                </a:moveTo>
                <a:lnTo>
                  <a:pt x="213575" y="153670"/>
                </a:lnTo>
                <a:lnTo>
                  <a:pt x="213868" y="153670"/>
                </a:lnTo>
                <a:lnTo>
                  <a:pt x="213982" y="153530"/>
                </a:lnTo>
                <a:close/>
              </a:path>
              <a:path w="228600" h="339090">
                <a:moveTo>
                  <a:pt x="219456" y="132905"/>
                </a:moveTo>
                <a:lnTo>
                  <a:pt x="217157" y="133350"/>
                </a:lnTo>
                <a:lnTo>
                  <a:pt x="211035" y="138430"/>
                </a:lnTo>
                <a:lnTo>
                  <a:pt x="209727" y="137160"/>
                </a:lnTo>
                <a:lnTo>
                  <a:pt x="210299" y="139700"/>
                </a:lnTo>
                <a:lnTo>
                  <a:pt x="212013" y="138430"/>
                </a:lnTo>
                <a:lnTo>
                  <a:pt x="219456" y="132905"/>
                </a:lnTo>
                <a:close/>
              </a:path>
              <a:path w="228600" h="339090">
                <a:moveTo>
                  <a:pt x="220814" y="132651"/>
                </a:moveTo>
                <a:lnTo>
                  <a:pt x="220687" y="132346"/>
                </a:lnTo>
                <a:lnTo>
                  <a:pt x="220573" y="132080"/>
                </a:lnTo>
                <a:lnTo>
                  <a:pt x="219456" y="132905"/>
                </a:lnTo>
                <a:lnTo>
                  <a:pt x="220814" y="132651"/>
                </a:lnTo>
                <a:close/>
              </a:path>
              <a:path w="228600" h="339090">
                <a:moveTo>
                  <a:pt x="228320" y="99060"/>
                </a:moveTo>
                <a:lnTo>
                  <a:pt x="208140" y="62230"/>
                </a:lnTo>
                <a:lnTo>
                  <a:pt x="202209" y="57150"/>
                </a:lnTo>
                <a:lnTo>
                  <a:pt x="194157" y="48260"/>
                </a:lnTo>
                <a:lnTo>
                  <a:pt x="193319" y="47307"/>
                </a:lnTo>
                <a:lnTo>
                  <a:pt x="193319" y="53340"/>
                </a:lnTo>
                <a:lnTo>
                  <a:pt x="170383" y="53340"/>
                </a:lnTo>
                <a:lnTo>
                  <a:pt x="162941" y="55880"/>
                </a:lnTo>
                <a:lnTo>
                  <a:pt x="160058" y="57150"/>
                </a:lnTo>
                <a:lnTo>
                  <a:pt x="157454" y="59690"/>
                </a:lnTo>
                <a:lnTo>
                  <a:pt x="153949" y="62230"/>
                </a:lnTo>
                <a:lnTo>
                  <a:pt x="152641" y="59690"/>
                </a:lnTo>
                <a:lnTo>
                  <a:pt x="153098" y="63500"/>
                </a:lnTo>
                <a:lnTo>
                  <a:pt x="151409" y="62230"/>
                </a:lnTo>
                <a:lnTo>
                  <a:pt x="145910" y="71120"/>
                </a:lnTo>
                <a:lnTo>
                  <a:pt x="140119" y="78740"/>
                </a:lnTo>
                <a:lnTo>
                  <a:pt x="134645" y="87630"/>
                </a:lnTo>
                <a:lnTo>
                  <a:pt x="130073" y="96520"/>
                </a:lnTo>
                <a:lnTo>
                  <a:pt x="129006" y="99060"/>
                </a:lnTo>
                <a:lnTo>
                  <a:pt x="126796" y="109220"/>
                </a:lnTo>
                <a:lnTo>
                  <a:pt x="122897" y="112725"/>
                </a:lnTo>
                <a:lnTo>
                  <a:pt x="127190" y="111760"/>
                </a:lnTo>
                <a:lnTo>
                  <a:pt x="128092" y="119380"/>
                </a:lnTo>
                <a:lnTo>
                  <a:pt x="128981" y="119380"/>
                </a:lnTo>
                <a:lnTo>
                  <a:pt x="131953" y="121920"/>
                </a:lnTo>
                <a:lnTo>
                  <a:pt x="122339" y="121920"/>
                </a:lnTo>
                <a:lnTo>
                  <a:pt x="116357" y="120650"/>
                </a:lnTo>
                <a:lnTo>
                  <a:pt x="115582" y="119380"/>
                </a:lnTo>
                <a:lnTo>
                  <a:pt x="114173" y="118110"/>
                </a:lnTo>
                <a:lnTo>
                  <a:pt x="109804" y="114300"/>
                </a:lnTo>
                <a:lnTo>
                  <a:pt x="109334" y="113030"/>
                </a:lnTo>
                <a:lnTo>
                  <a:pt x="106984" y="106680"/>
                </a:lnTo>
                <a:lnTo>
                  <a:pt x="106032" y="104140"/>
                </a:lnTo>
                <a:lnTo>
                  <a:pt x="105930" y="101600"/>
                </a:lnTo>
                <a:lnTo>
                  <a:pt x="105816" y="99060"/>
                </a:lnTo>
                <a:lnTo>
                  <a:pt x="107226" y="90170"/>
                </a:lnTo>
                <a:lnTo>
                  <a:pt x="108026" y="85090"/>
                </a:lnTo>
                <a:lnTo>
                  <a:pt x="114579" y="66040"/>
                </a:lnTo>
                <a:lnTo>
                  <a:pt x="117817" y="59690"/>
                </a:lnTo>
                <a:lnTo>
                  <a:pt x="123672" y="48260"/>
                </a:lnTo>
                <a:lnTo>
                  <a:pt x="131318" y="39370"/>
                </a:lnTo>
                <a:lnTo>
                  <a:pt x="133502" y="36830"/>
                </a:lnTo>
                <a:lnTo>
                  <a:pt x="136004" y="36068"/>
                </a:lnTo>
                <a:lnTo>
                  <a:pt x="136156" y="38468"/>
                </a:lnTo>
                <a:lnTo>
                  <a:pt x="153111" y="48729"/>
                </a:lnTo>
                <a:lnTo>
                  <a:pt x="154152" y="47675"/>
                </a:lnTo>
                <a:lnTo>
                  <a:pt x="146583" y="40716"/>
                </a:lnTo>
                <a:lnTo>
                  <a:pt x="144310" y="39268"/>
                </a:lnTo>
                <a:lnTo>
                  <a:pt x="136969" y="35775"/>
                </a:lnTo>
                <a:lnTo>
                  <a:pt x="137680" y="35560"/>
                </a:lnTo>
                <a:lnTo>
                  <a:pt x="150190" y="31750"/>
                </a:lnTo>
                <a:lnTo>
                  <a:pt x="166433" y="33020"/>
                </a:lnTo>
                <a:lnTo>
                  <a:pt x="181178" y="40640"/>
                </a:lnTo>
                <a:lnTo>
                  <a:pt x="193319" y="53340"/>
                </a:lnTo>
                <a:lnTo>
                  <a:pt x="193319" y="47307"/>
                </a:lnTo>
                <a:lnTo>
                  <a:pt x="186397" y="39370"/>
                </a:lnTo>
                <a:lnTo>
                  <a:pt x="177444" y="31750"/>
                </a:lnTo>
                <a:lnTo>
                  <a:pt x="165811" y="26670"/>
                </a:lnTo>
                <a:lnTo>
                  <a:pt x="156603" y="26670"/>
                </a:lnTo>
                <a:lnTo>
                  <a:pt x="152184" y="25400"/>
                </a:lnTo>
                <a:lnTo>
                  <a:pt x="149783" y="21590"/>
                </a:lnTo>
                <a:lnTo>
                  <a:pt x="148170" y="20320"/>
                </a:lnTo>
                <a:lnTo>
                  <a:pt x="148031" y="20243"/>
                </a:lnTo>
                <a:lnTo>
                  <a:pt x="148031" y="26670"/>
                </a:lnTo>
                <a:lnTo>
                  <a:pt x="146850" y="27940"/>
                </a:lnTo>
                <a:lnTo>
                  <a:pt x="140119" y="27940"/>
                </a:lnTo>
                <a:lnTo>
                  <a:pt x="133489" y="30480"/>
                </a:lnTo>
                <a:lnTo>
                  <a:pt x="128536" y="35560"/>
                </a:lnTo>
                <a:lnTo>
                  <a:pt x="127647" y="33020"/>
                </a:lnTo>
                <a:lnTo>
                  <a:pt x="124066" y="39370"/>
                </a:lnTo>
                <a:lnTo>
                  <a:pt x="122732" y="35560"/>
                </a:lnTo>
                <a:lnTo>
                  <a:pt x="122783" y="40640"/>
                </a:lnTo>
                <a:lnTo>
                  <a:pt x="120789" y="44450"/>
                </a:lnTo>
                <a:lnTo>
                  <a:pt x="117817" y="48260"/>
                </a:lnTo>
                <a:lnTo>
                  <a:pt x="117716" y="46990"/>
                </a:lnTo>
                <a:lnTo>
                  <a:pt x="117602" y="45720"/>
                </a:lnTo>
                <a:lnTo>
                  <a:pt x="117487" y="44450"/>
                </a:lnTo>
                <a:lnTo>
                  <a:pt x="117373" y="43180"/>
                </a:lnTo>
                <a:lnTo>
                  <a:pt x="115468" y="46990"/>
                </a:lnTo>
                <a:lnTo>
                  <a:pt x="115417" y="48260"/>
                </a:lnTo>
                <a:lnTo>
                  <a:pt x="115303" y="50800"/>
                </a:lnTo>
                <a:lnTo>
                  <a:pt x="115176" y="53340"/>
                </a:lnTo>
                <a:lnTo>
                  <a:pt x="115062" y="55880"/>
                </a:lnTo>
                <a:lnTo>
                  <a:pt x="112179" y="59690"/>
                </a:lnTo>
                <a:lnTo>
                  <a:pt x="110871" y="58420"/>
                </a:lnTo>
                <a:lnTo>
                  <a:pt x="106857" y="66040"/>
                </a:lnTo>
                <a:lnTo>
                  <a:pt x="106146" y="74930"/>
                </a:lnTo>
                <a:lnTo>
                  <a:pt x="102920" y="82550"/>
                </a:lnTo>
                <a:lnTo>
                  <a:pt x="99758" y="85090"/>
                </a:lnTo>
                <a:lnTo>
                  <a:pt x="102082" y="88900"/>
                </a:lnTo>
                <a:lnTo>
                  <a:pt x="100406" y="90170"/>
                </a:lnTo>
                <a:lnTo>
                  <a:pt x="100393" y="91440"/>
                </a:lnTo>
                <a:lnTo>
                  <a:pt x="102171" y="90170"/>
                </a:lnTo>
                <a:lnTo>
                  <a:pt x="101307" y="97790"/>
                </a:lnTo>
                <a:lnTo>
                  <a:pt x="99504" y="99060"/>
                </a:lnTo>
                <a:lnTo>
                  <a:pt x="101295" y="101600"/>
                </a:lnTo>
                <a:lnTo>
                  <a:pt x="101295" y="104140"/>
                </a:lnTo>
                <a:lnTo>
                  <a:pt x="96824" y="105410"/>
                </a:lnTo>
                <a:lnTo>
                  <a:pt x="102171" y="106680"/>
                </a:lnTo>
                <a:lnTo>
                  <a:pt x="94132" y="106680"/>
                </a:lnTo>
                <a:lnTo>
                  <a:pt x="90119" y="104140"/>
                </a:lnTo>
                <a:lnTo>
                  <a:pt x="89230" y="106680"/>
                </a:lnTo>
                <a:lnTo>
                  <a:pt x="83197" y="96520"/>
                </a:lnTo>
                <a:lnTo>
                  <a:pt x="82435" y="95250"/>
                </a:lnTo>
                <a:lnTo>
                  <a:pt x="81686" y="93980"/>
                </a:lnTo>
                <a:lnTo>
                  <a:pt x="80860" y="92608"/>
                </a:lnTo>
                <a:lnTo>
                  <a:pt x="89319" y="94564"/>
                </a:lnTo>
                <a:lnTo>
                  <a:pt x="93154" y="94183"/>
                </a:lnTo>
                <a:lnTo>
                  <a:pt x="94475" y="93713"/>
                </a:lnTo>
                <a:lnTo>
                  <a:pt x="93243" y="92506"/>
                </a:lnTo>
                <a:lnTo>
                  <a:pt x="79857" y="88023"/>
                </a:lnTo>
                <a:lnTo>
                  <a:pt x="78892" y="89293"/>
                </a:lnTo>
                <a:lnTo>
                  <a:pt x="78663" y="88900"/>
                </a:lnTo>
                <a:lnTo>
                  <a:pt x="78638" y="86360"/>
                </a:lnTo>
                <a:lnTo>
                  <a:pt x="78511" y="73660"/>
                </a:lnTo>
                <a:lnTo>
                  <a:pt x="78447" y="66040"/>
                </a:lnTo>
                <a:lnTo>
                  <a:pt x="84289" y="44450"/>
                </a:lnTo>
                <a:lnTo>
                  <a:pt x="84988" y="41910"/>
                </a:lnTo>
                <a:lnTo>
                  <a:pt x="94665" y="24130"/>
                </a:lnTo>
                <a:lnTo>
                  <a:pt x="98615" y="20637"/>
                </a:lnTo>
                <a:lnTo>
                  <a:pt x="98628" y="21501"/>
                </a:lnTo>
                <a:lnTo>
                  <a:pt x="109321" y="24625"/>
                </a:lnTo>
                <a:lnTo>
                  <a:pt x="111823" y="22364"/>
                </a:lnTo>
                <a:lnTo>
                  <a:pt x="100647" y="18834"/>
                </a:lnTo>
                <a:lnTo>
                  <a:pt x="104698" y="15240"/>
                </a:lnTo>
                <a:lnTo>
                  <a:pt x="106476" y="14871"/>
                </a:lnTo>
                <a:lnTo>
                  <a:pt x="104876" y="17932"/>
                </a:lnTo>
                <a:lnTo>
                  <a:pt x="119151" y="23736"/>
                </a:lnTo>
                <a:lnTo>
                  <a:pt x="121107" y="21920"/>
                </a:lnTo>
                <a:lnTo>
                  <a:pt x="109080" y="14312"/>
                </a:lnTo>
                <a:lnTo>
                  <a:pt x="116674" y="12700"/>
                </a:lnTo>
                <a:lnTo>
                  <a:pt x="129120" y="15240"/>
                </a:lnTo>
                <a:lnTo>
                  <a:pt x="140512" y="21590"/>
                </a:lnTo>
                <a:lnTo>
                  <a:pt x="141516" y="21590"/>
                </a:lnTo>
                <a:lnTo>
                  <a:pt x="148031" y="26670"/>
                </a:lnTo>
                <a:lnTo>
                  <a:pt x="148031" y="20243"/>
                </a:lnTo>
                <a:lnTo>
                  <a:pt x="141859" y="16510"/>
                </a:lnTo>
                <a:lnTo>
                  <a:pt x="135318" y="12700"/>
                </a:lnTo>
                <a:lnTo>
                  <a:pt x="128295" y="10160"/>
                </a:lnTo>
                <a:lnTo>
                  <a:pt x="120523" y="8890"/>
                </a:lnTo>
                <a:lnTo>
                  <a:pt x="116776" y="7620"/>
                </a:lnTo>
                <a:lnTo>
                  <a:pt x="108470" y="8890"/>
                </a:lnTo>
                <a:lnTo>
                  <a:pt x="104965" y="8890"/>
                </a:lnTo>
                <a:lnTo>
                  <a:pt x="101269" y="5448"/>
                </a:lnTo>
                <a:lnTo>
                  <a:pt x="101269" y="11430"/>
                </a:lnTo>
                <a:lnTo>
                  <a:pt x="94932" y="13970"/>
                </a:lnTo>
                <a:lnTo>
                  <a:pt x="92710" y="19050"/>
                </a:lnTo>
                <a:lnTo>
                  <a:pt x="87934" y="25400"/>
                </a:lnTo>
                <a:lnTo>
                  <a:pt x="86334" y="25400"/>
                </a:lnTo>
                <a:lnTo>
                  <a:pt x="81800" y="31750"/>
                </a:lnTo>
                <a:lnTo>
                  <a:pt x="79476" y="36830"/>
                </a:lnTo>
                <a:lnTo>
                  <a:pt x="79375" y="38100"/>
                </a:lnTo>
                <a:lnTo>
                  <a:pt x="79273" y="39370"/>
                </a:lnTo>
                <a:lnTo>
                  <a:pt x="79159" y="40640"/>
                </a:lnTo>
                <a:lnTo>
                  <a:pt x="79057" y="41910"/>
                </a:lnTo>
                <a:lnTo>
                  <a:pt x="78943" y="43180"/>
                </a:lnTo>
                <a:lnTo>
                  <a:pt x="77393" y="44450"/>
                </a:lnTo>
                <a:lnTo>
                  <a:pt x="73647" y="36830"/>
                </a:lnTo>
                <a:lnTo>
                  <a:pt x="72326" y="35560"/>
                </a:lnTo>
                <a:lnTo>
                  <a:pt x="69684" y="33020"/>
                </a:lnTo>
                <a:lnTo>
                  <a:pt x="67030" y="30480"/>
                </a:lnTo>
                <a:lnTo>
                  <a:pt x="57492" y="32334"/>
                </a:lnTo>
                <a:lnTo>
                  <a:pt x="57492" y="36830"/>
                </a:lnTo>
                <a:lnTo>
                  <a:pt x="57391" y="38100"/>
                </a:lnTo>
                <a:lnTo>
                  <a:pt x="56680" y="46990"/>
                </a:lnTo>
                <a:lnTo>
                  <a:pt x="56565" y="48260"/>
                </a:lnTo>
                <a:lnTo>
                  <a:pt x="56464" y="49530"/>
                </a:lnTo>
                <a:lnTo>
                  <a:pt x="51739" y="50800"/>
                </a:lnTo>
                <a:lnTo>
                  <a:pt x="46697" y="53340"/>
                </a:lnTo>
                <a:lnTo>
                  <a:pt x="41414" y="53340"/>
                </a:lnTo>
                <a:lnTo>
                  <a:pt x="39941" y="41910"/>
                </a:lnTo>
                <a:lnTo>
                  <a:pt x="39776" y="40640"/>
                </a:lnTo>
                <a:lnTo>
                  <a:pt x="48196" y="39370"/>
                </a:lnTo>
                <a:lnTo>
                  <a:pt x="57492" y="36830"/>
                </a:lnTo>
                <a:lnTo>
                  <a:pt x="57492" y="32334"/>
                </a:lnTo>
                <a:lnTo>
                  <a:pt x="53936" y="33020"/>
                </a:lnTo>
                <a:lnTo>
                  <a:pt x="55753" y="26670"/>
                </a:lnTo>
                <a:lnTo>
                  <a:pt x="60071" y="19050"/>
                </a:lnTo>
                <a:lnTo>
                  <a:pt x="65493" y="11430"/>
                </a:lnTo>
                <a:lnTo>
                  <a:pt x="70662" y="8890"/>
                </a:lnTo>
                <a:lnTo>
                  <a:pt x="74383" y="7620"/>
                </a:lnTo>
                <a:lnTo>
                  <a:pt x="83794" y="11430"/>
                </a:lnTo>
                <a:lnTo>
                  <a:pt x="84302" y="11430"/>
                </a:lnTo>
                <a:lnTo>
                  <a:pt x="84239" y="10160"/>
                </a:lnTo>
                <a:lnTo>
                  <a:pt x="84175" y="8890"/>
                </a:lnTo>
                <a:lnTo>
                  <a:pt x="84112" y="7620"/>
                </a:lnTo>
                <a:lnTo>
                  <a:pt x="80035" y="6350"/>
                </a:lnTo>
                <a:lnTo>
                  <a:pt x="77165" y="6350"/>
                </a:lnTo>
                <a:lnTo>
                  <a:pt x="77495" y="5080"/>
                </a:lnTo>
                <a:lnTo>
                  <a:pt x="78917" y="5080"/>
                </a:lnTo>
                <a:lnTo>
                  <a:pt x="87439" y="3810"/>
                </a:lnTo>
                <a:lnTo>
                  <a:pt x="95808" y="6350"/>
                </a:lnTo>
                <a:lnTo>
                  <a:pt x="101269" y="11430"/>
                </a:lnTo>
                <a:lnTo>
                  <a:pt x="101269" y="5448"/>
                </a:lnTo>
                <a:lnTo>
                  <a:pt x="99517" y="3810"/>
                </a:lnTo>
                <a:lnTo>
                  <a:pt x="96532" y="2540"/>
                </a:lnTo>
                <a:lnTo>
                  <a:pt x="79184" y="0"/>
                </a:lnTo>
                <a:lnTo>
                  <a:pt x="64617" y="6350"/>
                </a:lnTo>
                <a:lnTo>
                  <a:pt x="53746" y="19050"/>
                </a:lnTo>
                <a:lnTo>
                  <a:pt x="47485" y="34290"/>
                </a:lnTo>
                <a:lnTo>
                  <a:pt x="33896" y="38100"/>
                </a:lnTo>
                <a:lnTo>
                  <a:pt x="21704" y="41910"/>
                </a:lnTo>
                <a:lnTo>
                  <a:pt x="11404" y="48260"/>
                </a:lnTo>
                <a:lnTo>
                  <a:pt x="3467" y="59690"/>
                </a:lnTo>
                <a:lnTo>
                  <a:pt x="0" y="74930"/>
                </a:lnTo>
                <a:lnTo>
                  <a:pt x="88" y="104140"/>
                </a:lnTo>
                <a:lnTo>
                  <a:pt x="177" y="105410"/>
                </a:lnTo>
                <a:lnTo>
                  <a:pt x="279" y="106680"/>
                </a:lnTo>
                <a:lnTo>
                  <a:pt x="368" y="107950"/>
                </a:lnTo>
                <a:lnTo>
                  <a:pt x="18148" y="157480"/>
                </a:lnTo>
                <a:lnTo>
                  <a:pt x="29349" y="173837"/>
                </a:lnTo>
                <a:lnTo>
                  <a:pt x="38049" y="186728"/>
                </a:lnTo>
                <a:lnTo>
                  <a:pt x="53759" y="218440"/>
                </a:lnTo>
                <a:lnTo>
                  <a:pt x="50546" y="224790"/>
                </a:lnTo>
                <a:lnTo>
                  <a:pt x="49898" y="227330"/>
                </a:lnTo>
                <a:lnTo>
                  <a:pt x="48298" y="241300"/>
                </a:lnTo>
                <a:lnTo>
                  <a:pt x="48336" y="250190"/>
                </a:lnTo>
                <a:lnTo>
                  <a:pt x="48463" y="255270"/>
                </a:lnTo>
                <a:lnTo>
                  <a:pt x="48501" y="256540"/>
                </a:lnTo>
                <a:lnTo>
                  <a:pt x="48602" y="260350"/>
                </a:lnTo>
                <a:lnTo>
                  <a:pt x="48704" y="264160"/>
                </a:lnTo>
                <a:lnTo>
                  <a:pt x="48818" y="267970"/>
                </a:lnTo>
                <a:lnTo>
                  <a:pt x="47231" y="281940"/>
                </a:lnTo>
                <a:lnTo>
                  <a:pt x="43865" y="294640"/>
                </a:lnTo>
                <a:lnTo>
                  <a:pt x="38277" y="312420"/>
                </a:lnTo>
                <a:lnTo>
                  <a:pt x="33477" y="330200"/>
                </a:lnTo>
                <a:lnTo>
                  <a:pt x="32486" y="339090"/>
                </a:lnTo>
                <a:lnTo>
                  <a:pt x="35064" y="339090"/>
                </a:lnTo>
                <a:lnTo>
                  <a:pt x="36233" y="335280"/>
                </a:lnTo>
                <a:lnTo>
                  <a:pt x="39014" y="330200"/>
                </a:lnTo>
                <a:lnTo>
                  <a:pt x="40424" y="323850"/>
                </a:lnTo>
                <a:lnTo>
                  <a:pt x="41427" y="320040"/>
                </a:lnTo>
                <a:lnTo>
                  <a:pt x="43205" y="321310"/>
                </a:lnTo>
                <a:lnTo>
                  <a:pt x="43218" y="320040"/>
                </a:lnTo>
                <a:lnTo>
                  <a:pt x="43230" y="314960"/>
                </a:lnTo>
                <a:lnTo>
                  <a:pt x="44983" y="314960"/>
                </a:lnTo>
                <a:lnTo>
                  <a:pt x="43129" y="311150"/>
                </a:lnTo>
                <a:lnTo>
                  <a:pt x="44767" y="311150"/>
                </a:lnTo>
                <a:lnTo>
                  <a:pt x="46964" y="303530"/>
                </a:lnTo>
                <a:lnTo>
                  <a:pt x="48260" y="299720"/>
                </a:lnTo>
                <a:lnTo>
                  <a:pt x="49441" y="292100"/>
                </a:lnTo>
                <a:lnTo>
                  <a:pt x="52006" y="293370"/>
                </a:lnTo>
                <a:lnTo>
                  <a:pt x="51714" y="292100"/>
                </a:lnTo>
                <a:lnTo>
                  <a:pt x="50800" y="288290"/>
                </a:lnTo>
                <a:lnTo>
                  <a:pt x="51917" y="287020"/>
                </a:lnTo>
                <a:lnTo>
                  <a:pt x="52082" y="288290"/>
                </a:lnTo>
                <a:lnTo>
                  <a:pt x="56108" y="292100"/>
                </a:lnTo>
                <a:lnTo>
                  <a:pt x="57035" y="295910"/>
                </a:lnTo>
                <a:lnTo>
                  <a:pt x="57188" y="299720"/>
                </a:lnTo>
                <a:lnTo>
                  <a:pt x="62852" y="308610"/>
                </a:lnTo>
                <a:lnTo>
                  <a:pt x="61925" y="302260"/>
                </a:lnTo>
                <a:lnTo>
                  <a:pt x="60452" y="295910"/>
                </a:lnTo>
                <a:lnTo>
                  <a:pt x="58839" y="289560"/>
                </a:lnTo>
                <a:lnTo>
                  <a:pt x="58305" y="287020"/>
                </a:lnTo>
                <a:lnTo>
                  <a:pt x="57543" y="283400"/>
                </a:lnTo>
                <a:lnTo>
                  <a:pt x="57518" y="283260"/>
                </a:lnTo>
                <a:lnTo>
                  <a:pt x="57658" y="283260"/>
                </a:lnTo>
                <a:lnTo>
                  <a:pt x="58039" y="283400"/>
                </a:lnTo>
                <a:lnTo>
                  <a:pt x="57937" y="283260"/>
                </a:lnTo>
                <a:lnTo>
                  <a:pt x="53873" y="278130"/>
                </a:lnTo>
                <a:lnTo>
                  <a:pt x="58394" y="275590"/>
                </a:lnTo>
                <a:lnTo>
                  <a:pt x="55651" y="274320"/>
                </a:lnTo>
                <a:lnTo>
                  <a:pt x="55054" y="270510"/>
                </a:lnTo>
                <a:lnTo>
                  <a:pt x="54902" y="267970"/>
                </a:lnTo>
                <a:lnTo>
                  <a:pt x="54825" y="266700"/>
                </a:lnTo>
                <a:lnTo>
                  <a:pt x="58394" y="267970"/>
                </a:lnTo>
                <a:lnTo>
                  <a:pt x="55702" y="266700"/>
                </a:lnTo>
                <a:lnTo>
                  <a:pt x="52654" y="262890"/>
                </a:lnTo>
                <a:lnTo>
                  <a:pt x="54368" y="259080"/>
                </a:lnTo>
                <a:lnTo>
                  <a:pt x="61074" y="264160"/>
                </a:lnTo>
                <a:lnTo>
                  <a:pt x="58280" y="260350"/>
                </a:lnTo>
                <a:lnTo>
                  <a:pt x="55333" y="259080"/>
                </a:lnTo>
                <a:lnTo>
                  <a:pt x="52374" y="257810"/>
                </a:lnTo>
                <a:lnTo>
                  <a:pt x="53936" y="251460"/>
                </a:lnTo>
                <a:lnTo>
                  <a:pt x="55702" y="251460"/>
                </a:lnTo>
                <a:lnTo>
                  <a:pt x="53848" y="250190"/>
                </a:lnTo>
                <a:lnTo>
                  <a:pt x="52387" y="247650"/>
                </a:lnTo>
                <a:lnTo>
                  <a:pt x="53187" y="243840"/>
                </a:lnTo>
                <a:lnTo>
                  <a:pt x="54737" y="243840"/>
                </a:lnTo>
                <a:lnTo>
                  <a:pt x="54622" y="241300"/>
                </a:lnTo>
                <a:lnTo>
                  <a:pt x="51930" y="237490"/>
                </a:lnTo>
                <a:lnTo>
                  <a:pt x="55714" y="236220"/>
                </a:lnTo>
                <a:lnTo>
                  <a:pt x="51587" y="233680"/>
                </a:lnTo>
                <a:lnTo>
                  <a:pt x="56451" y="231140"/>
                </a:lnTo>
                <a:lnTo>
                  <a:pt x="56540" y="227330"/>
                </a:lnTo>
                <a:lnTo>
                  <a:pt x="55384" y="226060"/>
                </a:lnTo>
                <a:lnTo>
                  <a:pt x="58166" y="219710"/>
                </a:lnTo>
                <a:lnTo>
                  <a:pt x="58229" y="222250"/>
                </a:lnTo>
                <a:lnTo>
                  <a:pt x="65379" y="227330"/>
                </a:lnTo>
                <a:lnTo>
                  <a:pt x="71310" y="233680"/>
                </a:lnTo>
                <a:lnTo>
                  <a:pt x="79832" y="236220"/>
                </a:lnTo>
                <a:lnTo>
                  <a:pt x="80187" y="234950"/>
                </a:lnTo>
                <a:lnTo>
                  <a:pt x="79006" y="233680"/>
                </a:lnTo>
                <a:lnTo>
                  <a:pt x="73748" y="229870"/>
                </a:lnTo>
                <a:lnTo>
                  <a:pt x="68770" y="226060"/>
                </a:lnTo>
                <a:lnTo>
                  <a:pt x="61849" y="219710"/>
                </a:lnTo>
                <a:lnTo>
                  <a:pt x="60299" y="217170"/>
                </a:lnTo>
                <a:lnTo>
                  <a:pt x="58445" y="214630"/>
                </a:lnTo>
                <a:lnTo>
                  <a:pt x="60185" y="212090"/>
                </a:lnTo>
                <a:lnTo>
                  <a:pt x="56603" y="208280"/>
                </a:lnTo>
                <a:lnTo>
                  <a:pt x="58394" y="207010"/>
                </a:lnTo>
                <a:lnTo>
                  <a:pt x="54571" y="203200"/>
                </a:lnTo>
                <a:lnTo>
                  <a:pt x="56565" y="198120"/>
                </a:lnTo>
                <a:lnTo>
                  <a:pt x="51244" y="194310"/>
                </a:lnTo>
                <a:lnTo>
                  <a:pt x="57480" y="195580"/>
                </a:lnTo>
                <a:lnTo>
                  <a:pt x="63106" y="195580"/>
                </a:lnTo>
                <a:lnTo>
                  <a:pt x="66941" y="194310"/>
                </a:lnTo>
                <a:lnTo>
                  <a:pt x="70777" y="193040"/>
                </a:lnTo>
                <a:lnTo>
                  <a:pt x="73406" y="191770"/>
                </a:lnTo>
                <a:lnTo>
                  <a:pt x="78638" y="189230"/>
                </a:lnTo>
                <a:lnTo>
                  <a:pt x="83781" y="186728"/>
                </a:lnTo>
                <a:lnTo>
                  <a:pt x="81622" y="185420"/>
                </a:lnTo>
                <a:lnTo>
                  <a:pt x="70904" y="189230"/>
                </a:lnTo>
                <a:lnTo>
                  <a:pt x="71221" y="187960"/>
                </a:lnTo>
                <a:lnTo>
                  <a:pt x="75311" y="186728"/>
                </a:lnTo>
                <a:lnTo>
                  <a:pt x="75476" y="186728"/>
                </a:lnTo>
                <a:lnTo>
                  <a:pt x="74041" y="184150"/>
                </a:lnTo>
                <a:lnTo>
                  <a:pt x="71767" y="185420"/>
                </a:lnTo>
                <a:lnTo>
                  <a:pt x="69176" y="190500"/>
                </a:lnTo>
                <a:lnTo>
                  <a:pt x="65976" y="190500"/>
                </a:lnTo>
                <a:lnTo>
                  <a:pt x="56781" y="191770"/>
                </a:lnTo>
                <a:lnTo>
                  <a:pt x="55613" y="191770"/>
                </a:lnTo>
                <a:lnTo>
                  <a:pt x="55714" y="190500"/>
                </a:lnTo>
                <a:lnTo>
                  <a:pt x="55816" y="189230"/>
                </a:lnTo>
                <a:lnTo>
                  <a:pt x="55308" y="189230"/>
                </a:lnTo>
                <a:lnTo>
                  <a:pt x="52108" y="190500"/>
                </a:lnTo>
                <a:lnTo>
                  <a:pt x="51625" y="189230"/>
                </a:lnTo>
                <a:lnTo>
                  <a:pt x="51142" y="187960"/>
                </a:lnTo>
                <a:lnTo>
                  <a:pt x="47675" y="189230"/>
                </a:lnTo>
                <a:lnTo>
                  <a:pt x="48120" y="186728"/>
                </a:lnTo>
                <a:lnTo>
                  <a:pt x="48564" y="184150"/>
                </a:lnTo>
                <a:lnTo>
                  <a:pt x="46342" y="186690"/>
                </a:lnTo>
                <a:lnTo>
                  <a:pt x="46012" y="185420"/>
                </a:lnTo>
                <a:lnTo>
                  <a:pt x="44983" y="181610"/>
                </a:lnTo>
                <a:lnTo>
                  <a:pt x="43700" y="181610"/>
                </a:lnTo>
                <a:lnTo>
                  <a:pt x="44259" y="185420"/>
                </a:lnTo>
                <a:lnTo>
                  <a:pt x="41275" y="182880"/>
                </a:lnTo>
                <a:lnTo>
                  <a:pt x="41821" y="180340"/>
                </a:lnTo>
                <a:lnTo>
                  <a:pt x="42087" y="179070"/>
                </a:lnTo>
                <a:lnTo>
                  <a:pt x="42202" y="177800"/>
                </a:lnTo>
                <a:lnTo>
                  <a:pt x="42303" y="176530"/>
                </a:lnTo>
                <a:lnTo>
                  <a:pt x="39649" y="180340"/>
                </a:lnTo>
                <a:lnTo>
                  <a:pt x="35610" y="173990"/>
                </a:lnTo>
                <a:lnTo>
                  <a:pt x="35826" y="173837"/>
                </a:lnTo>
                <a:lnTo>
                  <a:pt x="34378" y="172720"/>
                </a:lnTo>
                <a:lnTo>
                  <a:pt x="36296" y="170268"/>
                </a:lnTo>
                <a:lnTo>
                  <a:pt x="37363" y="168910"/>
                </a:lnTo>
                <a:lnTo>
                  <a:pt x="36944" y="167640"/>
                </a:lnTo>
                <a:lnTo>
                  <a:pt x="34264" y="170180"/>
                </a:lnTo>
                <a:lnTo>
                  <a:pt x="31229" y="166370"/>
                </a:lnTo>
                <a:lnTo>
                  <a:pt x="29083" y="165100"/>
                </a:lnTo>
                <a:lnTo>
                  <a:pt x="29565" y="163220"/>
                </a:lnTo>
                <a:lnTo>
                  <a:pt x="25463" y="160020"/>
                </a:lnTo>
                <a:lnTo>
                  <a:pt x="27089" y="157480"/>
                </a:lnTo>
                <a:lnTo>
                  <a:pt x="27889" y="156210"/>
                </a:lnTo>
                <a:lnTo>
                  <a:pt x="28003" y="153670"/>
                </a:lnTo>
                <a:lnTo>
                  <a:pt x="25793" y="157480"/>
                </a:lnTo>
                <a:lnTo>
                  <a:pt x="23850" y="156210"/>
                </a:lnTo>
                <a:lnTo>
                  <a:pt x="23317" y="154940"/>
                </a:lnTo>
                <a:lnTo>
                  <a:pt x="23444" y="153530"/>
                </a:lnTo>
                <a:lnTo>
                  <a:pt x="23545" y="152400"/>
                </a:lnTo>
                <a:lnTo>
                  <a:pt x="21780" y="152400"/>
                </a:lnTo>
                <a:lnTo>
                  <a:pt x="21183" y="148590"/>
                </a:lnTo>
                <a:lnTo>
                  <a:pt x="21767" y="147320"/>
                </a:lnTo>
                <a:lnTo>
                  <a:pt x="24676" y="140970"/>
                </a:lnTo>
                <a:lnTo>
                  <a:pt x="29400" y="134620"/>
                </a:lnTo>
                <a:lnTo>
                  <a:pt x="32486" y="129540"/>
                </a:lnTo>
                <a:lnTo>
                  <a:pt x="30619" y="128270"/>
                </a:lnTo>
                <a:lnTo>
                  <a:pt x="23202" y="139700"/>
                </a:lnTo>
                <a:lnTo>
                  <a:pt x="21234" y="143510"/>
                </a:lnTo>
                <a:lnTo>
                  <a:pt x="20370" y="144780"/>
                </a:lnTo>
                <a:lnTo>
                  <a:pt x="19532" y="147320"/>
                </a:lnTo>
                <a:lnTo>
                  <a:pt x="16954" y="146050"/>
                </a:lnTo>
                <a:lnTo>
                  <a:pt x="11049" y="132346"/>
                </a:lnTo>
                <a:lnTo>
                  <a:pt x="10934" y="132080"/>
                </a:lnTo>
                <a:lnTo>
                  <a:pt x="8089" y="123190"/>
                </a:lnTo>
                <a:lnTo>
                  <a:pt x="8001" y="121920"/>
                </a:lnTo>
                <a:lnTo>
                  <a:pt x="7912" y="120650"/>
                </a:lnTo>
                <a:lnTo>
                  <a:pt x="7810" y="119380"/>
                </a:lnTo>
                <a:lnTo>
                  <a:pt x="7721" y="118110"/>
                </a:lnTo>
                <a:lnTo>
                  <a:pt x="7620" y="116840"/>
                </a:lnTo>
                <a:lnTo>
                  <a:pt x="5740" y="110490"/>
                </a:lnTo>
                <a:lnTo>
                  <a:pt x="7467" y="109220"/>
                </a:lnTo>
                <a:lnTo>
                  <a:pt x="4711" y="99060"/>
                </a:lnTo>
                <a:lnTo>
                  <a:pt x="6578" y="97790"/>
                </a:lnTo>
                <a:lnTo>
                  <a:pt x="3352" y="92710"/>
                </a:lnTo>
                <a:lnTo>
                  <a:pt x="6083" y="85090"/>
                </a:lnTo>
                <a:lnTo>
                  <a:pt x="4787" y="78740"/>
                </a:lnTo>
                <a:lnTo>
                  <a:pt x="6578" y="78740"/>
                </a:lnTo>
                <a:lnTo>
                  <a:pt x="4787" y="72390"/>
                </a:lnTo>
                <a:lnTo>
                  <a:pt x="7454" y="73660"/>
                </a:lnTo>
                <a:lnTo>
                  <a:pt x="7162" y="72390"/>
                </a:lnTo>
                <a:lnTo>
                  <a:pt x="6578" y="69850"/>
                </a:lnTo>
                <a:lnTo>
                  <a:pt x="5283" y="68580"/>
                </a:lnTo>
                <a:lnTo>
                  <a:pt x="6578" y="66040"/>
                </a:lnTo>
                <a:lnTo>
                  <a:pt x="9245" y="68580"/>
                </a:lnTo>
                <a:lnTo>
                  <a:pt x="8318" y="66040"/>
                </a:lnTo>
                <a:lnTo>
                  <a:pt x="7378" y="63500"/>
                </a:lnTo>
                <a:lnTo>
                  <a:pt x="7670" y="62230"/>
                </a:lnTo>
                <a:lnTo>
                  <a:pt x="9271" y="58420"/>
                </a:lnTo>
                <a:lnTo>
                  <a:pt x="14605" y="66040"/>
                </a:lnTo>
                <a:lnTo>
                  <a:pt x="13487" y="60960"/>
                </a:lnTo>
                <a:lnTo>
                  <a:pt x="11379" y="58420"/>
                </a:lnTo>
                <a:lnTo>
                  <a:pt x="9258" y="55880"/>
                </a:lnTo>
                <a:lnTo>
                  <a:pt x="14173" y="52070"/>
                </a:lnTo>
                <a:lnTo>
                  <a:pt x="15595" y="54610"/>
                </a:lnTo>
                <a:lnTo>
                  <a:pt x="15481" y="55880"/>
                </a:lnTo>
                <a:lnTo>
                  <a:pt x="15354" y="57150"/>
                </a:lnTo>
                <a:lnTo>
                  <a:pt x="15227" y="58420"/>
                </a:lnTo>
                <a:lnTo>
                  <a:pt x="15100" y="59690"/>
                </a:lnTo>
                <a:lnTo>
                  <a:pt x="19075" y="59690"/>
                </a:lnTo>
                <a:lnTo>
                  <a:pt x="20066" y="58420"/>
                </a:lnTo>
                <a:lnTo>
                  <a:pt x="14859" y="52070"/>
                </a:lnTo>
                <a:lnTo>
                  <a:pt x="20853" y="46990"/>
                </a:lnTo>
                <a:lnTo>
                  <a:pt x="38519" y="41910"/>
                </a:lnTo>
                <a:lnTo>
                  <a:pt x="39636" y="43180"/>
                </a:lnTo>
                <a:lnTo>
                  <a:pt x="38303" y="52070"/>
                </a:lnTo>
                <a:lnTo>
                  <a:pt x="42176" y="55880"/>
                </a:lnTo>
                <a:lnTo>
                  <a:pt x="49110" y="55880"/>
                </a:lnTo>
                <a:lnTo>
                  <a:pt x="56908" y="53340"/>
                </a:lnTo>
                <a:lnTo>
                  <a:pt x="63246" y="48260"/>
                </a:lnTo>
                <a:lnTo>
                  <a:pt x="60553" y="44450"/>
                </a:lnTo>
                <a:lnTo>
                  <a:pt x="62153" y="38100"/>
                </a:lnTo>
                <a:lnTo>
                  <a:pt x="63614" y="36830"/>
                </a:lnTo>
                <a:lnTo>
                  <a:pt x="65062" y="35560"/>
                </a:lnTo>
                <a:lnTo>
                  <a:pt x="69113" y="39370"/>
                </a:lnTo>
                <a:lnTo>
                  <a:pt x="72326" y="45720"/>
                </a:lnTo>
                <a:lnTo>
                  <a:pt x="72402" y="46990"/>
                </a:lnTo>
                <a:lnTo>
                  <a:pt x="72478" y="48260"/>
                </a:lnTo>
                <a:lnTo>
                  <a:pt x="72555" y="49530"/>
                </a:lnTo>
                <a:lnTo>
                  <a:pt x="72631" y="50800"/>
                </a:lnTo>
                <a:lnTo>
                  <a:pt x="72707" y="52070"/>
                </a:lnTo>
                <a:lnTo>
                  <a:pt x="72402" y="53340"/>
                </a:lnTo>
                <a:lnTo>
                  <a:pt x="68884" y="53340"/>
                </a:lnTo>
                <a:lnTo>
                  <a:pt x="68999" y="54610"/>
                </a:lnTo>
                <a:lnTo>
                  <a:pt x="69100" y="55880"/>
                </a:lnTo>
                <a:lnTo>
                  <a:pt x="71805" y="57150"/>
                </a:lnTo>
                <a:lnTo>
                  <a:pt x="71793" y="81280"/>
                </a:lnTo>
                <a:lnTo>
                  <a:pt x="65532" y="82550"/>
                </a:lnTo>
                <a:lnTo>
                  <a:pt x="71793" y="82550"/>
                </a:lnTo>
                <a:lnTo>
                  <a:pt x="68211" y="83820"/>
                </a:lnTo>
                <a:lnTo>
                  <a:pt x="71793" y="86360"/>
                </a:lnTo>
                <a:lnTo>
                  <a:pt x="59296" y="83820"/>
                </a:lnTo>
                <a:lnTo>
                  <a:pt x="59715" y="82550"/>
                </a:lnTo>
                <a:lnTo>
                  <a:pt x="67335" y="83820"/>
                </a:lnTo>
                <a:lnTo>
                  <a:pt x="59296" y="80010"/>
                </a:lnTo>
                <a:lnTo>
                  <a:pt x="62623" y="81280"/>
                </a:lnTo>
                <a:lnTo>
                  <a:pt x="66052" y="80010"/>
                </a:lnTo>
                <a:lnTo>
                  <a:pt x="71310" y="80010"/>
                </a:lnTo>
                <a:lnTo>
                  <a:pt x="71793" y="81280"/>
                </a:lnTo>
                <a:lnTo>
                  <a:pt x="71793" y="57175"/>
                </a:lnTo>
                <a:lnTo>
                  <a:pt x="64579" y="69850"/>
                </a:lnTo>
                <a:lnTo>
                  <a:pt x="52514" y="77470"/>
                </a:lnTo>
                <a:lnTo>
                  <a:pt x="38366" y="80010"/>
                </a:lnTo>
                <a:lnTo>
                  <a:pt x="24892" y="74930"/>
                </a:lnTo>
                <a:lnTo>
                  <a:pt x="21678" y="78740"/>
                </a:lnTo>
                <a:lnTo>
                  <a:pt x="27914" y="80010"/>
                </a:lnTo>
                <a:lnTo>
                  <a:pt x="28905" y="82550"/>
                </a:lnTo>
                <a:lnTo>
                  <a:pt x="28232" y="82550"/>
                </a:lnTo>
                <a:lnTo>
                  <a:pt x="21348" y="80010"/>
                </a:lnTo>
                <a:lnTo>
                  <a:pt x="22669" y="82550"/>
                </a:lnTo>
                <a:lnTo>
                  <a:pt x="29972" y="86360"/>
                </a:lnTo>
                <a:lnTo>
                  <a:pt x="37871" y="86360"/>
                </a:lnTo>
                <a:lnTo>
                  <a:pt x="53924" y="83820"/>
                </a:lnTo>
                <a:lnTo>
                  <a:pt x="51282" y="92710"/>
                </a:lnTo>
                <a:lnTo>
                  <a:pt x="43980" y="99060"/>
                </a:lnTo>
                <a:lnTo>
                  <a:pt x="34505" y="102870"/>
                </a:lnTo>
                <a:lnTo>
                  <a:pt x="25336" y="104140"/>
                </a:lnTo>
                <a:lnTo>
                  <a:pt x="25920" y="106680"/>
                </a:lnTo>
                <a:lnTo>
                  <a:pt x="35382" y="106680"/>
                </a:lnTo>
                <a:lnTo>
                  <a:pt x="41833" y="102870"/>
                </a:lnTo>
                <a:lnTo>
                  <a:pt x="47675" y="101600"/>
                </a:lnTo>
                <a:lnTo>
                  <a:pt x="43484" y="106680"/>
                </a:lnTo>
                <a:lnTo>
                  <a:pt x="38112" y="110490"/>
                </a:lnTo>
                <a:lnTo>
                  <a:pt x="32524" y="114300"/>
                </a:lnTo>
                <a:lnTo>
                  <a:pt x="27711" y="118110"/>
                </a:lnTo>
                <a:lnTo>
                  <a:pt x="26530" y="119380"/>
                </a:lnTo>
                <a:lnTo>
                  <a:pt x="25781" y="119380"/>
                </a:lnTo>
                <a:lnTo>
                  <a:pt x="26238" y="121920"/>
                </a:lnTo>
                <a:lnTo>
                  <a:pt x="57518" y="93980"/>
                </a:lnTo>
                <a:lnTo>
                  <a:pt x="61810" y="97790"/>
                </a:lnTo>
                <a:lnTo>
                  <a:pt x="68376" y="95250"/>
                </a:lnTo>
                <a:lnTo>
                  <a:pt x="71361" y="101600"/>
                </a:lnTo>
                <a:lnTo>
                  <a:pt x="70015" y="97790"/>
                </a:lnTo>
                <a:lnTo>
                  <a:pt x="75692" y="96520"/>
                </a:lnTo>
                <a:lnTo>
                  <a:pt x="74485" y="100330"/>
                </a:lnTo>
                <a:lnTo>
                  <a:pt x="82473" y="109220"/>
                </a:lnTo>
                <a:lnTo>
                  <a:pt x="84239" y="110490"/>
                </a:lnTo>
                <a:lnTo>
                  <a:pt x="87833" y="110490"/>
                </a:lnTo>
                <a:lnTo>
                  <a:pt x="87896" y="114300"/>
                </a:lnTo>
                <a:lnTo>
                  <a:pt x="89217" y="113030"/>
                </a:lnTo>
                <a:lnTo>
                  <a:pt x="90322" y="115570"/>
                </a:lnTo>
                <a:lnTo>
                  <a:pt x="93230" y="114300"/>
                </a:lnTo>
                <a:lnTo>
                  <a:pt x="101269" y="139700"/>
                </a:lnTo>
                <a:lnTo>
                  <a:pt x="101206" y="140970"/>
                </a:lnTo>
                <a:lnTo>
                  <a:pt x="101142" y="142240"/>
                </a:lnTo>
                <a:lnTo>
                  <a:pt x="101066" y="143510"/>
                </a:lnTo>
                <a:lnTo>
                  <a:pt x="101003" y="144780"/>
                </a:lnTo>
                <a:lnTo>
                  <a:pt x="100939" y="146050"/>
                </a:lnTo>
                <a:lnTo>
                  <a:pt x="100876" y="147320"/>
                </a:lnTo>
                <a:lnTo>
                  <a:pt x="100799" y="148590"/>
                </a:lnTo>
                <a:lnTo>
                  <a:pt x="100736" y="149860"/>
                </a:lnTo>
                <a:lnTo>
                  <a:pt x="100672" y="151130"/>
                </a:lnTo>
                <a:lnTo>
                  <a:pt x="100596" y="152400"/>
                </a:lnTo>
                <a:lnTo>
                  <a:pt x="100533" y="153670"/>
                </a:lnTo>
                <a:lnTo>
                  <a:pt x="96710" y="166370"/>
                </a:lnTo>
                <a:lnTo>
                  <a:pt x="90271" y="179070"/>
                </a:lnTo>
                <a:lnTo>
                  <a:pt x="83781" y="186728"/>
                </a:lnTo>
                <a:lnTo>
                  <a:pt x="81673" y="189230"/>
                </a:lnTo>
                <a:lnTo>
                  <a:pt x="80721" y="190500"/>
                </a:lnTo>
                <a:lnTo>
                  <a:pt x="74968" y="193040"/>
                </a:lnTo>
                <a:lnTo>
                  <a:pt x="76276" y="194310"/>
                </a:lnTo>
                <a:lnTo>
                  <a:pt x="80467" y="193040"/>
                </a:lnTo>
                <a:lnTo>
                  <a:pt x="83591" y="190500"/>
                </a:lnTo>
                <a:lnTo>
                  <a:pt x="86525" y="186728"/>
                </a:lnTo>
                <a:lnTo>
                  <a:pt x="95618" y="175260"/>
                </a:lnTo>
                <a:lnTo>
                  <a:pt x="102031" y="161290"/>
                </a:lnTo>
                <a:lnTo>
                  <a:pt x="105270" y="146050"/>
                </a:lnTo>
                <a:lnTo>
                  <a:pt x="105156" y="142240"/>
                </a:lnTo>
                <a:lnTo>
                  <a:pt x="105054" y="138430"/>
                </a:lnTo>
                <a:lnTo>
                  <a:pt x="104940" y="134620"/>
                </a:lnTo>
                <a:lnTo>
                  <a:pt x="104876" y="132346"/>
                </a:lnTo>
                <a:lnTo>
                  <a:pt x="105295" y="132346"/>
                </a:lnTo>
                <a:lnTo>
                  <a:pt x="104863" y="132080"/>
                </a:lnTo>
                <a:lnTo>
                  <a:pt x="104863" y="132283"/>
                </a:lnTo>
                <a:lnTo>
                  <a:pt x="103657" y="132080"/>
                </a:lnTo>
                <a:lnTo>
                  <a:pt x="103784" y="129540"/>
                </a:lnTo>
                <a:lnTo>
                  <a:pt x="103847" y="128270"/>
                </a:lnTo>
                <a:lnTo>
                  <a:pt x="103974" y="125730"/>
                </a:lnTo>
                <a:lnTo>
                  <a:pt x="106197" y="127000"/>
                </a:lnTo>
                <a:lnTo>
                  <a:pt x="106705" y="125730"/>
                </a:lnTo>
                <a:lnTo>
                  <a:pt x="107200" y="124460"/>
                </a:lnTo>
                <a:lnTo>
                  <a:pt x="103352" y="123190"/>
                </a:lnTo>
                <a:lnTo>
                  <a:pt x="101295" y="119380"/>
                </a:lnTo>
                <a:lnTo>
                  <a:pt x="99390" y="115570"/>
                </a:lnTo>
                <a:lnTo>
                  <a:pt x="102438" y="114300"/>
                </a:lnTo>
                <a:lnTo>
                  <a:pt x="105486" y="113030"/>
                </a:lnTo>
                <a:lnTo>
                  <a:pt x="109486" y="121920"/>
                </a:lnTo>
                <a:lnTo>
                  <a:pt x="112636" y="125730"/>
                </a:lnTo>
                <a:lnTo>
                  <a:pt x="116446" y="129540"/>
                </a:lnTo>
                <a:lnTo>
                  <a:pt x="118618" y="130810"/>
                </a:lnTo>
                <a:lnTo>
                  <a:pt x="122504" y="129540"/>
                </a:lnTo>
                <a:lnTo>
                  <a:pt x="122593" y="130810"/>
                </a:lnTo>
                <a:lnTo>
                  <a:pt x="122669" y="132080"/>
                </a:lnTo>
                <a:lnTo>
                  <a:pt x="122745" y="133350"/>
                </a:lnTo>
                <a:lnTo>
                  <a:pt x="123609" y="133350"/>
                </a:lnTo>
                <a:lnTo>
                  <a:pt x="123723" y="130810"/>
                </a:lnTo>
                <a:lnTo>
                  <a:pt x="123774" y="129540"/>
                </a:lnTo>
                <a:lnTo>
                  <a:pt x="123825" y="128270"/>
                </a:lnTo>
                <a:lnTo>
                  <a:pt x="128117" y="134620"/>
                </a:lnTo>
                <a:lnTo>
                  <a:pt x="129438" y="135890"/>
                </a:lnTo>
                <a:lnTo>
                  <a:pt x="128384" y="132905"/>
                </a:lnTo>
                <a:lnTo>
                  <a:pt x="128295" y="132651"/>
                </a:lnTo>
                <a:lnTo>
                  <a:pt x="128193" y="132346"/>
                </a:lnTo>
                <a:lnTo>
                  <a:pt x="128092" y="132080"/>
                </a:lnTo>
                <a:lnTo>
                  <a:pt x="129590" y="132080"/>
                </a:lnTo>
                <a:lnTo>
                  <a:pt x="130454" y="133350"/>
                </a:lnTo>
                <a:lnTo>
                  <a:pt x="134264" y="133350"/>
                </a:lnTo>
                <a:lnTo>
                  <a:pt x="139636" y="135890"/>
                </a:lnTo>
                <a:lnTo>
                  <a:pt x="146558" y="146050"/>
                </a:lnTo>
                <a:lnTo>
                  <a:pt x="154698" y="147320"/>
                </a:lnTo>
                <a:lnTo>
                  <a:pt x="159156" y="144780"/>
                </a:lnTo>
                <a:lnTo>
                  <a:pt x="160705" y="147320"/>
                </a:lnTo>
                <a:lnTo>
                  <a:pt x="161163" y="144780"/>
                </a:lnTo>
                <a:lnTo>
                  <a:pt x="163817" y="147320"/>
                </a:lnTo>
                <a:lnTo>
                  <a:pt x="163931" y="144780"/>
                </a:lnTo>
                <a:lnTo>
                  <a:pt x="168059" y="144780"/>
                </a:lnTo>
                <a:lnTo>
                  <a:pt x="167957" y="143510"/>
                </a:lnTo>
                <a:lnTo>
                  <a:pt x="167843" y="142240"/>
                </a:lnTo>
                <a:lnTo>
                  <a:pt x="169506" y="140970"/>
                </a:lnTo>
                <a:lnTo>
                  <a:pt x="172821" y="138430"/>
                </a:lnTo>
                <a:lnTo>
                  <a:pt x="174866" y="135890"/>
                </a:lnTo>
                <a:lnTo>
                  <a:pt x="175882" y="134620"/>
                </a:lnTo>
                <a:lnTo>
                  <a:pt x="179565" y="132080"/>
                </a:lnTo>
                <a:lnTo>
                  <a:pt x="181305" y="134620"/>
                </a:lnTo>
                <a:lnTo>
                  <a:pt x="186728" y="133350"/>
                </a:lnTo>
                <a:lnTo>
                  <a:pt x="195237" y="134620"/>
                </a:lnTo>
                <a:lnTo>
                  <a:pt x="207606" y="134620"/>
                </a:lnTo>
                <a:lnTo>
                  <a:pt x="207733" y="133350"/>
                </a:lnTo>
                <a:lnTo>
                  <a:pt x="207848" y="132080"/>
                </a:lnTo>
                <a:lnTo>
                  <a:pt x="205638" y="132080"/>
                </a:lnTo>
                <a:lnTo>
                  <a:pt x="196977" y="128270"/>
                </a:lnTo>
                <a:lnTo>
                  <a:pt x="187248" y="128270"/>
                </a:lnTo>
                <a:lnTo>
                  <a:pt x="179920" y="127000"/>
                </a:lnTo>
                <a:lnTo>
                  <a:pt x="178955" y="125730"/>
                </a:lnTo>
                <a:lnTo>
                  <a:pt x="179908" y="121920"/>
                </a:lnTo>
                <a:lnTo>
                  <a:pt x="178117" y="127000"/>
                </a:lnTo>
                <a:lnTo>
                  <a:pt x="174548" y="125730"/>
                </a:lnTo>
                <a:lnTo>
                  <a:pt x="175196" y="123190"/>
                </a:lnTo>
                <a:lnTo>
                  <a:pt x="176784" y="116840"/>
                </a:lnTo>
                <a:lnTo>
                  <a:pt x="179260" y="121920"/>
                </a:lnTo>
                <a:lnTo>
                  <a:pt x="179171" y="120650"/>
                </a:lnTo>
                <a:lnTo>
                  <a:pt x="179070" y="119380"/>
                </a:lnTo>
                <a:lnTo>
                  <a:pt x="178981" y="118110"/>
                </a:lnTo>
                <a:lnTo>
                  <a:pt x="178879" y="116840"/>
                </a:lnTo>
                <a:lnTo>
                  <a:pt x="178777" y="115570"/>
                </a:lnTo>
                <a:lnTo>
                  <a:pt x="178689" y="114300"/>
                </a:lnTo>
                <a:lnTo>
                  <a:pt x="178587" y="113030"/>
                </a:lnTo>
                <a:lnTo>
                  <a:pt x="182994" y="113030"/>
                </a:lnTo>
                <a:lnTo>
                  <a:pt x="184365" y="115570"/>
                </a:lnTo>
                <a:lnTo>
                  <a:pt x="184454" y="114300"/>
                </a:lnTo>
                <a:lnTo>
                  <a:pt x="184543" y="113030"/>
                </a:lnTo>
                <a:lnTo>
                  <a:pt x="184619" y="111760"/>
                </a:lnTo>
                <a:lnTo>
                  <a:pt x="187020" y="113030"/>
                </a:lnTo>
                <a:lnTo>
                  <a:pt x="192138" y="111760"/>
                </a:lnTo>
                <a:lnTo>
                  <a:pt x="197243" y="110490"/>
                </a:lnTo>
                <a:lnTo>
                  <a:pt x="199136" y="109220"/>
                </a:lnTo>
                <a:lnTo>
                  <a:pt x="204812" y="105410"/>
                </a:lnTo>
                <a:lnTo>
                  <a:pt x="208521" y="97790"/>
                </a:lnTo>
                <a:lnTo>
                  <a:pt x="208000" y="93980"/>
                </a:lnTo>
                <a:lnTo>
                  <a:pt x="204177" y="99060"/>
                </a:lnTo>
                <a:lnTo>
                  <a:pt x="200634" y="101600"/>
                </a:lnTo>
                <a:lnTo>
                  <a:pt x="196723" y="102870"/>
                </a:lnTo>
                <a:lnTo>
                  <a:pt x="193433" y="104140"/>
                </a:lnTo>
                <a:lnTo>
                  <a:pt x="191376" y="109220"/>
                </a:lnTo>
                <a:lnTo>
                  <a:pt x="189293" y="104140"/>
                </a:lnTo>
                <a:lnTo>
                  <a:pt x="187693" y="109220"/>
                </a:lnTo>
                <a:lnTo>
                  <a:pt x="187223" y="107950"/>
                </a:lnTo>
                <a:lnTo>
                  <a:pt x="186740" y="106680"/>
                </a:lnTo>
                <a:lnTo>
                  <a:pt x="183489" y="107950"/>
                </a:lnTo>
                <a:lnTo>
                  <a:pt x="187083" y="101600"/>
                </a:lnTo>
                <a:lnTo>
                  <a:pt x="185280" y="101600"/>
                </a:lnTo>
                <a:lnTo>
                  <a:pt x="186067" y="96520"/>
                </a:lnTo>
                <a:lnTo>
                  <a:pt x="186156" y="95250"/>
                </a:lnTo>
                <a:lnTo>
                  <a:pt x="186245" y="93980"/>
                </a:lnTo>
                <a:lnTo>
                  <a:pt x="186334" y="92710"/>
                </a:lnTo>
                <a:lnTo>
                  <a:pt x="184365" y="87630"/>
                </a:lnTo>
                <a:lnTo>
                  <a:pt x="181521" y="88900"/>
                </a:lnTo>
                <a:lnTo>
                  <a:pt x="182981" y="92710"/>
                </a:lnTo>
                <a:lnTo>
                  <a:pt x="180936" y="101600"/>
                </a:lnTo>
                <a:lnTo>
                  <a:pt x="176771" y="111760"/>
                </a:lnTo>
                <a:lnTo>
                  <a:pt x="166776" y="115570"/>
                </a:lnTo>
                <a:lnTo>
                  <a:pt x="160134" y="114300"/>
                </a:lnTo>
                <a:lnTo>
                  <a:pt x="156692" y="118110"/>
                </a:lnTo>
                <a:lnTo>
                  <a:pt x="156692" y="121920"/>
                </a:lnTo>
                <a:lnTo>
                  <a:pt x="170916" y="116840"/>
                </a:lnTo>
                <a:lnTo>
                  <a:pt x="167855" y="123190"/>
                </a:lnTo>
                <a:lnTo>
                  <a:pt x="163830" y="120650"/>
                </a:lnTo>
                <a:lnTo>
                  <a:pt x="165506" y="123190"/>
                </a:lnTo>
                <a:lnTo>
                  <a:pt x="168744" y="125730"/>
                </a:lnTo>
                <a:lnTo>
                  <a:pt x="168287" y="128270"/>
                </a:lnTo>
                <a:lnTo>
                  <a:pt x="162941" y="123190"/>
                </a:lnTo>
                <a:lnTo>
                  <a:pt x="167436" y="130810"/>
                </a:lnTo>
                <a:lnTo>
                  <a:pt x="164274" y="135890"/>
                </a:lnTo>
                <a:lnTo>
                  <a:pt x="162941" y="134620"/>
                </a:lnTo>
                <a:lnTo>
                  <a:pt x="164058" y="137160"/>
                </a:lnTo>
                <a:lnTo>
                  <a:pt x="160121" y="140970"/>
                </a:lnTo>
                <a:lnTo>
                  <a:pt x="157149" y="139700"/>
                </a:lnTo>
                <a:lnTo>
                  <a:pt x="155486" y="134620"/>
                </a:lnTo>
                <a:lnTo>
                  <a:pt x="154927" y="132905"/>
                </a:lnTo>
                <a:lnTo>
                  <a:pt x="154838" y="132651"/>
                </a:lnTo>
                <a:lnTo>
                  <a:pt x="154736" y="132346"/>
                </a:lnTo>
                <a:lnTo>
                  <a:pt x="154647" y="132080"/>
                </a:lnTo>
                <a:lnTo>
                  <a:pt x="154000" y="132080"/>
                </a:lnTo>
                <a:lnTo>
                  <a:pt x="154000" y="140970"/>
                </a:lnTo>
                <a:lnTo>
                  <a:pt x="151663" y="142240"/>
                </a:lnTo>
                <a:lnTo>
                  <a:pt x="143624" y="135890"/>
                </a:lnTo>
                <a:lnTo>
                  <a:pt x="145072" y="134620"/>
                </a:lnTo>
                <a:lnTo>
                  <a:pt x="148704" y="134620"/>
                </a:lnTo>
                <a:lnTo>
                  <a:pt x="152120" y="137160"/>
                </a:lnTo>
                <a:lnTo>
                  <a:pt x="154000" y="140970"/>
                </a:lnTo>
                <a:lnTo>
                  <a:pt x="154000" y="132080"/>
                </a:lnTo>
                <a:lnTo>
                  <a:pt x="150431" y="132080"/>
                </a:lnTo>
                <a:lnTo>
                  <a:pt x="154012" y="130810"/>
                </a:lnTo>
                <a:lnTo>
                  <a:pt x="154012" y="129540"/>
                </a:lnTo>
                <a:lnTo>
                  <a:pt x="154000" y="128270"/>
                </a:lnTo>
                <a:lnTo>
                  <a:pt x="144716" y="128270"/>
                </a:lnTo>
                <a:lnTo>
                  <a:pt x="140157" y="125730"/>
                </a:lnTo>
                <a:lnTo>
                  <a:pt x="143268" y="128270"/>
                </a:lnTo>
                <a:lnTo>
                  <a:pt x="139280" y="129540"/>
                </a:lnTo>
                <a:lnTo>
                  <a:pt x="138557" y="128270"/>
                </a:lnTo>
                <a:lnTo>
                  <a:pt x="135623" y="123190"/>
                </a:lnTo>
                <a:lnTo>
                  <a:pt x="135153" y="121920"/>
                </a:lnTo>
                <a:lnTo>
                  <a:pt x="134188" y="119380"/>
                </a:lnTo>
                <a:lnTo>
                  <a:pt x="133045" y="113931"/>
                </a:lnTo>
                <a:lnTo>
                  <a:pt x="144030" y="120573"/>
                </a:lnTo>
                <a:lnTo>
                  <a:pt x="145961" y="115722"/>
                </a:lnTo>
                <a:lnTo>
                  <a:pt x="140614" y="113042"/>
                </a:lnTo>
                <a:lnTo>
                  <a:pt x="142570" y="112420"/>
                </a:lnTo>
                <a:lnTo>
                  <a:pt x="148463" y="114681"/>
                </a:lnTo>
                <a:lnTo>
                  <a:pt x="147751" y="111252"/>
                </a:lnTo>
                <a:lnTo>
                  <a:pt x="144157" y="110782"/>
                </a:lnTo>
                <a:lnTo>
                  <a:pt x="145072" y="107683"/>
                </a:lnTo>
                <a:lnTo>
                  <a:pt x="139738" y="105905"/>
                </a:lnTo>
                <a:lnTo>
                  <a:pt x="139738" y="110185"/>
                </a:lnTo>
                <a:lnTo>
                  <a:pt x="134353" y="109461"/>
                </a:lnTo>
                <a:lnTo>
                  <a:pt x="132511" y="111353"/>
                </a:lnTo>
                <a:lnTo>
                  <a:pt x="132067" y="109220"/>
                </a:lnTo>
                <a:lnTo>
                  <a:pt x="132753" y="106146"/>
                </a:lnTo>
                <a:lnTo>
                  <a:pt x="139738" y="110185"/>
                </a:lnTo>
                <a:lnTo>
                  <a:pt x="139738" y="105905"/>
                </a:lnTo>
                <a:lnTo>
                  <a:pt x="134353" y="104101"/>
                </a:lnTo>
                <a:lnTo>
                  <a:pt x="132918" y="105435"/>
                </a:lnTo>
                <a:lnTo>
                  <a:pt x="134061" y="100330"/>
                </a:lnTo>
                <a:lnTo>
                  <a:pt x="138658" y="91440"/>
                </a:lnTo>
                <a:lnTo>
                  <a:pt x="144348" y="82550"/>
                </a:lnTo>
                <a:lnTo>
                  <a:pt x="153555" y="69850"/>
                </a:lnTo>
                <a:lnTo>
                  <a:pt x="160756" y="63500"/>
                </a:lnTo>
                <a:lnTo>
                  <a:pt x="162191" y="62230"/>
                </a:lnTo>
                <a:lnTo>
                  <a:pt x="163626" y="60960"/>
                </a:lnTo>
                <a:lnTo>
                  <a:pt x="175856" y="57150"/>
                </a:lnTo>
                <a:lnTo>
                  <a:pt x="191516" y="58420"/>
                </a:lnTo>
                <a:lnTo>
                  <a:pt x="222656" y="91440"/>
                </a:lnTo>
                <a:lnTo>
                  <a:pt x="222770" y="92710"/>
                </a:lnTo>
                <a:lnTo>
                  <a:pt x="222885" y="93980"/>
                </a:lnTo>
                <a:lnTo>
                  <a:pt x="222986" y="95250"/>
                </a:lnTo>
                <a:lnTo>
                  <a:pt x="220522" y="96520"/>
                </a:lnTo>
                <a:lnTo>
                  <a:pt x="223735" y="97790"/>
                </a:lnTo>
                <a:lnTo>
                  <a:pt x="221894" y="102870"/>
                </a:lnTo>
                <a:lnTo>
                  <a:pt x="223685" y="101600"/>
                </a:lnTo>
                <a:lnTo>
                  <a:pt x="223570" y="115570"/>
                </a:lnTo>
                <a:lnTo>
                  <a:pt x="222465" y="120650"/>
                </a:lnTo>
                <a:lnTo>
                  <a:pt x="218338" y="125730"/>
                </a:lnTo>
                <a:lnTo>
                  <a:pt x="222351" y="123190"/>
                </a:lnTo>
                <a:lnTo>
                  <a:pt x="223774" y="132080"/>
                </a:lnTo>
                <a:lnTo>
                  <a:pt x="220814" y="132651"/>
                </a:lnTo>
                <a:lnTo>
                  <a:pt x="222186" y="135890"/>
                </a:lnTo>
                <a:lnTo>
                  <a:pt x="217792" y="138430"/>
                </a:lnTo>
                <a:lnTo>
                  <a:pt x="215658" y="139700"/>
                </a:lnTo>
                <a:lnTo>
                  <a:pt x="219214" y="138430"/>
                </a:lnTo>
                <a:lnTo>
                  <a:pt x="219798" y="143510"/>
                </a:lnTo>
                <a:lnTo>
                  <a:pt x="212979" y="148590"/>
                </a:lnTo>
                <a:lnTo>
                  <a:pt x="217424" y="147320"/>
                </a:lnTo>
                <a:lnTo>
                  <a:pt x="217703" y="149860"/>
                </a:lnTo>
                <a:lnTo>
                  <a:pt x="215849" y="151130"/>
                </a:lnTo>
                <a:lnTo>
                  <a:pt x="213982" y="153530"/>
                </a:lnTo>
                <a:lnTo>
                  <a:pt x="217220" y="152400"/>
                </a:lnTo>
                <a:lnTo>
                  <a:pt x="212496" y="160020"/>
                </a:lnTo>
                <a:lnTo>
                  <a:pt x="206095" y="162560"/>
                </a:lnTo>
                <a:lnTo>
                  <a:pt x="202247" y="162560"/>
                </a:lnTo>
                <a:lnTo>
                  <a:pt x="202679" y="165100"/>
                </a:lnTo>
                <a:lnTo>
                  <a:pt x="213855" y="160020"/>
                </a:lnTo>
                <a:lnTo>
                  <a:pt x="213944" y="162560"/>
                </a:lnTo>
                <a:lnTo>
                  <a:pt x="212458" y="163830"/>
                </a:lnTo>
                <a:lnTo>
                  <a:pt x="210299" y="165100"/>
                </a:lnTo>
                <a:lnTo>
                  <a:pt x="212077" y="166370"/>
                </a:lnTo>
                <a:lnTo>
                  <a:pt x="210680" y="170268"/>
                </a:lnTo>
                <a:lnTo>
                  <a:pt x="210400" y="170268"/>
                </a:lnTo>
                <a:lnTo>
                  <a:pt x="209384" y="172720"/>
                </a:lnTo>
                <a:lnTo>
                  <a:pt x="203200" y="175260"/>
                </a:lnTo>
                <a:lnTo>
                  <a:pt x="196215" y="175260"/>
                </a:lnTo>
                <a:lnTo>
                  <a:pt x="189115" y="172720"/>
                </a:lnTo>
                <a:lnTo>
                  <a:pt x="182587" y="171450"/>
                </a:lnTo>
                <a:lnTo>
                  <a:pt x="188480" y="176530"/>
                </a:lnTo>
                <a:lnTo>
                  <a:pt x="205828" y="176530"/>
                </a:lnTo>
                <a:lnTo>
                  <a:pt x="203860" y="179070"/>
                </a:lnTo>
                <a:lnTo>
                  <a:pt x="194157" y="177800"/>
                </a:lnTo>
                <a:lnTo>
                  <a:pt x="185420" y="176530"/>
                </a:lnTo>
                <a:lnTo>
                  <a:pt x="180860" y="173990"/>
                </a:lnTo>
                <a:lnTo>
                  <a:pt x="176339" y="172720"/>
                </a:lnTo>
                <a:lnTo>
                  <a:pt x="181546" y="176530"/>
                </a:lnTo>
                <a:lnTo>
                  <a:pt x="187947" y="177800"/>
                </a:lnTo>
                <a:lnTo>
                  <a:pt x="194792" y="179070"/>
                </a:lnTo>
                <a:lnTo>
                  <a:pt x="201345" y="179070"/>
                </a:lnTo>
                <a:lnTo>
                  <a:pt x="200952" y="180340"/>
                </a:lnTo>
                <a:lnTo>
                  <a:pt x="186220" y="180340"/>
                </a:lnTo>
                <a:lnTo>
                  <a:pt x="178638" y="177800"/>
                </a:lnTo>
                <a:lnTo>
                  <a:pt x="175564" y="175260"/>
                </a:lnTo>
                <a:lnTo>
                  <a:pt x="171869" y="173990"/>
                </a:lnTo>
                <a:lnTo>
                  <a:pt x="177482" y="179070"/>
                </a:lnTo>
                <a:lnTo>
                  <a:pt x="185381" y="181610"/>
                </a:lnTo>
                <a:lnTo>
                  <a:pt x="194106" y="182880"/>
                </a:lnTo>
                <a:lnTo>
                  <a:pt x="202247" y="182880"/>
                </a:lnTo>
                <a:lnTo>
                  <a:pt x="202869" y="184150"/>
                </a:lnTo>
                <a:lnTo>
                  <a:pt x="197980" y="196850"/>
                </a:lnTo>
                <a:lnTo>
                  <a:pt x="195529" y="201930"/>
                </a:lnTo>
                <a:lnTo>
                  <a:pt x="186169" y="213360"/>
                </a:lnTo>
                <a:lnTo>
                  <a:pt x="186232" y="215900"/>
                </a:lnTo>
                <a:lnTo>
                  <a:pt x="191554" y="213360"/>
                </a:lnTo>
                <a:lnTo>
                  <a:pt x="198755" y="207010"/>
                </a:lnTo>
                <a:lnTo>
                  <a:pt x="199555" y="207010"/>
                </a:lnTo>
                <a:lnTo>
                  <a:pt x="199504" y="209550"/>
                </a:lnTo>
                <a:lnTo>
                  <a:pt x="202285" y="212090"/>
                </a:lnTo>
                <a:lnTo>
                  <a:pt x="202184" y="215900"/>
                </a:lnTo>
                <a:lnTo>
                  <a:pt x="200063" y="215900"/>
                </a:lnTo>
                <a:lnTo>
                  <a:pt x="200469" y="218440"/>
                </a:lnTo>
                <a:lnTo>
                  <a:pt x="202692" y="215900"/>
                </a:lnTo>
                <a:lnTo>
                  <a:pt x="204038" y="217170"/>
                </a:lnTo>
                <a:lnTo>
                  <a:pt x="203149" y="220980"/>
                </a:lnTo>
                <a:lnTo>
                  <a:pt x="204914" y="219710"/>
                </a:lnTo>
                <a:lnTo>
                  <a:pt x="206032" y="222250"/>
                </a:lnTo>
                <a:lnTo>
                  <a:pt x="204863" y="223520"/>
                </a:lnTo>
                <a:lnTo>
                  <a:pt x="204965" y="224790"/>
                </a:lnTo>
                <a:lnTo>
                  <a:pt x="205028" y="226060"/>
                </a:lnTo>
                <a:lnTo>
                  <a:pt x="206756" y="224790"/>
                </a:lnTo>
                <a:lnTo>
                  <a:pt x="206832" y="226060"/>
                </a:lnTo>
                <a:lnTo>
                  <a:pt x="206895" y="228600"/>
                </a:lnTo>
                <a:lnTo>
                  <a:pt x="205892" y="229870"/>
                </a:lnTo>
                <a:lnTo>
                  <a:pt x="205828" y="231140"/>
                </a:lnTo>
                <a:lnTo>
                  <a:pt x="208495" y="232410"/>
                </a:lnTo>
                <a:lnTo>
                  <a:pt x="208902" y="233680"/>
                </a:lnTo>
                <a:lnTo>
                  <a:pt x="207556" y="234950"/>
                </a:lnTo>
                <a:lnTo>
                  <a:pt x="207594" y="236220"/>
                </a:lnTo>
                <a:lnTo>
                  <a:pt x="210540" y="236220"/>
                </a:lnTo>
                <a:lnTo>
                  <a:pt x="208864" y="242570"/>
                </a:lnTo>
                <a:lnTo>
                  <a:pt x="207175" y="243840"/>
                </a:lnTo>
                <a:lnTo>
                  <a:pt x="207619" y="245110"/>
                </a:lnTo>
                <a:lnTo>
                  <a:pt x="210286" y="242570"/>
                </a:lnTo>
                <a:lnTo>
                  <a:pt x="209537" y="250190"/>
                </a:lnTo>
                <a:lnTo>
                  <a:pt x="209410" y="251460"/>
                </a:lnTo>
                <a:lnTo>
                  <a:pt x="211175" y="251460"/>
                </a:lnTo>
                <a:lnTo>
                  <a:pt x="212420" y="256540"/>
                </a:lnTo>
                <a:lnTo>
                  <a:pt x="208330" y="257810"/>
                </a:lnTo>
                <a:lnTo>
                  <a:pt x="207619" y="262890"/>
                </a:lnTo>
                <a:lnTo>
                  <a:pt x="210299" y="261620"/>
                </a:lnTo>
                <a:lnTo>
                  <a:pt x="209092" y="257810"/>
                </a:lnTo>
                <a:lnTo>
                  <a:pt x="212077" y="257810"/>
                </a:lnTo>
                <a:lnTo>
                  <a:pt x="212902" y="260350"/>
                </a:lnTo>
                <a:lnTo>
                  <a:pt x="211099" y="262890"/>
                </a:lnTo>
                <a:lnTo>
                  <a:pt x="211188" y="265430"/>
                </a:lnTo>
                <a:lnTo>
                  <a:pt x="212788" y="265430"/>
                </a:lnTo>
                <a:lnTo>
                  <a:pt x="213614" y="267970"/>
                </a:lnTo>
                <a:lnTo>
                  <a:pt x="211988" y="270510"/>
                </a:lnTo>
                <a:lnTo>
                  <a:pt x="212090" y="273050"/>
                </a:lnTo>
                <a:lnTo>
                  <a:pt x="213690" y="273050"/>
                </a:lnTo>
                <a:lnTo>
                  <a:pt x="214515" y="275590"/>
                </a:lnTo>
                <a:lnTo>
                  <a:pt x="212877" y="278130"/>
                </a:lnTo>
                <a:lnTo>
                  <a:pt x="212979" y="279400"/>
                </a:lnTo>
                <a:lnTo>
                  <a:pt x="214566" y="279400"/>
                </a:lnTo>
                <a:lnTo>
                  <a:pt x="215861" y="284480"/>
                </a:lnTo>
                <a:lnTo>
                  <a:pt x="212585" y="285750"/>
                </a:lnTo>
                <a:lnTo>
                  <a:pt x="212090" y="289560"/>
                </a:lnTo>
                <a:lnTo>
                  <a:pt x="215646" y="287020"/>
                </a:lnTo>
                <a:lnTo>
                  <a:pt x="214769" y="294640"/>
                </a:lnTo>
                <a:lnTo>
                  <a:pt x="216535" y="294640"/>
                </a:lnTo>
                <a:lnTo>
                  <a:pt x="214769" y="306070"/>
                </a:lnTo>
                <a:lnTo>
                  <a:pt x="217424" y="302260"/>
                </a:lnTo>
                <a:lnTo>
                  <a:pt x="221018" y="318770"/>
                </a:lnTo>
                <a:lnTo>
                  <a:pt x="223926" y="316230"/>
                </a:lnTo>
                <a:lnTo>
                  <a:pt x="222986" y="308610"/>
                </a:lnTo>
                <a:lnTo>
                  <a:pt x="222859" y="306070"/>
                </a:lnTo>
                <a:lnTo>
                  <a:pt x="222796" y="304800"/>
                </a:lnTo>
                <a:lnTo>
                  <a:pt x="222707" y="303530"/>
                </a:lnTo>
                <a:lnTo>
                  <a:pt x="222605" y="302260"/>
                </a:lnTo>
                <a:lnTo>
                  <a:pt x="221665" y="289560"/>
                </a:lnTo>
                <a:lnTo>
                  <a:pt x="221386" y="287020"/>
                </a:lnTo>
                <a:lnTo>
                  <a:pt x="219900" y="273050"/>
                </a:lnTo>
                <a:lnTo>
                  <a:pt x="218046" y="257810"/>
                </a:lnTo>
                <a:lnTo>
                  <a:pt x="211670" y="224790"/>
                </a:lnTo>
                <a:lnTo>
                  <a:pt x="210159" y="219710"/>
                </a:lnTo>
                <a:lnTo>
                  <a:pt x="204901" y="207010"/>
                </a:lnTo>
                <a:lnTo>
                  <a:pt x="202260" y="200660"/>
                </a:lnTo>
                <a:lnTo>
                  <a:pt x="205257" y="191770"/>
                </a:lnTo>
                <a:lnTo>
                  <a:pt x="209207" y="182880"/>
                </a:lnTo>
                <a:lnTo>
                  <a:pt x="210616" y="180340"/>
                </a:lnTo>
                <a:lnTo>
                  <a:pt x="213423" y="175260"/>
                </a:lnTo>
                <a:lnTo>
                  <a:pt x="217233" y="166370"/>
                </a:lnTo>
                <a:lnTo>
                  <a:pt x="219252" y="160020"/>
                </a:lnTo>
                <a:lnTo>
                  <a:pt x="221678" y="152400"/>
                </a:lnTo>
                <a:lnTo>
                  <a:pt x="223291" y="147320"/>
                </a:lnTo>
                <a:lnTo>
                  <a:pt x="223697" y="146050"/>
                </a:lnTo>
                <a:lnTo>
                  <a:pt x="225120" y="138430"/>
                </a:lnTo>
                <a:lnTo>
                  <a:pt x="227977" y="123190"/>
                </a:lnTo>
                <a:lnTo>
                  <a:pt x="228104" y="114300"/>
                </a:lnTo>
                <a:lnTo>
                  <a:pt x="228231" y="105410"/>
                </a:lnTo>
                <a:lnTo>
                  <a:pt x="228282" y="101600"/>
                </a:lnTo>
                <a:lnTo>
                  <a:pt x="228320" y="9906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4462703" y="4429125"/>
            <a:ext cx="3563087" cy="2459173"/>
          </a:xfrm>
          <a:custGeom>
            <a:avLst/>
            <a:gdLst/>
            <a:ahLst/>
            <a:cxnLst/>
            <a:rect l="l" t="t" r="r" b="b"/>
            <a:pathLst>
              <a:path w="666114" h="459739">
                <a:moveTo>
                  <a:pt x="18745" y="379730"/>
                </a:moveTo>
                <a:lnTo>
                  <a:pt x="18630" y="378460"/>
                </a:lnTo>
                <a:lnTo>
                  <a:pt x="18516" y="377190"/>
                </a:lnTo>
                <a:lnTo>
                  <a:pt x="18402" y="375920"/>
                </a:lnTo>
                <a:lnTo>
                  <a:pt x="18288" y="374650"/>
                </a:lnTo>
                <a:lnTo>
                  <a:pt x="17005" y="369976"/>
                </a:lnTo>
                <a:lnTo>
                  <a:pt x="17081" y="370840"/>
                </a:lnTo>
                <a:lnTo>
                  <a:pt x="17183" y="372110"/>
                </a:lnTo>
                <a:lnTo>
                  <a:pt x="17284" y="373380"/>
                </a:lnTo>
                <a:lnTo>
                  <a:pt x="15849" y="378460"/>
                </a:lnTo>
                <a:lnTo>
                  <a:pt x="18745" y="379730"/>
                </a:lnTo>
                <a:close/>
              </a:path>
              <a:path w="666114" h="459739">
                <a:moveTo>
                  <a:pt x="20535" y="361950"/>
                </a:moveTo>
                <a:lnTo>
                  <a:pt x="20104" y="362305"/>
                </a:lnTo>
                <a:lnTo>
                  <a:pt x="20383" y="363220"/>
                </a:lnTo>
                <a:lnTo>
                  <a:pt x="20510" y="362305"/>
                </a:lnTo>
                <a:lnTo>
                  <a:pt x="20535" y="361950"/>
                </a:lnTo>
                <a:close/>
              </a:path>
              <a:path w="666114" h="459739">
                <a:moveTo>
                  <a:pt x="24117" y="374650"/>
                </a:moveTo>
                <a:lnTo>
                  <a:pt x="21945" y="368300"/>
                </a:lnTo>
                <a:lnTo>
                  <a:pt x="20434" y="363385"/>
                </a:lnTo>
                <a:lnTo>
                  <a:pt x="20358" y="364490"/>
                </a:lnTo>
                <a:lnTo>
                  <a:pt x="20269" y="365760"/>
                </a:lnTo>
                <a:lnTo>
                  <a:pt x="20777" y="369570"/>
                </a:lnTo>
                <a:lnTo>
                  <a:pt x="22618" y="374650"/>
                </a:lnTo>
                <a:lnTo>
                  <a:pt x="21615" y="375920"/>
                </a:lnTo>
                <a:lnTo>
                  <a:pt x="24117" y="374650"/>
                </a:lnTo>
                <a:close/>
              </a:path>
              <a:path w="666114" h="459739">
                <a:moveTo>
                  <a:pt x="34785" y="336550"/>
                </a:moveTo>
                <a:lnTo>
                  <a:pt x="34366" y="337820"/>
                </a:lnTo>
                <a:lnTo>
                  <a:pt x="34696" y="339115"/>
                </a:lnTo>
                <a:lnTo>
                  <a:pt x="34785" y="336550"/>
                </a:lnTo>
                <a:close/>
              </a:path>
              <a:path w="666114" h="459739">
                <a:moveTo>
                  <a:pt x="36258" y="161290"/>
                </a:moveTo>
                <a:lnTo>
                  <a:pt x="35877" y="160223"/>
                </a:lnTo>
                <a:lnTo>
                  <a:pt x="34848" y="161290"/>
                </a:lnTo>
                <a:lnTo>
                  <a:pt x="36258" y="161290"/>
                </a:lnTo>
                <a:close/>
              </a:path>
              <a:path w="666114" h="459739">
                <a:moveTo>
                  <a:pt x="37363" y="334010"/>
                </a:moveTo>
                <a:lnTo>
                  <a:pt x="37198" y="332740"/>
                </a:lnTo>
                <a:lnTo>
                  <a:pt x="37045" y="332028"/>
                </a:lnTo>
                <a:lnTo>
                  <a:pt x="36804" y="332740"/>
                </a:lnTo>
                <a:lnTo>
                  <a:pt x="37363" y="334010"/>
                </a:lnTo>
                <a:close/>
              </a:path>
              <a:path w="666114" h="459739">
                <a:moveTo>
                  <a:pt x="40195" y="353060"/>
                </a:moveTo>
                <a:lnTo>
                  <a:pt x="36309" y="345440"/>
                </a:lnTo>
                <a:lnTo>
                  <a:pt x="34696" y="339115"/>
                </a:lnTo>
                <a:lnTo>
                  <a:pt x="34772" y="340360"/>
                </a:lnTo>
                <a:lnTo>
                  <a:pt x="34836" y="341630"/>
                </a:lnTo>
                <a:lnTo>
                  <a:pt x="34899" y="342900"/>
                </a:lnTo>
                <a:lnTo>
                  <a:pt x="34963" y="344170"/>
                </a:lnTo>
                <a:lnTo>
                  <a:pt x="36982" y="350520"/>
                </a:lnTo>
                <a:lnTo>
                  <a:pt x="37630" y="353060"/>
                </a:lnTo>
                <a:lnTo>
                  <a:pt x="40195" y="353060"/>
                </a:lnTo>
                <a:close/>
              </a:path>
              <a:path w="666114" h="459739">
                <a:moveTo>
                  <a:pt x="41681" y="167640"/>
                </a:moveTo>
                <a:lnTo>
                  <a:pt x="41325" y="166928"/>
                </a:lnTo>
                <a:lnTo>
                  <a:pt x="41249" y="167640"/>
                </a:lnTo>
                <a:lnTo>
                  <a:pt x="41681" y="167640"/>
                </a:lnTo>
                <a:close/>
              </a:path>
              <a:path w="666114" h="459739">
                <a:moveTo>
                  <a:pt x="41986" y="347980"/>
                </a:moveTo>
                <a:lnTo>
                  <a:pt x="40157" y="340360"/>
                </a:lnTo>
                <a:lnTo>
                  <a:pt x="37579" y="334492"/>
                </a:lnTo>
                <a:lnTo>
                  <a:pt x="39966" y="345440"/>
                </a:lnTo>
                <a:lnTo>
                  <a:pt x="41986" y="347980"/>
                </a:lnTo>
                <a:close/>
              </a:path>
              <a:path w="666114" h="459739">
                <a:moveTo>
                  <a:pt x="44665" y="341630"/>
                </a:moveTo>
                <a:lnTo>
                  <a:pt x="41821" y="334010"/>
                </a:lnTo>
                <a:lnTo>
                  <a:pt x="39954" y="327736"/>
                </a:lnTo>
                <a:lnTo>
                  <a:pt x="40182" y="328930"/>
                </a:lnTo>
                <a:lnTo>
                  <a:pt x="42189" y="337820"/>
                </a:lnTo>
                <a:lnTo>
                  <a:pt x="42494" y="339115"/>
                </a:lnTo>
                <a:lnTo>
                  <a:pt x="44665" y="341630"/>
                </a:lnTo>
                <a:close/>
              </a:path>
              <a:path w="666114" h="459739">
                <a:moveTo>
                  <a:pt x="46443" y="313690"/>
                </a:moveTo>
                <a:lnTo>
                  <a:pt x="45135" y="313690"/>
                </a:lnTo>
                <a:lnTo>
                  <a:pt x="44983" y="315048"/>
                </a:lnTo>
                <a:lnTo>
                  <a:pt x="46202" y="317500"/>
                </a:lnTo>
                <a:lnTo>
                  <a:pt x="46266" y="316230"/>
                </a:lnTo>
                <a:lnTo>
                  <a:pt x="46342" y="315048"/>
                </a:lnTo>
                <a:lnTo>
                  <a:pt x="46443" y="313690"/>
                </a:lnTo>
                <a:close/>
              </a:path>
              <a:path w="666114" h="459739">
                <a:moveTo>
                  <a:pt x="50012" y="330200"/>
                </a:moveTo>
                <a:lnTo>
                  <a:pt x="49898" y="328930"/>
                </a:lnTo>
                <a:lnTo>
                  <a:pt x="49784" y="327736"/>
                </a:lnTo>
                <a:lnTo>
                  <a:pt x="49720" y="327152"/>
                </a:lnTo>
                <a:lnTo>
                  <a:pt x="49657" y="326390"/>
                </a:lnTo>
                <a:lnTo>
                  <a:pt x="49530" y="325120"/>
                </a:lnTo>
                <a:lnTo>
                  <a:pt x="49403" y="323850"/>
                </a:lnTo>
                <a:lnTo>
                  <a:pt x="46202" y="317500"/>
                </a:lnTo>
                <a:lnTo>
                  <a:pt x="46228" y="317919"/>
                </a:lnTo>
                <a:lnTo>
                  <a:pt x="46748" y="321310"/>
                </a:lnTo>
                <a:lnTo>
                  <a:pt x="48501" y="328930"/>
                </a:lnTo>
                <a:lnTo>
                  <a:pt x="50012" y="330200"/>
                </a:lnTo>
                <a:close/>
              </a:path>
              <a:path w="666114" h="459739">
                <a:moveTo>
                  <a:pt x="50038" y="309880"/>
                </a:moveTo>
                <a:lnTo>
                  <a:pt x="49733" y="310540"/>
                </a:lnTo>
                <a:lnTo>
                  <a:pt x="49542" y="311150"/>
                </a:lnTo>
                <a:lnTo>
                  <a:pt x="49974" y="312420"/>
                </a:lnTo>
                <a:lnTo>
                  <a:pt x="50038" y="309880"/>
                </a:lnTo>
                <a:close/>
              </a:path>
              <a:path w="666114" h="459739">
                <a:moveTo>
                  <a:pt x="50685" y="182016"/>
                </a:moveTo>
                <a:lnTo>
                  <a:pt x="50165" y="182880"/>
                </a:lnTo>
                <a:lnTo>
                  <a:pt x="50584" y="183515"/>
                </a:lnTo>
                <a:lnTo>
                  <a:pt x="50685" y="182016"/>
                </a:lnTo>
                <a:close/>
              </a:path>
              <a:path w="666114" h="459739">
                <a:moveTo>
                  <a:pt x="53594" y="323850"/>
                </a:moveTo>
                <a:lnTo>
                  <a:pt x="51650" y="317500"/>
                </a:lnTo>
                <a:lnTo>
                  <a:pt x="50088" y="312775"/>
                </a:lnTo>
                <a:lnTo>
                  <a:pt x="50101" y="313690"/>
                </a:lnTo>
                <a:lnTo>
                  <a:pt x="49314" y="321310"/>
                </a:lnTo>
                <a:lnTo>
                  <a:pt x="53594" y="323850"/>
                </a:lnTo>
                <a:close/>
              </a:path>
              <a:path w="666114" h="459739">
                <a:moveTo>
                  <a:pt x="53835" y="176695"/>
                </a:moveTo>
                <a:lnTo>
                  <a:pt x="53822" y="176352"/>
                </a:lnTo>
                <a:lnTo>
                  <a:pt x="51333" y="174129"/>
                </a:lnTo>
                <a:lnTo>
                  <a:pt x="51206" y="175260"/>
                </a:lnTo>
                <a:lnTo>
                  <a:pt x="51117" y="176352"/>
                </a:lnTo>
                <a:lnTo>
                  <a:pt x="51003" y="177800"/>
                </a:lnTo>
                <a:lnTo>
                  <a:pt x="50914" y="179070"/>
                </a:lnTo>
                <a:lnTo>
                  <a:pt x="50812" y="180340"/>
                </a:lnTo>
                <a:lnTo>
                  <a:pt x="50711" y="181610"/>
                </a:lnTo>
                <a:lnTo>
                  <a:pt x="50685" y="182016"/>
                </a:lnTo>
                <a:lnTo>
                  <a:pt x="53835" y="176695"/>
                </a:lnTo>
                <a:close/>
              </a:path>
              <a:path w="666114" h="459739">
                <a:moveTo>
                  <a:pt x="55562" y="307340"/>
                </a:moveTo>
                <a:lnTo>
                  <a:pt x="52832" y="304546"/>
                </a:lnTo>
                <a:lnTo>
                  <a:pt x="52705" y="304800"/>
                </a:lnTo>
                <a:lnTo>
                  <a:pt x="54343" y="310540"/>
                </a:lnTo>
                <a:lnTo>
                  <a:pt x="55562" y="307340"/>
                </a:lnTo>
                <a:close/>
              </a:path>
              <a:path w="666114" h="459739">
                <a:moveTo>
                  <a:pt x="56781" y="300151"/>
                </a:moveTo>
                <a:lnTo>
                  <a:pt x="56654" y="299453"/>
                </a:lnTo>
                <a:lnTo>
                  <a:pt x="56540" y="299720"/>
                </a:lnTo>
                <a:lnTo>
                  <a:pt x="56781" y="300151"/>
                </a:lnTo>
                <a:close/>
              </a:path>
              <a:path w="666114" h="459739">
                <a:moveTo>
                  <a:pt x="57162" y="320040"/>
                </a:moveTo>
                <a:lnTo>
                  <a:pt x="54991" y="312775"/>
                </a:lnTo>
                <a:lnTo>
                  <a:pt x="54343" y="310540"/>
                </a:lnTo>
                <a:lnTo>
                  <a:pt x="52184" y="316230"/>
                </a:lnTo>
                <a:lnTo>
                  <a:pt x="57162" y="320040"/>
                </a:lnTo>
                <a:close/>
              </a:path>
              <a:path w="666114" h="459739">
                <a:moveTo>
                  <a:pt x="60579" y="313690"/>
                </a:moveTo>
                <a:lnTo>
                  <a:pt x="59791" y="311150"/>
                </a:lnTo>
                <a:lnTo>
                  <a:pt x="58547" y="303530"/>
                </a:lnTo>
                <a:lnTo>
                  <a:pt x="56781" y="300151"/>
                </a:lnTo>
                <a:lnTo>
                  <a:pt x="58978" y="313690"/>
                </a:lnTo>
                <a:lnTo>
                  <a:pt x="60579" y="313690"/>
                </a:lnTo>
                <a:close/>
              </a:path>
              <a:path w="666114" h="459739">
                <a:moveTo>
                  <a:pt x="66103" y="287020"/>
                </a:moveTo>
                <a:lnTo>
                  <a:pt x="65443" y="287020"/>
                </a:lnTo>
                <a:lnTo>
                  <a:pt x="65671" y="288302"/>
                </a:lnTo>
                <a:lnTo>
                  <a:pt x="65773" y="288937"/>
                </a:lnTo>
                <a:lnTo>
                  <a:pt x="65887" y="289560"/>
                </a:lnTo>
                <a:lnTo>
                  <a:pt x="66001" y="288620"/>
                </a:lnTo>
                <a:lnTo>
                  <a:pt x="66103" y="287020"/>
                </a:lnTo>
                <a:close/>
              </a:path>
              <a:path w="666114" h="459739">
                <a:moveTo>
                  <a:pt x="67894" y="300990"/>
                </a:moveTo>
                <a:lnTo>
                  <a:pt x="67056" y="296367"/>
                </a:lnTo>
                <a:lnTo>
                  <a:pt x="65963" y="289991"/>
                </a:lnTo>
                <a:lnTo>
                  <a:pt x="65849" y="290830"/>
                </a:lnTo>
                <a:lnTo>
                  <a:pt x="65125" y="294640"/>
                </a:lnTo>
                <a:lnTo>
                  <a:pt x="66484" y="300990"/>
                </a:lnTo>
                <a:lnTo>
                  <a:pt x="67894" y="300990"/>
                </a:lnTo>
                <a:close/>
              </a:path>
              <a:path w="666114" h="459739">
                <a:moveTo>
                  <a:pt x="68694" y="254939"/>
                </a:moveTo>
                <a:lnTo>
                  <a:pt x="68275" y="255117"/>
                </a:lnTo>
                <a:lnTo>
                  <a:pt x="68338" y="255270"/>
                </a:lnTo>
                <a:lnTo>
                  <a:pt x="68694" y="254939"/>
                </a:lnTo>
                <a:close/>
              </a:path>
              <a:path w="666114" h="459739">
                <a:moveTo>
                  <a:pt x="70116" y="257454"/>
                </a:moveTo>
                <a:lnTo>
                  <a:pt x="68668" y="256540"/>
                </a:lnTo>
                <a:lnTo>
                  <a:pt x="68707" y="257683"/>
                </a:lnTo>
                <a:lnTo>
                  <a:pt x="70116" y="257454"/>
                </a:lnTo>
                <a:close/>
              </a:path>
              <a:path w="666114" h="459739">
                <a:moveTo>
                  <a:pt x="70586" y="232410"/>
                </a:moveTo>
                <a:lnTo>
                  <a:pt x="70573" y="231140"/>
                </a:lnTo>
                <a:lnTo>
                  <a:pt x="70345" y="229870"/>
                </a:lnTo>
                <a:lnTo>
                  <a:pt x="66802" y="233235"/>
                </a:lnTo>
                <a:lnTo>
                  <a:pt x="70319" y="232410"/>
                </a:lnTo>
                <a:lnTo>
                  <a:pt x="70586" y="232410"/>
                </a:lnTo>
                <a:close/>
              </a:path>
              <a:path w="666114" h="459739">
                <a:moveTo>
                  <a:pt x="72656" y="213360"/>
                </a:moveTo>
                <a:lnTo>
                  <a:pt x="71462" y="209550"/>
                </a:lnTo>
                <a:lnTo>
                  <a:pt x="71145" y="209550"/>
                </a:lnTo>
                <a:lnTo>
                  <a:pt x="66065" y="213360"/>
                </a:lnTo>
                <a:lnTo>
                  <a:pt x="72656" y="213360"/>
                </a:lnTo>
                <a:close/>
              </a:path>
              <a:path w="666114" h="459739">
                <a:moveTo>
                  <a:pt x="73355" y="272669"/>
                </a:moveTo>
                <a:lnTo>
                  <a:pt x="72707" y="272910"/>
                </a:lnTo>
                <a:lnTo>
                  <a:pt x="72821" y="273138"/>
                </a:lnTo>
                <a:lnTo>
                  <a:pt x="73355" y="272669"/>
                </a:lnTo>
                <a:close/>
              </a:path>
              <a:path w="666114" h="459739">
                <a:moveTo>
                  <a:pt x="74142" y="252730"/>
                </a:moveTo>
                <a:lnTo>
                  <a:pt x="72440" y="251460"/>
                </a:lnTo>
                <a:lnTo>
                  <a:pt x="68694" y="254939"/>
                </a:lnTo>
                <a:lnTo>
                  <a:pt x="74142" y="252730"/>
                </a:lnTo>
                <a:close/>
              </a:path>
              <a:path w="666114" h="459739">
                <a:moveTo>
                  <a:pt x="75933" y="256540"/>
                </a:moveTo>
                <a:lnTo>
                  <a:pt x="70116" y="257454"/>
                </a:lnTo>
                <a:lnTo>
                  <a:pt x="74625" y="260350"/>
                </a:lnTo>
                <a:lnTo>
                  <a:pt x="75933" y="256540"/>
                </a:lnTo>
                <a:close/>
              </a:path>
              <a:path w="666114" h="459739">
                <a:moveTo>
                  <a:pt x="77736" y="266700"/>
                </a:moveTo>
                <a:lnTo>
                  <a:pt x="76822" y="264160"/>
                </a:lnTo>
                <a:lnTo>
                  <a:pt x="71323" y="264160"/>
                </a:lnTo>
                <a:lnTo>
                  <a:pt x="77736" y="266700"/>
                </a:lnTo>
                <a:close/>
              </a:path>
              <a:path w="666114" h="459739">
                <a:moveTo>
                  <a:pt x="78613" y="270510"/>
                </a:moveTo>
                <a:lnTo>
                  <a:pt x="75946" y="270510"/>
                </a:lnTo>
                <a:lnTo>
                  <a:pt x="73355" y="272669"/>
                </a:lnTo>
                <a:lnTo>
                  <a:pt x="75488" y="271780"/>
                </a:lnTo>
                <a:lnTo>
                  <a:pt x="78613" y="270510"/>
                </a:lnTo>
                <a:close/>
              </a:path>
              <a:path w="666114" h="459739">
                <a:moveTo>
                  <a:pt x="112699" y="39370"/>
                </a:moveTo>
                <a:lnTo>
                  <a:pt x="108216" y="35560"/>
                </a:lnTo>
                <a:lnTo>
                  <a:pt x="109004" y="39370"/>
                </a:lnTo>
                <a:lnTo>
                  <a:pt x="110109" y="39370"/>
                </a:lnTo>
                <a:lnTo>
                  <a:pt x="112699" y="39370"/>
                </a:lnTo>
                <a:close/>
              </a:path>
              <a:path w="666114" h="459739">
                <a:moveTo>
                  <a:pt x="112750" y="142367"/>
                </a:moveTo>
                <a:lnTo>
                  <a:pt x="110782" y="140652"/>
                </a:lnTo>
                <a:lnTo>
                  <a:pt x="109829" y="139814"/>
                </a:lnTo>
                <a:lnTo>
                  <a:pt x="100469" y="143497"/>
                </a:lnTo>
                <a:lnTo>
                  <a:pt x="100063" y="145999"/>
                </a:lnTo>
                <a:lnTo>
                  <a:pt x="101371" y="146088"/>
                </a:lnTo>
                <a:lnTo>
                  <a:pt x="112750" y="142367"/>
                </a:lnTo>
                <a:close/>
              </a:path>
              <a:path w="666114" h="459739">
                <a:moveTo>
                  <a:pt x="113665" y="40182"/>
                </a:moveTo>
                <a:lnTo>
                  <a:pt x="113461" y="39370"/>
                </a:lnTo>
                <a:lnTo>
                  <a:pt x="112699" y="39370"/>
                </a:lnTo>
                <a:lnTo>
                  <a:pt x="113665" y="40182"/>
                </a:lnTo>
                <a:close/>
              </a:path>
              <a:path w="666114" h="459739">
                <a:moveTo>
                  <a:pt x="125425" y="175564"/>
                </a:moveTo>
                <a:lnTo>
                  <a:pt x="124129" y="171030"/>
                </a:lnTo>
                <a:lnTo>
                  <a:pt x="120751" y="167005"/>
                </a:lnTo>
                <a:lnTo>
                  <a:pt x="120015" y="166128"/>
                </a:lnTo>
                <a:lnTo>
                  <a:pt x="114973" y="164312"/>
                </a:lnTo>
                <a:lnTo>
                  <a:pt x="111683" y="164769"/>
                </a:lnTo>
                <a:lnTo>
                  <a:pt x="113969" y="167360"/>
                </a:lnTo>
                <a:lnTo>
                  <a:pt x="117881" y="167005"/>
                </a:lnTo>
                <a:lnTo>
                  <a:pt x="121805" y="171030"/>
                </a:lnTo>
                <a:lnTo>
                  <a:pt x="122440" y="172707"/>
                </a:lnTo>
                <a:lnTo>
                  <a:pt x="123177" y="174307"/>
                </a:lnTo>
                <a:lnTo>
                  <a:pt x="122415" y="177253"/>
                </a:lnTo>
                <a:lnTo>
                  <a:pt x="122313" y="177685"/>
                </a:lnTo>
                <a:lnTo>
                  <a:pt x="122275" y="177812"/>
                </a:lnTo>
                <a:lnTo>
                  <a:pt x="125425" y="175564"/>
                </a:lnTo>
                <a:close/>
              </a:path>
              <a:path w="666114" h="459739">
                <a:moveTo>
                  <a:pt x="125984" y="192455"/>
                </a:moveTo>
                <a:lnTo>
                  <a:pt x="117475" y="196900"/>
                </a:lnTo>
                <a:lnTo>
                  <a:pt x="117068" y="194691"/>
                </a:lnTo>
                <a:lnTo>
                  <a:pt x="113474" y="194246"/>
                </a:lnTo>
                <a:lnTo>
                  <a:pt x="113080" y="195745"/>
                </a:lnTo>
                <a:lnTo>
                  <a:pt x="115125" y="194703"/>
                </a:lnTo>
                <a:lnTo>
                  <a:pt x="115531" y="196850"/>
                </a:lnTo>
                <a:lnTo>
                  <a:pt x="115328" y="197408"/>
                </a:lnTo>
                <a:lnTo>
                  <a:pt x="113880" y="198589"/>
                </a:lnTo>
                <a:lnTo>
                  <a:pt x="102654" y="204076"/>
                </a:lnTo>
                <a:lnTo>
                  <a:pt x="106311" y="199136"/>
                </a:lnTo>
                <a:lnTo>
                  <a:pt x="104559" y="198704"/>
                </a:lnTo>
                <a:lnTo>
                  <a:pt x="103606" y="202260"/>
                </a:lnTo>
                <a:lnTo>
                  <a:pt x="99834" y="200634"/>
                </a:lnTo>
                <a:lnTo>
                  <a:pt x="98983" y="202742"/>
                </a:lnTo>
                <a:lnTo>
                  <a:pt x="92151" y="204584"/>
                </a:lnTo>
                <a:lnTo>
                  <a:pt x="87807" y="205409"/>
                </a:lnTo>
                <a:lnTo>
                  <a:pt x="72250" y="211264"/>
                </a:lnTo>
                <a:lnTo>
                  <a:pt x="74168" y="212979"/>
                </a:lnTo>
                <a:lnTo>
                  <a:pt x="112560" y="202704"/>
                </a:lnTo>
                <a:lnTo>
                  <a:pt x="117322" y="200139"/>
                </a:lnTo>
                <a:lnTo>
                  <a:pt x="123748" y="197675"/>
                </a:lnTo>
                <a:lnTo>
                  <a:pt x="125984" y="192455"/>
                </a:lnTo>
                <a:close/>
              </a:path>
              <a:path w="666114" h="459739">
                <a:moveTo>
                  <a:pt x="126136" y="137350"/>
                </a:moveTo>
                <a:lnTo>
                  <a:pt x="123532" y="138747"/>
                </a:lnTo>
                <a:lnTo>
                  <a:pt x="121589" y="139192"/>
                </a:lnTo>
                <a:lnTo>
                  <a:pt x="108661" y="143891"/>
                </a:lnTo>
                <a:lnTo>
                  <a:pt x="110794" y="146011"/>
                </a:lnTo>
                <a:lnTo>
                  <a:pt x="112991" y="145389"/>
                </a:lnTo>
                <a:lnTo>
                  <a:pt x="125806" y="140957"/>
                </a:lnTo>
                <a:lnTo>
                  <a:pt x="126136" y="137350"/>
                </a:lnTo>
                <a:close/>
              </a:path>
              <a:path w="666114" h="459739">
                <a:moveTo>
                  <a:pt x="128409" y="132080"/>
                </a:moveTo>
                <a:lnTo>
                  <a:pt x="128270" y="131254"/>
                </a:lnTo>
                <a:lnTo>
                  <a:pt x="127469" y="129540"/>
                </a:lnTo>
                <a:lnTo>
                  <a:pt x="126682" y="130098"/>
                </a:lnTo>
                <a:lnTo>
                  <a:pt x="128409" y="132080"/>
                </a:lnTo>
                <a:close/>
              </a:path>
              <a:path w="666114" h="459739">
                <a:moveTo>
                  <a:pt x="130060" y="182664"/>
                </a:moveTo>
                <a:lnTo>
                  <a:pt x="123405" y="178384"/>
                </a:lnTo>
                <a:lnTo>
                  <a:pt x="122504" y="177812"/>
                </a:lnTo>
                <a:lnTo>
                  <a:pt x="122275" y="177812"/>
                </a:lnTo>
                <a:lnTo>
                  <a:pt x="122123" y="178384"/>
                </a:lnTo>
                <a:lnTo>
                  <a:pt x="118414" y="176428"/>
                </a:lnTo>
                <a:lnTo>
                  <a:pt x="115265" y="176428"/>
                </a:lnTo>
                <a:lnTo>
                  <a:pt x="112788" y="175844"/>
                </a:lnTo>
                <a:lnTo>
                  <a:pt x="112369" y="175844"/>
                </a:lnTo>
                <a:lnTo>
                  <a:pt x="112458" y="176428"/>
                </a:lnTo>
                <a:lnTo>
                  <a:pt x="112572" y="177253"/>
                </a:lnTo>
                <a:lnTo>
                  <a:pt x="126822" y="182156"/>
                </a:lnTo>
                <a:lnTo>
                  <a:pt x="130060" y="182664"/>
                </a:lnTo>
                <a:close/>
              </a:path>
              <a:path w="666114" h="459739">
                <a:moveTo>
                  <a:pt x="139065" y="80911"/>
                </a:moveTo>
                <a:lnTo>
                  <a:pt x="138201" y="81280"/>
                </a:lnTo>
                <a:lnTo>
                  <a:pt x="138963" y="81445"/>
                </a:lnTo>
                <a:lnTo>
                  <a:pt x="139065" y="80911"/>
                </a:lnTo>
                <a:close/>
              </a:path>
              <a:path w="666114" h="459739">
                <a:moveTo>
                  <a:pt x="147421" y="331749"/>
                </a:moveTo>
                <a:lnTo>
                  <a:pt x="101536" y="318223"/>
                </a:lnTo>
                <a:lnTo>
                  <a:pt x="88887" y="310870"/>
                </a:lnTo>
                <a:lnTo>
                  <a:pt x="80860" y="306285"/>
                </a:lnTo>
                <a:lnTo>
                  <a:pt x="81153" y="305079"/>
                </a:lnTo>
                <a:lnTo>
                  <a:pt x="79527" y="307187"/>
                </a:lnTo>
                <a:lnTo>
                  <a:pt x="93548" y="316382"/>
                </a:lnTo>
                <a:lnTo>
                  <a:pt x="110426" y="325437"/>
                </a:lnTo>
                <a:lnTo>
                  <a:pt x="128041" y="331978"/>
                </a:lnTo>
                <a:lnTo>
                  <a:pt x="144322" y="333552"/>
                </a:lnTo>
                <a:lnTo>
                  <a:pt x="147078" y="333375"/>
                </a:lnTo>
                <a:lnTo>
                  <a:pt x="147421" y="331749"/>
                </a:lnTo>
                <a:close/>
              </a:path>
              <a:path w="666114" h="459739">
                <a:moveTo>
                  <a:pt x="148310" y="213880"/>
                </a:moveTo>
                <a:lnTo>
                  <a:pt x="146278" y="211836"/>
                </a:lnTo>
                <a:lnTo>
                  <a:pt x="141719" y="224218"/>
                </a:lnTo>
                <a:lnTo>
                  <a:pt x="139852" y="229806"/>
                </a:lnTo>
                <a:lnTo>
                  <a:pt x="138366" y="234962"/>
                </a:lnTo>
                <a:lnTo>
                  <a:pt x="138493" y="239763"/>
                </a:lnTo>
                <a:lnTo>
                  <a:pt x="139776" y="239979"/>
                </a:lnTo>
                <a:lnTo>
                  <a:pt x="139700" y="238213"/>
                </a:lnTo>
                <a:lnTo>
                  <a:pt x="142557" y="229412"/>
                </a:lnTo>
                <a:lnTo>
                  <a:pt x="143560" y="221107"/>
                </a:lnTo>
                <a:lnTo>
                  <a:pt x="148310" y="213880"/>
                </a:lnTo>
                <a:close/>
              </a:path>
              <a:path w="666114" h="459739">
                <a:moveTo>
                  <a:pt x="148907" y="175844"/>
                </a:moveTo>
                <a:lnTo>
                  <a:pt x="136855" y="180911"/>
                </a:lnTo>
                <a:lnTo>
                  <a:pt x="130302" y="182702"/>
                </a:lnTo>
                <a:lnTo>
                  <a:pt x="130517" y="182727"/>
                </a:lnTo>
                <a:lnTo>
                  <a:pt x="133908" y="183248"/>
                </a:lnTo>
                <a:lnTo>
                  <a:pt x="136626" y="182727"/>
                </a:lnTo>
                <a:lnTo>
                  <a:pt x="141655" y="181775"/>
                </a:lnTo>
                <a:lnTo>
                  <a:pt x="144932" y="180517"/>
                </a:lnTo>
                <a:lnTo>
                  <a:pt x="148907" y="175844"/>
                </a:lnTo>
                <a:close/>
              </a:path>
              <a:path w="666114" h="459739">
                <a:moveTo>
                  <a:pt x="150812" y="447128"/>
                </a:moveTo>
                <a:lnTo>
                  <a:pt x="145516" y="447128"/>
                </a:lnTo>
                <a:lnTo>
                  <a:pt x="142951" y="450850"/>
                </a:lnTo>
                <a:lnTo>
                  <a:pt x="150812" y="447128"/>
                </a:lnTo>
                <a:close/>
              </a:path>
              <a:path w="666114" h="459739">
                <a:moveTo>
                  <a:pt x="150990" y="83820"/>
                </a:moveTo>
                <a:lnTo>
                  <a:pt x="150596" y="81445"/>
                </a:lnTo>
                <a:lnTo>
                  <a:pt x="150558" y="81280"/>
                </a:lnTo>
                <a:lnTo>
                  <a:pt x="142100" y="86334"/>
                </a:lnTo>
                <a:lnTo>
                  <a:pt x="142405" y="85090"/>
                </a:lnTo>
                <a:lnTo>
                  <a:pt x="142748" y="83820"/>
                </a:lnTo>
                <a:lnTo>
                  <a:pt x="143751" y="82651"/>
                </a:lnTo>
                <a:lnTo>
                  <a:pt x="144297" y="82651"/>
                </a:lnTo>
                <a:lnTo>
                  <a:pt x="138963" y="81445"/>
                </a:lnTo>
                <a:lnTo>
                  <a:pt x="137477" y="88900"/>
                </a:lnTo>
                <a:lnTo>
                  <a:pt x="135585" y="97370"/>
                </a:lnTo>
                <a:lnTo>
                  <a:pt x="133400" y="106680"/>
                </a:lnTo>
                <a:lnTo>
                  <a:pt x="132232" y="114300"/>
                </a:lnTo>
                <a:lnTo>
                  <a:pt x="132219" y="125730"/>
                </a:lnTo>
                <a:lnTo>
                  <a:pt x="127584" y="110921"/>
                </a:lnTo>
                <a:lnTo>
                  <a:pt x="127584" y="123190"/>
                </a:lnTo>
                <a:lnTo>
                  <a:pt x="126657" y="127012"/>
                </a:lnTo>
                <a:lnTo>
                  <a:pt x="124180" y="125260"/>
                </a:lnTo>
                <a:lnTo>
                  <a:pt x="125501" y="124460"/>
                </a:lnTo>
                <a:lnTo>
                  <a:pt x="127584" y="123190"/>
                </a:lnTo>
                <a:lnTo>
                  <a:pt x="127584" y="110921"/>
                </a:lnTo>
                <a:lnTo>
                  <a:pt x="126657" y="107950"/>
                </a:lnTo>
                <a:lnTo>
                  <a:pt x="125120" y="102870"/>
                </a:lnTo>
                <a:lnTo>
                  <a:pt x="123977" y="99060"/>
                </a:lnTo>
                <a:lnTo>
                  <a:pt x="122821" y="94322"/>
                </a:lnTo>
                <a:lnTo>
                  <a:pt x="122732" y="93980"/>
                </a:lnTo>
                <a:lnTo>
                  <a:pt x="121500" y="88900"/>
                </a:lnTo>
                <a:lnTo>
                  <a:pt x="119697" y="80010"/>
                </a:lnTo>
                <a:lnTo>
                  <a:pt x="119595" y="79476"/>
                </a:lnTo>
                <a:lnTo>
                  <a:pt x="119545" y="79248"/>
                </a:lnTo>
                <a:lnTo>
                  <a:pt x="119443" y="78740"/>
                </a:lnTo>
                <a:lnTo>
                  <a:pt x="119240" y="77470"/>
                </a:lnTo>
                <a:lnTo>
                  <a:pt x="118008" y="69850"/>
                </a:lnTo>
                <a:lnTo>
                  <a:pt x="117182" y="62230"/>
                </a:lnTo>
                <a:lnTo>
                  <a:pt x="117055" y="61087"/>
                </a:lnTo>
                <a:lnTo>
                  <a:pt x="117449" y="59690"/>
                </a:lnTo>
                <a:lnTo>
                  <a:pt x="119456" y="53340"/>
                </a:lnTo>
                <a:lnTo>
                  <a:pt x="119354" y="52070"/>
                </a:lnTo>
                <a:lnTo>
                  <a:pt x="119265" y="50800"/>
                </a:lnTo>
                <a:lnTo>
                  <a:pt x="119164" y="49530"/>
                </a:lnTo>
                <a:lnTo>
                  <a:pt x="119062" y="48260"/>
                </a:lnTo>
                <a:lnTo>
                  <a:pt x="118960" y="46990"/>
                </a:lnTo>
                <a:lnTo>
                  <a:pt x="118859" y="45720"/>
                </a:lnTo>
                <a:lnTo>
                  <a:pt x="118440" y="43180"/>
                </a:lnTo>
                <a:lnTo>
                  <a:pt x="118021" y="40640"/>
                </a:lnTo>
                <a:lnTo>
                  <a:pt x="116154" y="40640"/>
                </a:lnTo>
                <a:lnTo>
                  <a:pt x="116154" y="78740"/>
                </a:lnTo>
                <a:lnTo>
                  <a:pt x="116078" y="81445"/>
                </a:lnTo>
                <a:lnTo>
                  <a:pt x="115633" y="82562"/>
                </a:lnTo>
                <a:lnTo>
                  <a:pt x="111467" y="79248"/>
                </a:lnTo>
                <a:lnTo>
                  <a:pt x="112610" y="78740"/>
                </a:lnTo>
                <a:lnTo>
                  <a:pt x="115443" y="77470"/>
                </a:lnTo>
                <a:lnTo>
                  <a:pt x="116154" y="78740"/>
                </a:lnTo>
                <a:lnTo>
                  <a:pt x="116154" y="40640"/>
                </a:lnTo>
                <a:lnTo>
                  <a:pt x="114185" y="40640"/>
                </a:lnTo>
                <a:lnTo>
                  <a:pt x="113766" y="40640"/>
                </a:lnTo>
                <a:lnTo>
                  <a:pt x="114376" y="43180"/>
                </a:lnTo>
                <a:lnTo>
                  <a:pt x="110109" y="39370"/>
                </a:lnTo>
                <a:lnTo>
                  <a:pt x="110007" y="40640"/>
                </a:lnTo>
                <a:lnTo>
                  <a:pt x="109893" y="41910"/>
                </a:lnTo>
                <a:lnTo>
                  <a:pt x="114350" y="44450"/>
                </a:lnTo>
                <a:lnTo>
                  <a:pt x="110324" y="44450"/>
                </a:lnTo>
                <a:lnTo>
                  <a:pt x="109880" y="45720"/>
                </a:lnTo>
                <a:lnTo>
                  <a:pt x="114350" y="48260"/>
                </a:lnTo>
                <a:lnTo>
                  <a:pt x="112471" y="48260"/>
                </a:lnTo>
                <a:lnTo>
                  <a:pt x="108394" y="45720"/>
                </a:lnTo>
                <a:lnTo>
                  <a:pt x="108991" y="49530"/>
                </a:lnTo>
                <a:lnTo>
                  <a:pt x="109626" y="49530"/>
                </a:lnTo>
                <a:lnTo>
                  <a:pt x="115265" y="48260"/>
                </a:lnTo>
                <a:lnTo>
                  <a:pt x="114350" y="52070"/>
                </a:lnTo>
                <a:lnTo>
                  <a:pt x="109004" y="52070"/>
                </a:lnTo>
                <a:lnTo>
                  <a:pt x="110350" y="54610"/>
                </a:lnTo>
                <a:lnTo>
                  <a:pt x="115074" y="52070"/>
                </a:lnTo>
                <a:lnTo>
                  <a:pt x="114592" y="54610"/>
                </a:lnTo>
                <a:lnTo>
                  <a:pt x="114465" y="55270"/>
                </a:lnTo>
                <a:lnTo>
                  <a:pt x="114350" y="55880"/>
                </a:lnTo>
                <a:lnTo>
                  <a:pt x="108102" y="55880"/>
                </a:lnTo>
                <a:lnTo>
                  <a:pt x="114363" y="59690"/>
                </a:lnTo>
                <a:lnTo>
                  <a:pt x="113639" y="59690"/>
                </a:lnTo>
                <a:lnTo>
                  <a:pt x="113639" y="64846"/>
                </a:lnTo>
                <a:lnTo>
                  <a:pt x="110464" y="64846"/>
                </a:lnTo>
                <a:lnTo>
                  <a:pt x="105664" y="61087"/>
                </a:lnTo>
                <a:lnTo>
                  <a:pt x="113639" y="64846"/>
                </a:lnTo>
                <a:lnTo>
                  <a:pt x="113639" y="59690"/>
                </a:lnTo>
                <a:lnTo>
                  <a:pt x="110794" y="59690"/>
                </a:lnTo>
                <a:lnTo>
                  <a:pt x="107327" y="55880"/>
                </a:lnTo>
                <a:lnTo>
                  <a:pt x="105079" y="61874"/>
                </a:lnTo>
                <a:lnTo>
                  <a:pt x="103593" y="64846"/>
                </a:lnTo>
                <a:lnTo>
                  <a:pt x="104216" y="64846"/>
                </a:lnTo>
                <a:lnTo>
                  <a:pt x="106019" y="65112"/>
                </a:lnTo>
                <a:lnTo>
                  <a:pt x="94703" y="65620"/>
                </a:lnTo>
                <a:lnTo>
                  <a:pt x="92925" y="69202"/>
                </a:lnTo>
                <a:lnTo>
                  <a:pt x="95897" y="69799"/>
                </a:lnTo>
                <a:lnTo>
                  <a:pt x="98679" y="68554"/>
                </a:lnTo>
                <a:lnTo>
                  <a:pt x="102412" y="68249"/>
                </a:lnTo>
                <a:lnTo>
                  <a:pt x="104762" y="67678"/>
                </a:lnTo>
                <a:lnTo>
                  <a:pt x="104533" y="69202"/>
                </a:lnTo>
                <a:lnTo>
                  <a:pt x="100901" y="70192"/>
                </a:lnTo>
                <a:lnTo>
                  <a:pt x="97002" y="69672"/>
                </a:lnTo>
                <a:lnTo>
                  <a:pt x="92087" y="70256"/>
                </a:lnTo>
                <a:lnTo>
                  <a:pt x="90741" y="70662"/>
                </a:lnTo>
                <a:lnTo>
                  <a:pt x="92024" y="71882"/>
                </a:lnTo>
                <a:lnTo>
                  <a:pt x="98793" y="73723"/>
                </a:lnTo>
                <a:lnTo>
                  <a:pt x="107530" y="72821"/>
                </a:lnTo>
                <a:lnTo>
                  <a:pt x="108102" y="74930"/>
                </a:lnTo>
                <a:lnTo>
                  <a:pt x="110744" y="74930"/>
                </a:lnTo>
                <a:lnTo>
                  <a:pt x="114122" y="73660"/>
                </a:lnTo>
                <a:lnTo>
                  <a:pt x="113449" y="73660"/>
                </a:lnTo>
                <a:lnTo>
                  <a:pt x="108331" y="71615"/>
                </a:lnTo>
                <a:lnTo>
                  <a:pt x="111683" y="66548"/>
                </a:lnTo>
                <a:lnTo>
                  <a:pt x="110921" y="65811"/>
                </a:lnTo>
                <a:lnTo>
                  <a:pt x="112547" y="66040"/>
                </a:lnTo>
                <a:lnTo>
                  <a:pt x="114350" y="73660"/>
                </a:lnTo>
                <a:lnTo>
                  <a:pt x="114122" y="73660"/>
                </a:lnTo>
                <a:lnTo>
                  <a:pt x="116141" y="76200"/>
                </a:lnTo>
                <a:lnTo>
                  <a:pt x="110794" y="77470"/>
                </a:lnTo>
                <a:lnTo>
                  <a:pt x="109778" y="80010"/>
                </a:lnTo>
                <a:lnTo>
                  <a:pt x="110972" y="79476"/>
                </a:lnTo>
                <a:lnTo>
                  <a:pt x="111696" y="82651"/>
                </a:lnTo>
                <a:lnTo>
                  <a:pt x="112102" y="82651"/>
                </a:lnTo>
                <a:lnTo>
                  <a:pt x="117030" y="83820"/>
                </a:lnTo>
                <a:lnTo>
                  <a:pt x="111683" y="86360"/>
                </a:lnTo>
                <a:lnTo>
                  <a:pt x="117043" y="86360"/>
                </a:lnTo>
                <a:lnTo>
                  <a:pt x="116357" y="87630"/>
                </a:lnTo>
                <a:lnTo>
                  <a:pt x="117919" y="87630"/>
                </a:lnTo>
                <a:lnTo>
                  <a:pt x="117475" y="88900"/>
                </a:lnTo>
                <a:lnTo>
                  <a:pt x="112572" y="88900"/>
                </a:lnTo>
                <a:lnTo>
                  <a:pt x="117944" y="92710"/>
                </a:lnTo>
                <a:lnTo>
                  <a:pt x="116459" y="93980"/>
                </a:lnTo>
                <a:lnTo>
                  <a:pt x="112014" y="90170"/>
                </a:lnTo>
                <a:lnTo>
                  <a:pt x="112572" y="93980"/>
                </a:lnTo>
                <a:lnTo>
                  <a:pt x="118808" y="95250"/>
                </a:lnTo>
                <a:lnTo>
                  <a:pt x="118821" y="97790"/>
                </a:lnTo>
                <a:lnTo>
                  <a:pt x="112572" y="95250"/>
                </a:lnTo>
                <a:lnTo>
                  <a:pt x="112115" y="97370"/>
                </a:lnTo>
                <a:lnTo>
                  <a:pt x="112014" y="97790"/>
                </a:lnTo>
                <a:lnTo>
                  <a:pt x="111950" y="98082"/>
                </a:lnTo>
                <a:lnTo>
                  <a:pt x="111874" y="98463"/>
                </a:lnTo>
                <a:lnTo>
                  <a:pt x="100228" y="101600"/>
                </a:lnTo>
                <a:lnTo>
                  <a:pt x="100139" y="102870"/>
                </a:lnTo>
                <a:lnTo>
                  <a:pt x="100050" y="104140"/>
                </a:lnTo>
                <a:lnTo>
                  <a:pt x="99961" y="105168"/>
                </a:lnTo>
                <a:lnTo>
                  <a:pt x="98818" y="105384"/>
                </a:lnTo>
                <a:lnTo>
                  <a:pt x="94348" y="106997"/>
                </a:lnTo>
                <a:lnTo>
                  <a:pt x="93370" y="106006"/>
                </a:lnTo>
                <a:lnTo>
                  <a:pt x="93814" y="108496"/>
                </a:lnTo>
                <a:lnTo>
                  <a:pt x="97485" y="108623"/>
                </a:lnTo>
                <a:lnTo>
                  <a:pt x="102857" y="108000"/>
                </a:lnTo>
                <a:lnTo>
                  <a:pt x="105422" y="104940"/>
                </a:lnTo>
                <a:lnTo>
                  <a:pt x="102158" y="104736"/>
                </a:lnTo>
                <a:lnTo>
                  <a:pt x="100825" y="105003"/>
                </a:lnTo>
                <a:lnTo>
                  <a:pt x="102654" y="104140"/>
                </a:lnTo>
                <a:lnTo>
                  <a:pt x="103276" y="104140"/>
                </a:lnTo>
                <a:lnTo>
                  <a:pt x="107251" y="102870"/>
                </a:lnTo>
                <a:lnTo>
                  <a:pt x="110020" y="102870"/>
                </a:lnTo>
                <a:lnTo>
                  <a:pt x="114363" y="101600"/>
                </a:lnTo>
                <a:lnTo>
                  <a:pt x="116446" y="100330"/>
                </a:lnTo>
                <a:lnTo>
                  <a:pt x="117043" y="99060"/>
                </a:lnTo>
                <a:lnTo>
                  <a:pt x="115785" y="98463"/>
                </a:lnTo>
                <a:lnTo>
                  <a:pt x="114871" y="98463"/>
                </a:lnTo>
                <a:lnTo>
                  <a:pt x="115519" y="98348"/>
                </a:lnTo>
                <a:lnTo>
                  <a:pt x="118414" y="97790"/>
                </a:lnTo>
                <a:lnTo>
                  <a:pt x="118872" y="99060"/>
                </a:lnTo>
                <a:lnTo>
                  <a:pt x="118833" y="101600"/>
                </a:lnTo>
                <a:lnTo>
                  <a:pt x="114363" y="101600"/>
                </a:lnTo>
                <a:lnTo>
                  <a:pt x="111518" y="104140"/>
                </a:lnTo>
                <a:lnTo>
                  <a:pt x="107022" y="105410"/>
                </a:lnTo>
                <a:lnTo>
                  <a:pt x="106324" y="107950"/>
                </a:lnTo>
                <a:lnTo>
                  <a:pt x="119710" y="102870"/>
                </a:lnTo>
                <a:lnTo>
                  <a:pt x="120611" y="106680"/>
                </a:lnTo>
                <a:lnTo>
                  <a:pt x="117043" y="107950"/>
                </a:lnTo>
                <a:lnTo>
                  <a:pt x="120967" y="107950"/>
                </a:lnTo>
                <a:lnTo>
                  <a:pt x="122389" y="110490"/>
                </a:lnTo>
                <a:lnTo>
                  <a:pt x="123291" y="110490"/>
                </a:lnTo>
                <a:lnTo>
                  <a:pt x="119722" y="114300"/>
                </a:lnTo>
                <a:lnTo>
                  <a:pt x="125222" y="115608"/>
                </a:lnTo>
                <a:lnTo>
                  <a:pt x="125006" y="115608"/>
                </a:lnTo>
                <a:lnTo>
                  <a:pt x="120611" y="118110"/>
                </a:lnTo>
                <a:lnTo>
                  <a:pt x="125069" y="118110"/>
                </a:lnTo>
                <a:lnTo>
                  <a:pt x="121500" y="121920"/>
                </a:lnTo>
                <a:lnTo>
                  <a:pt x="126860" y="123190"/>
                </a:lnTo>
                <a:lnTo>
                  <a:pt x="122402" y="123190"/>
                </a:lnTo>
                <a:lnTo>
                  <a:pt x="121297" y="127012"/>
                </a:lnTo>
                <a:lnTo>
                  <a:pt x="122580" y="126225"/>
                </a:lnTo>
                <a:lnTo>
                  <a:pt x="122783" y="125945"/>
                </a:lnTo>
                <a:lnTo>
                  <a:pt x="122758" y="126123"/>
                </a:lnTo>
                <a:lnTo>
                  <a:pt x="122593" y="127127"/>
                </a:lnTo>
                <a:lnTo>
                  <a:pt x="122237" y="128028"/>
                </a:lnTo>
                <a:lnTo>
                  <a:pt x="121513" y="130810"/>
                </a:lnTo>
                <a:lnTo>
                  <a:pt x="123875" y="132080"/>
                </a:lnTo>
                <a:lnTo>
                  <a:pt x="126682" y="130098"/>
                </a:lnTo>
                <a:lnTo>
                  <a:pt x="125082" y="128282"/>
                </a:lnTo>
                <a:lnTo>
                  <a:pt x="127774" y="128282"/>
                </a:lnTo>
                <a:lnTo>
                  <a:pt x="127977" y="129540"/>
                </a:lnTo>
                <a:lnTo>
                  <a:pt x="128079" y="130098"/>
                </a:lnTo>
                <a:lnTo>
                  <a:pt x="128193" y="130810"/>
                </a:lnTo>
                <a:lnTo>
                  <a:pt x="128270" y="131254"/>
                </a:lnTo>
                <a:lnTo>
                  <a:pt x="128651" y="132080"/>
                </a:lnTo>
                <a:lnTo>
                  <a:pt x="128409" y="132080"/>
                </a:lnTo>
                <a:lnTo>
                  <a:pt x="123875" y="132080"/>
                </a:lnTo>
                <a:lnTo>
                  <a:pt x="121627" y="132080"/>
                </a:lnTo>
                <a:lnTo>
                  <a:pt x="121653" y="132511"/>
                </a:lnTo>
                <a:lnTo>
                  <a:pt x="121767" y="135890"/>
                </a:lnTo>
                <a:lnTo>
                  <a:pt x="121856" y="138430"/>
                </a:lnTo>
                <a:lnTo>
                  <a:pt x="114935" y="135890"/>
                </a:lnTo>
                <a:lnTo>
                  <a:pt x="114363" y="140970"/>
                </a:lnTo>
                <a:lnTo>
                  <a:pt x="120129" y="139700"/>
                </a:lnTo>
                <a:lnTo>
                  <a:pt x="121869" y="138518"/>
                </a:lnTo>
                <a:lnTo>
                  <a:pt x="122123" y="138518"/>
                </a:lnTo>
                <a:lnTo>
                  <a:pt x="121958" y="138468"/>
                </a:lnTo>
                <a:lnTo>
                  <a:pt x="123875" y="137160"/>
                </a:lnTo>
                <a:lnTo>
                  <a:pt x="128231" y="134620"/>
                </a:lnTo>
                <a:lnTo>
                  <a:pt x="129908" y="133350"/>
                </a:lnTo>
                <a:lnTo>
                  <a:pt x="129603" y="135890"/>
                </a:lnTo>
                <a:lnTo>
                  <a:pt x="131305" y="137160"/>
                </a:lnTo>
                <a:lnTo>
                  <a:pt x="143205" y="135890"/>
                </a:lnTo>
                <a:lnTo>
                  <a:pt x="144589" y="135890"/>
                </a:lnTo>
                <a:lnTo>
                  <a:pt x="145618" y="134620"/>
                </a:lnTo>
                <a:lnTo>
                  <a:pt x="141160" y="133350"/>
                </a:lnTo>
                <a:lnTo>
                  <a:pt x="136690" y="132080"/>
                </a:lnTo>
                <a:lnTo>
                  <a:pt x="137960" y="128447"/>
                </a:lnTo>
                <a:lnTo>
                  <a:pt x="138023" y="128282"/>
                </a:lnTo>
                <a:lnTo>
                  <a:pt x="143840" y="123190"/>
                </a:lnTo>
                <a:lnTo>
                  <a:pt x="137147" y="128270"/>
                </a:lnTo>
                <a:lnTo>
                  <a:pt x="135877" y="127127"/>
                </a:lnTo>
                <a:lnTo>
                  <a:pt x="134327" y="125730"/>
                </a:lnTo>
                <a:lnTo>
                  <a:pt x="135877" y="121920"/>
                </a:lnTo>
                <a:lnTo>
                  <a:pt x="138480" y="120650"/>
                </a:lnTo>
                <a:lnTo>
                  <a:pt x="135813" y="120650"/>
                </a:lnTo>
                <a:lnTo>
                  <a:pt x="137591" y="116840"/>
                </a:lnTo>
                <a:lnTo>
                  <a:pt x="134023" y="115608"/>
                </a:lnTo>
                <a:lnTo>
                  <a:pt x="133845" y="115608"/>
                </a:lnTo>
                <a:lnTo>
                  <a:pt x="136931" y="114300"/>
                </a:lnTo>
                <a:lnTo>
                  <a:pt x="137464" y="109220"/>
                </a:lnTo>
                <a:lnTo>
                  <a:pt x="135623" y="106680"/>
                </a:lnTo>
                <a:lnTo>
                  <a:pt x="140271" y="105410"/>
                </a:lnTo>
                <a:lnTo>
                  <a:pt x="137591" y="105410"/>
                </a:lnTo>
                <a:lnTo>
                  <a:pt x="136969" y="102870"/>
                </a:lnTo>
                <a:lnTo>
                  <a:pt x="138391" y="102870"/>
                </a:lnTo>
                <a:lnTo>
                  <a:pt x="140271" y="101600"/>
                </a:lnTo>
                <a:lnTo>
                  <a:pt x="139077" y="100330"/>
                </a:lnTo>
                <a:lnTo>
                  <a:pt x="137985" y="101600"/>
                </a:lnTo>
                <a:lnTo>
                  <a:pt x="138493" y="99060"/>
                </a:lnTo>
                <a:lnTo>
                  <a:pt x="141160" y="97790"/>
                </a:lnTo>
                <a:lnTo>
                  <a:pt x="139357" y="96520"/>
                </a:lnTo>
                <a:lnTo>
                  <a:pt x="139382" y="95250"/>
                </a:lnTo>
                <a:lnTo>
                  <a:pt x="143941" y="93980"/>
                </a:lnTo>
                <a:lnTo>
                  <a:pt x="140576" y="92710"/>
                </a:lnTo>
                <a:lnTo>
                  <a:pt x="142100" y="86347"/>
                </a:lnTo>
                <a:lnTo>
                  <a:pt x="148551" y="83820"/>
                </a:lnTo>
                <a:lnTo>
                  <a:pt x="150990" y="83820"/>
                </a:lnTo>
                <a:close/>
              </a:path>
              <a:path w="666114" h="459739">
                <a:moveTo>
                  <a:pt x="150990" y="71120"/>
                </a:moveTo>
                <a:lnTo>
                  <a:pt x="144297" y="73660"/>
                </a:lnTo>
                <a:lnTo>
                  <a:pt x="142887" y="73660"/>
                </a:lnTo>
                <a:lnTo>
                  <a:pt x="144119" y="69850"/>
                </a:lnTo>
                <a:lnTo>
                  <a:pt x="146519" y="69850"/>
                </a:lnTo>
                <a:lnTo>
                  <a:pt x="146519" y="68580"/>
                </a:lnTo>
                <a:lnTo>
                  <a:pt x="141592" y="68580"/>
                </a:lnTo>
                <a:lnTo>
                  <a:pt x="140512" y="73660"/>
                </a:lnTo>
                <a:lnTo>
                  <a:pt x="139065" y="80911"/>
                </a:lnTo>
                <a:lnTo>
                  <a:pt x="147218" y="77470"/>
                </a:lnTo>
                <a:lnTo>
                  <a:pt x="149199" y="76200"/>
                </a:lnTo>
                <a:lnTo>
                  <a:pt x="142963" y="77470"/>
                </a:lnTo>
                <a:lnTo>
                  <a:pt x="142113" y="73660"/>
                </a:lnTo>
                <a:lnTo>
                  <a:pt x="148577" y="74930"/>
                </a:lnTo>
                <a:lnTo>
                  <a:pt x="150990" y="71120"/>
                </a:lnTo>
                <a:close/>
              </a:path>
              <a:path w="666114" h="459739">
                <a:moveTo>
                  <a:pt x="156552" y="433133"/>
                </a:moveTo>
                <a:lnTo>
                  <a:pt x="141490" y="439420"/>
                </a:lnTo>
                <a:lnTo>
                  <a:pt x="135737" y="441960"/>
                </a:lnTo>
                <a:lnTo>
                  <a:pt x="131000" y="443230"/>
                </a:lnTo>
                <a:lnTo>
                  <a:pt x="126860" y="444500"/>
                </a:lnTo>
                <a:lnTo>
                  <a:pt x="127292" y="445770"/>
                </a:lnTo>
                <a:lnTo>
                  <a:pt x="152768" y="435610"/>
                </a:lnTo>
                <a:lnTo>
                  <a:pt x="154736" y="438150"/>
                </a:lnTo>
                <a:lnTo>
                  <a:pt x="146151" y="443230"/>
                </a:lnTo>
                <a:lnTo>
                  <a:pt x="140055" y="445770"/>
                </a:lnTo>
                <a:lnTo>
                  <a:pt x="133794" y="448310"/>
                </a:lnTo>
                <a:lnTo>
                  <a:pt x="128651" y="448310"/>
                </a:lnTo>
                <a:lnTo>
                  <a:pt x="128689" y="449580"/>
                </a:lnTo>
                <a:lnTo>
                  <a:pt x="128066" y="450850"/>
                </a:lnTo>
                <a:lnTo>
                  <a:pt x="137617" y="448310"/>
                </a:lnTo>
                <a:lnTo>
                  <a:pt x="144360" y="444500"/>
                </a:lnTo>
                <a:lnTo>
                  <a:pt x="151879" y="441960"/>
                </a:lnTo>
                <a:lnTo>
                  <a:pt x="150812" y="447128"/>
                </a:lnTo>
                <a:lnTo>
                  <a:pt x="150977" y="447128"/>
                </a:lnTo>
                <a:lnTo>
                  <a:pt x="150114" y="450850"/>
                </a:lnTo>
                <a:lnTo>
                  <a:pt x="149644" y="454660"/>
                </a:lnTo>
                <a:lnTo>
                  <a:pt x="150304" y="459740"/>
                </a:lnTo>
                <a:lnTo>
                  <a:pt x="151879" y="459740"/>
                </a:lnTo>
                <a:lnTo>
                  <a:pt x="153517" y="448310"/>
                </a:lnTo>
                <a:lnTo>
                  <a:pt x="154711" y="441960"/>
                </a:lnTo>
                <a:lnTo>
                  <a:pt x="155905" y="435610"/>
                </a:lnTo>
                <a:lnTo>
                  <a:pt x="156552" y="433133"/>
                </a:lnTo>
                <a:close/>
              </a:path>
              <a:path w="666114" h="459739">
                <a:moveTo>
                  <a:pt x="156756" y="433133"/>
                </a:moveTo>
                <a:lnTo>
                  <a:pt x="156603" y="432930"/>
                </a:lnTo>
                <a:lnTo>
                  <a:pt x="156552" y="433133"/>
                </a:lnTo>
                <a:lnTo>
                  <a:pt x="156756" y="433133"/>
                </a:lnTo>
                <a:close/>
              </a:path>
              <a:path w="666114" h="459739">
                <a:moveTo>
                  <a:pt x="157251" y="321017"/>
                </a:moveTo>
                <a:lnTo>
                  <a:pt x="156768" y="318985"/>
                </a:lnTo>
                <a:lnTo>
                  <a:pt x="155727" y="319722"/>
                </a:lnTo>
                <a:lnTo>
                  <a:pt x="136029" y="317842"/>
                </a:lnTo>
                <a:lnTo>
                  <a:pt x="121462" y="314744"/>
                </a:lnTo>
                <a:lnTo>
                  <a:pt x="107492" y="309968"/>
                </a:lnTo>
                <a:lnTo>
                  <a:pt x="89331" y="302539"/>
                </a:lnTo>
                <a:lnTo>
                  <a:pt x="88315" y="301967"/>
                </a:lnTo>
                <a:lnTo>
                  <a:pt x="86664" y="302285"/>
                </a:lnTo>
                <a:lnTo>
                  <a:pt x="102120" y="311823"/>
                </a:lnTo>
                <a:lnTo>
                  <a:pt x="120116" y="318147"/>
                </a:lnTo>
                <a:lnTo>
                  <a:pt x="139014" y="321221"/>
                </a:lnTo>
                <a:lnTo>
                  <a:pt x="157251" y="321017"/>
                </a:lnTo>
                <a:close/>
              </a:path>
              <a:path w="666114" h="459739">
                <a:moveTo>
                  <a:pt x="157657" y="411734"/>
                </a:moveTo>
                <a:lnTo>
                  <a:pt x="151549" y="412750"/>
                </a:lnTo>
                <a:lnTo>
                  <a:pt x="146227" y="416560"/>
                </a:lnTo>
                <a:lnTo>
                  <a:pt x="115252" y="425450"/>
                </a:lnTo>
                <a:lnTo>
                  <a:pt x="122605" y="425450"/>
                </a:lnTo>
                <a:lnTo>
                  <a:pt x="130225" y="422910"/>
                </a:lnTo>
                <a:lnTo>
                  <a:pt x="137731" y="421640"/>
                </a:lnTo>
                <a:lnTo>
                  <a:pt x="144716" y="419100"/>
                </a:lnTo>
                <a:lnTo>
                  <a:pt x="149352" y="416560"/>
                </a:lnTo>
                <a:lnTo>
                  <a:pt x="153416" y="414020"/>
                </a:lnTo>
                <a:lnTo>
                  <a:pt x="157657" y="411734"/>
                </a:lnTo>
                <a:close/>
              </a:path>
              <a:path w="666114" h="459739">
                <a:moveTo>
                  <a:pt x="164706" y="387692"/>
                </a:moveTo>
                <a:lnTo>
                  <a:pt x="158356" y="389890"/>
                </a:lnTo>
                <a:lnTo>
                  <a:pt x="153250" y="392430"/>
                </a:lnTo>
                <a:lnTo>
                  <a:pt x="147091" y="393700"/>
                </a:lnTo>
                <a:lnTo>
                  <a:pt x="140677" y="396240"/>
                </a:lnTo>
                <a:lnTo>
                  <a:pt x="134188" y="397510"/>
                </a:lnTo>
                <a:lnTo>
                  <a:pt x="127762" y="397510"/>
                </a:lnTo>
                <a:lnTo>
                  <a:pt x="128244" y="400050"/>
                </a:lnTo>
                <a:lnTo>
                  <a:pt x="129006" y="398780"/>
                </a:lnTo>
                <a:lnTo>
                  <a:pt x="130225" y="398780"/>
                </a:lnTo>
                <a:lnTo>
                  <a:pt x="136893" y="397510"/>
                </a:lnTo>
                <a:lnTo>
                  <a:pt x="144030" y="396240"/>
                </a:lnTo>
                <a:lnTo>
                  <a:pt x="158305" y="391160"/>
                </a:lnTo>
                <a:lnTo>
                  <a:pt x="164706" y="387692"/>
                </a:lnTo>
                <a:close/>
              </a:path>
              <a:path w="666114" h="459739">
                <a:moveTo>
                  <a:pt x="164757" y="308610"/>
                </a:moveTo>
                <a:lnTo>
                  <a:pt x="164160" y="309880"/>
                </a:lnTo>
                <a:lnTo>
                  <a:pt x="158673" y="307340"/>
                </a:lnTo>
                <a:lnTo>
                  <a:pt x="155930" y="306070"/>
                </a:lnTo>
                <a:lnTo>
                  <a:pt x="141173" y="306070"/>
                </a:lnTo>
                <a:lnTo>
                  <a:pt x="144297" y="304800"/>
                </a:lnTo>
                <a:lnTo>
                  <a:pt x="150545" y="302260"/>
                </a:lnTo>
                <a:lnTo>
                  <a:pt x="153670" y="300990"/>
                </a:lnTo>
                <a:lnTo>
                  <a:pt x="153657" y="299720"/>
                </a:lnTo>
                <a:lnTo>
                  <a:pt x="147421" y="299720"/>
                </a:lnTo>
                <a:lnTo>
                  <a:pt x="149199" y="297180"/>
                </a:lnTo>
                <a:lnTo>
                  <a:pt x="146545" y="298450"/>
                </a:lnTo>
                <a:lnTo>
                  <a:pt x="145173" y="302260"/>
                </a:lnTo>
                <a:lnTo>
                  <a:pt x="142963" y="299720"/>
                </a:lnTo>
                <a:lnTo>
                  <a:pt x="143078" y="302260"/>
                </a:lnTo>
                <a:lnTo>
                  <a:pt x="143192" y="304800"/>
                </a:lnTo>
                <a:lnTo>
                  <a:pt x="138074" y="303530"/>
                </a:lnTo>
                <a:lnTo>
                  <a:pt x="135343" y="306070"/>
                </a:lnTo>
                <a:lnTo>
                  <a:pt x="133578" y="302260"/>
                </a:lnTo>
                <a:lnTo>
                  <a:pt x="132168" y="306070"/>
                </a:lnTo>
                <a:lnTo>
                  <a:pt x="128651" y="306070"/>
                </a:lnTo>
                <a:lnTo>
                  <a:pt x="129552" y="304800"/>
                </a:lnTo>
                <a:lnTo>
                  <a:pt x="126758" y="303530"/>
                </a:lnTo>
                <a:lnTo>
                  <a:pt x="128130" y="307340"/>
                </a:lnTo>
                <a:lnTo>
                  <a:pt x="125082" y="307340"/>
                </a:lnTo>
                <a:lnTo>
                  <a:pt x="125971" y="304800"/>
                </a:lnTo>
                <a:lnTo>
                  <a:pt x="123507" y="303530"/>
                </a:lnTo>
                <a:lnTo>
                  <a:pt x="123583" y="304546"/>
                </a:lnTo>
                <a:lnTo>
                  <a:pt x="123685" y="306070"/>
                </a:lnTo>
                <a:lnTo>
                  <a:pt x="123761" y="307340"/>
                </a:lnTo>
                <a:lnTo>
                  <a:pt x="120624" y="308610"/>
                </a:lnTo>
                <a:lnTo>
                  <a:pt x="121221" y="307340"/>
                </a:lnTo>
                <a:lnTo>
                  <a:pt x="122402" y="304800"/>
                </a:lnTo>
                <a:lnTo>
                  <a:pt x="116141" y="307340"/>
                </a:lnTo>
                <a:lnTo>
                  <a:pt x="117487" y="306070"/>
                </a:lnTo>
                <a:lnTo>
                  <a:pt x="118821" y="304800"/>
                </a:lnTo>
                <a:lnTo>
                  <a:pt x="113461" y="306070"/>
                </a:lnTo>
                <a:lnTo>
                  <a:pt x="114350" y="303530"/>
                </a:lnTo>
                <a:lnTo>
                  <a:pt x="111696" y="306070"/>
                </a:lnTo>
                <a:lnTo>
                  <a:pt x="105422" y="304800"/>
                </a:lnTo>
                <a:lnTo>
                  <a:pt x="105867" y="303530"/>
                </a:lnTo>
                <a:lnTo>
                  <a:pt x="106311" y="302260"/>
                </a:lnTo>
                <a:lnTo>
                  <a:pt x="103212" y="303530"/>
                </a:lnTo>
                <a:lnTo>
                  <a:pt x="102984" y="302260"/>
                </a:lnTo>
                <a:lnTo>
                  <a:pt x="102743" y="300990"/>
                </a:lnTo>
                <a:lnTo>
                  <a:pt x="99631" y="302260"/>
                </a:lnTo>
                <a:lnTo>
                  <a:pt x="99479" y="300990"/>
                </a:lnTo>
                <a:lnTo>
                  <a:pt x="99377" y="300151"/>
                </a:lnTo>
                <a:lnTo>
                  <a:pt x="99326" y="299720"/>
                </a:lnTo>
                <a:lnTo>
                  <a:pt x="99288" y="299453"/>
                </a:lnTo>
                <a:lnTo>
                  <a:pt x="99161" y="298450"/>
                </a:lnTo>
                <a:lnTo>
                  <a:pt x="96062" y="299720"/>
                </a:lnTo>
                <a:lnTo>
                  <a:pt x="95859" y="298615"/>
                </a:lnTo>
                <a:lnTo>
                  <a:pt x="95834" y="298450"/>
                </a:lnTo>
                <a:lnTo>
                  <a:pt x="95592" y="297180"/>
                </a:lnTo>
                <a:lnTo>
                  <a:pt x="92468" y="298450"/>
                </a:lnTo>
                <a:lnTo>
                  <a:pt x="91122" y="297180"/>
                </a:lnTo>
                <a:lnTo>
                  <a:pt x="92468" y="295910"/>
                </a:lnTo>
                <a:lnTo>
                  <a:pt x="93802" y="294640"/>
                </a:lnTo>
                <a:lnTo>
                  <a:pt x="89344" y="295910"/>
                </a:lnTo>
                <a:lnTo>
                  <a:pt x="91122" y="293370"/>
                </a:lnTo>
                <a:lnTo>
                  <a:pt x="86664" y="293370"/>
                </a:lnTo>
                <a:lnTo>
                  <a:pt x="89331" y="290830"/>
                </a:lnTo>
                <a:lnTo>
                  <a:pt x="83985" y="290830"/>
                </a:lnTo>
                <a:lnTo>
                  <a:pt x="87541" y="288302"/>
                </a:lnTo>
                <a:lnTo>
                  <a:pt x="80391" y="288302"/>
                </a:lnTo>
                <a:lnTo>
                  <a:pt x="83985" y="285750"/>
                </a:lnTo>
                <a:lnTo>
                  <a:pt x="85763" y="284480"/>
                </a:lnTo>
                <a:lnTo>
                  <a:pt x="78613" y="285750"/>
                </a:lnTo>
                <a:lnTo>
                  <a:pt x="80848" y="284480"/>
                </a:lnTo>
                <a:lnTo>
                  <a:pt x="83083" y="283210"/>
                </a:lnTo>
                <a:lnTo>
                  <a:pt x="76835" y="283210"/>
                </a:lnTo>
                <a:lnTo>
                  <a:pt x="83972" y="279400"/>
                </a:lnTo>
                <a:lnTo>
                  <a:pt x="81356" y="279400"/>
                </a:lnTo>
                <a:lnTo>
                  <a:pt x="77266" y="281940"/>
                </a:lnTo>
                <a:lnTo>
                  <a:pt x="75057" y="280670"/>
                </a:lnTo>
                <a:lnTo>
                  <a:pt x="81838" y="278244"/>
                </a:lnTo>
                <a:lnTo>
                  <a:pt x="82651" y="278244"/>
                </a:lnTo>
                <a:lnTo>
                  <a:pt x="72364" y="275590"/>
                </a:lnTo>
                <a:lnTo>
                  <a:pt x="79502" y="274320"/>
                </a:lnTo>
                <a:lnTo>
                  <a:pt x="72910" y="273138"/>
                </a:lnTo>
                <a:lnTo>
                  <a:pt x="72136" y="273138"/>
                </a:lnTo>
                <a:lnTo>
                  <a:pt x="72707" y="272910"/>
                </a:lnTo>
                <a:lnTo>
                  <a:pt x="70599" y="270510"/>
                </a:lnTo>
                <a:lnTo>
                  <a:pt x="77724" y="267970"/>
                </a:lnTo>
                <a:lnTo>
                  <a:pt x="70573" y="267970"/>
                </a:lnTo>
                <a:lnTo>
                  <a:pt x="70573" y="265430"/>
                </a:lnTo>
                <a:lnTo>
                  <a:pt x="71323" y="264160"/>
                </a:lnTo>
                <a:lnTo>
                  <a:pt x="69684" y="264160"/>
                </a:lnTo>
                <a:lnTo>
                  <a:pt x="69672" y="261620"/>
                </a:lnTo>
                <a:lnTo>
                  <a:pt x="70180" y="261620"/>
                </a:lnTo>
                <a:lnTo>
                  <a:pt x="76250" y="262890"/>
                </a:lnTo>
                <a:lnTo>
                  <a:pt x="76542" y="261620"/>
                </a:lnTo>
                <a:lnTo>
                  <a:pt x="76835" y="260350"/>
                </a:lnTo>
                <a:lnTo>
                  <a:pt x="74625" y="260350"/>
                </a:lnTo>
                <a:lnTo>
                  <a:pt x="68795" y="260350"/>
                </a:lnTo>
                <a:lnTo>
                  <a:pt x="68719" y="257810"/>
                </a:lnTo>
                <a:lnTo>
                  <a:pt x="68707" y="257683"/>
                </a:lnTo>
                <a:lnTo>
                  <a:pt x="67894" y="257810"/>
                </a:lnTo>
                <a:lnTo>
                  <a:pt x="67894" y="255270"/>
                </a:lnTo>
                <a:lnTo>
                  <a:pt x="68275" y="255117"/>
                </a:lnTo>
                <a:lnTo>
                  <a:pt x="66014" y="250190"/>
                </a:lnTo>
                <a:lnTo>
                  <a:pt x="73355" y="251460"/>
                </a:lnTo>
                <a:lnTo>
                  <a:pt x="73304" y="250190"/>
                </a:lnTo>
                <a:lnTo>
                  <a:pt x="73253" y="248920"/>
                </a:lnTo>
                <a:lnTo>
                  <a:pt x="67005" y="248920"/>
                </a:lnTo>
                <a:lnTo>
                  <a:pt x="67602" y="246380"/>
                </a:lnTo>
                <a:lnTo>
                  <a:pt x="72224" y="246380"/>
                </a:lnTo>
                <a:lnTo>
                  <a:pt x="71843" y="245110"/>
                </a:lnTo>
                <a:lnTo>
                  <a:pt x="71462" y="243840"/>
                </a:lnTo>
                <a:lnTo>
                  <a:pt x="67437" y="245110"/>
                </a:lnTo>
                <a:lnTo>
                  <a:pt x="66103" y="243840"/>
                </a:lnTo>
                <a:lnTo>
                  <a:pt x="68491" y="241300"/>
                </a:lnTo>
                <a:lnTo>
                  <a:pt x="69646" y="240068"/>
                </a:lnTo>
                <a:lnTo>
                  <a:pt x="67995" y="240626"/>
                </a:lnTo>
                <a:lnTo>
                  <a:pt x="66116" y="241300"/>
                </a:lnTo>
                <a:lnTo>
                  <a:pt x="66090" y="238848"/>
                </a:lnTo>
                <a:lnTo>
                  <a:pt x="65938" y="238848"/>
                </a:lnTo>
                <a:lnTo>
                  <a:pt x="70573" y="236220"/>
                </a:lnTo>
                <a:lnTo>
                  <a:pt x="69773" y="234950"/>
                </a:lnTo>
                <a:lnTo>
                  <a:pt x="65570" y="238760"/>
                </a:lnTo>
                <a:lnTo>
                  <a:pt x="64858" y="233680"/>
                </a:lnTo>
                <a:lnTo>
                  <a:pt x="65074" y="233680"/>
                </a:lnTo>
                <a:lnTo>
                  <a:pt x="65049" y="234950"/>
                </a:lnTo>
                <a:lnTo>
                  <a:pt x="65214" y="234746"/>
                </a:lnTo>
                <a:lnTo>
                  <a:pt x="66802" y="233235"/>
                </a:lnTo>
                <a:lnTo>
                  <a:pt x="65074" y="233641"/>
                </a:lnTo>
                <a:lnTo>
                  <a:pt x="65189" y="231889"/>
                </a:lnTo>
                <a:lnTo>
                  <a:pt x="65227" y="231140"/>
                </a:lnTo>
                <a:lnTo>
                  <a:pt x="67017" y="229870"/>
                </a:lnTo>
                <a:lnTo>
                  <a:pt x="72364" y="226060"/>
                </a:lnTo>
                <a:lnTo>
                  <a:pt x="70485" y="224790"/>
                </a:lnTo>
                <a:lnTo>
                  <a:pt x="66332" y="229870"/>
                </a:lnTo>
                <a:lnTo>
                  <a:pt x="63030" y="226060"/>
                </a:lnTo>
                <a:lnTo>
                  <a:pt x="70878" y="223520"/>
                </a:lnTo>
                <a:lnTo>
                  <a:pt x="71462" y="222250"/>
                </a:lnTo>
                <a:lnTo>
                  <a:pt x="65201" y="223520"/>
                </a:lnTo>
                <a:lnTo>
                  <a:pt x="68440" y="219710"/>
                </a:lnTo>
                <a:lnTo>
                  <a:pt x="70586" y="217170"/>
                </a:lnTo>
                <a:lnTo>
                  <a:pt x="65214" y="219710"/>
                </a:lnTo>
                <a:lnTo>
                  <a:pt x="67005" y="217170"/>
                </a:lnTo>
                <a:lnTo>
                  <a:pt x="65214" y="215900"/>
                </a:lnTo>
                <a:lnTo>
                  <a:pt x="66090" y="213360"/>
                </a:lnTo>
                <a:lnTo>
                  <a:pt x="62661" y="215900"/>
                </a:lnTo>
                <a:lnTo>
                  <a:pt x="64846" y="210820"/>
                </a:lnTo>
                <a:lnTo>
                  <a:pt x="67525" y="210820"/>
                </a:lnTo>
                <a:lnTo>
                  <a:pt x="67259" y="209550"/>
                </a:lnTo>
                <a:lnTo>
                  <a:pt x="67030" y="208432"/>
                </a:lnTo>
                <a:lnTo>
                  <a:pt x="66992" y="208280"/>
                </a:lnTo>
                <a:lnTo>
                  <a:pt x="63436" y="209550"/>
                </a:lnTo>
                <a:lnTo>
                  <a:pt x="64046" y="205867"/>
                </a:lnTo>
                <a:lnTo>
                  <a:pt x="64058" y="205740"/>
                </a:lnTo>
                <a:lnTo>
                  <a:pt x="69913" y="204470"/>
                </a:lnTo>
                <a:lnTo>
                  <a:pt x="69545" y="203200"/>
                </a:lnTo>
                <a:lnTo>
                  <a:pt x="68884" y="200977"/>
                </a:lnTo>
                <a:lnTo>
                  <a:pt x="68783" y="200660"/>
                </a:lnTo>
                <a:lnTo>
                  <a:pt x="61645" y="203200"/>
                </a:lnTo>
                <a:lnTo>
                  <a:pt x="62141" y="202031"/>
                </a:lnTo>
                <a:lnTo>
                  <a:pt x="61836" y="202031"/>
                </a:lnTo>
                <a:lnTo>
                  <a:pt x="66332" y="200660"/>
                </a:lnTo>
                <a:lnTo>
                  <a:pt x="64770" y="198120"/>
                </a:lnTo>
                <a:lnTo>
                  <a:pt x="61645" y="200660"/>
                </a:lnTo>
                <a:lnTo>
                  <a:pt x="61061" y="198120"/>
                </a:lnTo>
                <a:lnTo>
                  <a:pt x="64846" y="196850"/>
                </a:lnTo>
                <a:lnTo>
                  <a:pt x="66103" y="194310"/>
                </a:lnTo>
                <a:lnTo>
                  <a:pt x="60756" y="198120"/>
                </a:lnTo>
                <a:lnTo>
                  <a:pt x="62890" y="193040"/>
                </a:lnTo>
                <a:lnTo>
                  <a:pt x="63309" y="192062"/>
                </a:lnTo>
                <a:lnTo>
                  <a:pt x="63423" y="191770"/>
                </a:lnTo>
                <a:lnTo>
                  <a:pt x="59867" y="193040"/>
                </a:lnTo>
                <a:lnTo>
                  <a:pt x="60934" y="190500"/>
                </a:lnTo>
                <a:lnTo>
                  <a:pt x="62534" y="186690"/>
                </a:lnTo>
                <a:lnTo>
                  <a:pt x="58966" y="190500"/>
                </a:lnTo>
                <a:lnTo>
                  <a:pt x="61633" y="182880"/>
                </a:lnTo>
                <a:lnTo>
                  <a:pt x="59639" y="180340"/>
                </a:lnTo>
                <a:lnTo>
                  <a:pt x="58140" y="190500"/>
                </a:lnTo>
                <a:lnTo>
                  <a:pt x="56286" y="190500"/>
                </a:lnTo>
                <a:lnTo>
                  <a:pt x="56959" y="187960"/>
                </a:lnTo>
                <a:lnTo>
                  <a:pt x="58953" y="180340"/>
                </a:lnTo>
                <a:lnTo>
                  <a:pt x="53606" y="187960"/>
                </a:lnTo>
                <a:lnTo>
                  <a:pt x="53987" y="186690"/>
                </a:lnTo>
                <a:lnTo>
                  <a:pt x="56273" y="179070"/>
                </a:lnTo>
                <a:lnTo>
                  <a:pt x="54089" y="176695"/>
                </a:lnTo>
                <a:lnTo>
                  <a:pt x="53949" y="177393"/>
                </a:lnTo>
                <a:lnTo>
                  <a:pt x="53911" y="177800"/>
                </a:lnTo>
                <a:lnTo>
                  <a:pt x="53809" y="179070"/>
                </a:lnTo>
                <a:lnTo>
                  <a:pt x="53708" y="180340"/>
                </a:lnTo>
                <a:lnTo>
                  <a:pt x="53606" y="181610"/>
                </a:lnTo>
                <a:lnTo>
                  <a:pt x="53530" y="182613"/>
                </a:lnTo>
                <a:lnTo>
                  <a:pt x="53403" y="184150"/>
                </a:lnTo>
                <a:lnTo>
                  <a:pt x="53301" y="185483"/>
                </a:lnTo>
                <a:lnTo>
                  <a:pt x="53200" y="186690"/>
                </a:lnTo>
                <a:lnTo>
                  <a:pt x="51904" y="185483"/>
                </a:lnTo>
                <a:lnTo>
                  <a:pt x="51003" y="184150"/>
                </a:lnTo>
                <a:lnTo>
                  <a:pt x="50584" y="183515"/>
                </a:lnTo>
                <a:lnTo>
                  <a:pt x="50533" y="184150"/>
                </a:lnTo>
                <a:lnTo>
                  <a:pt x="49136" y="182880"/>
                </a:lnTo>
                <a:lnTo>
                  <a:pt x="47701" y="181610"/>
                </a:lnTo>
                <a:lnTo>
                  <a:pt x="49466" y="177800"/>
                </a:lnTo>
                <a:lnTo>
                  <a:pt x="51168" y="174129"/>
                </a:lnTo>
                <a:lnTo>
                  <a:pt x="51333" y="174129"/>
                </a:lnTo>
                <a:lnTo>
                  <a:pt x="48907" y="171450"/>
                </a:lnTo>
                <a:lnTo>
                  <a:pt x="48806" y="172720"/>
                </a:lnTo>
                <a:lnTo>
                  <a:pt x="48717" y="173812"/>
                </a:lnTo>
                <a:lnTo>
                  <a:pt x="48590" y="175260"/>
                </a:lnTo>
                <a:lnTo>
                  <a:pt x="48501" y="176352"/>
                </a:lnTo>
                <a:lnTo>
                  <a:pt x="48374" y="177800"/>
                </a:lnTo>
                <a:lnTo>
                  <a:pt x="46443" y="177800"/>
                </a:lnTo>
                <a:lnTo>
                  <a:pt x="46837" y="176695"/>
                </a:lnTo>
                <a:lnTo>
                  <a:pt x="46888" y="176530"/>
                </a:lnTo>
                <a:lnTo>
                  <a:pt x="49136" y="170180"/>
                </a:lnTo>
                <a:lnTo>
                  <a:pt x="45580" y="175260"/>
                </a:lnTo>
                <a:lnTo>
                  <a:pt x="44818" y="176225"/>
                </a:lnTo>
                <a:lnTo>
                  <a:pt x="44932" y="175260"/>
                </a:lnTo>
                <a:lnTo>
                  <a:pt x="45694" y="171450"/>
                </a:lnTo>
                <a:lnTo>
                  <a:pt x="46443" y="167640"/>
                </a:lnTo>
                <a:lnTo>
                  <a:pt x="44653" y="171450"/>
                </a:lnTo>
                <a:lnTo>
                  <a:pt x="42862" y="171450"/>
                </a:lnTo>
                <a:lnTo>
                  <a:pt x="43294" y="169024"/>
                </a:lnTo>
                <a:lnTo>
                  <a:pt x="43548" y="167640"/>
                </a:lnTo>
                <a:lnTo>
                  <a:pt x="43662" y="166928"/>
                </a:lnTo>
                <a:lnTo>
                  <a:pt x="43764" y="166370"/>
                </a:lnTo>
                <a:lnTo>
                  <a:pt x="41097" y="168910"/>
                </a:lnTo>
                <a:lnTo>
                  <a:pt x="41249" y="167640"/>
                </a:lnTo>
                <a:lnTo>
                  <a:pt x="38417" y="167640"/>
                </a:lnTo>
                <a:lnTo>
                  <a:pt x="38544" y="166370"/>
                </a:lnTo>
                <a:lnTo>
                  <a:pt x="38671" y="165100"/>
                </a:lnTo>
                <a:lnTo>
                  <a:pt x="38798" y="163830"/>
                </a:lnTo>
                <a:lnTo>
                  <a:pt x="38925" y="162560"/>
                </a:lnTo>
                <a:lnTo>
                  <a:pt x="38950" y="162255"/>
                </a:lnTo>
                <a:lnTo>
                  <a:pt x="41325" y="166928"/>
                </a:lnTo>
                <a:lnTo>
                  <a:pt x="41833" y="162560"/>
                </a:lnTo>
                <a:lnTo>
                  <a:pt x="41871" y="162255"/>
                </a:lnTo>
                <a:lnTo>
                  <a:pt x="41973" y="161290"/>
                </a:lnTo>
                <a:lnTo>
                  <a:pt x="39052" y="161290"/>
                </a:lnTo>
                <a:lnTo>
                  <a:pt x="39166" y="160020"/>
                </a:lnTo>
                <a:lnTo>
                  <a:pt x="39293" y="158750"/>
                </a:lnTo>
                <a:lnTo>
                  <a:pt x="38938" y="160020"/>
                </a:lnTo>
                <a:lnTo>
                  <a:pt x="38887" y="160223"/>
                </a:lnTo>
                <a:lnTo>
                  <a:pt x="38455" y="161290"/>
                </a:lnTo>
                <a:lnTo>
                  <a:pt x="38531" y="161442"/>
                </a:lnTo>
                <a:lnTo>
                  <a:pt x="37503" y="165100"/>
                </a:lnTo>
                <a:lnTo>
                  <a:pt x="33629" y="162560"/>
                </a:lnTo>
                <a:lnTo>
                  <a:pt x="34848" y="161290"/>
                </a:lnTo>
                <a:lnTo>
                  <a:pt x="33947" y="161290"/>
                </a:lnTo>
                <a:lnTo>
                  <a:pt x="34074" y="160020"/>
                </a:lnTo>
                <a:lnTo>
                  <a:pt x="34201" y="158750"/>
                </a:lnTo>
                <a:lnTo>
                  <a:pt x="34328" y="157480"/>
                </a:lnTo>
                <a:lnTo>
                  <a:pt x="34442" y="156286"/>
                </a:lnTo>
                <a:lnTo>
                  <a:pt x="35801" y="160020"/>
                </a:lnTo>
                <a:lnTo>
                  <a:pt x="35877" y="160223"/>
                </a:lnTo>
                <a:lnTo>
                  <a:pt x="37287" y="158750"/>
                </a:lnTo>
                <a:lnTo>
                  <a:pt x="37401" y="157480"/>
                </a:lnTo>
                <a:lnTo>
                  <a:pt x="37515" y="156286"/>
                </a:lnTo>
                <a:lnTo>
                  <a:pt x="37757" y="156286"/>
                </a:lnTo>
                <a:lnTo>
                  <a:pt x="34556" y="155155"/>
                </a:lnTo>
                <a:lnTo>
                  <a:pt x="34582" y="154940"/>
                </a:lnTo>
                <a:lnTo>
                  <a:pt x="34696" y="153670"/>
                </a:lnTo>
                <a:lnTo>
                  <a:pt x="34823" y="152488"/>
                </a:lnTo>
                <a:lnTo>
                  <a:pt x="33934" y="153670"/>
                </a:lnTo>
                <a:lnTo>
                  <a:pt x="31267" y="157480"/>
                </a:lnTo>
                <a:lnTo>
                  <a:pt x="31191" y="156286"/>
                </a:lnTo>
                <a:lnTo>
                  <a:pt x="31076" y="153670"/>
                </a:lnTo>
                <a:lnTo>
                  <a:pt x="31064" y="152488"/>
                </a:lnTo>
                <a:lnTo>
                  <a:pt x="32054" y="151130"/>
                </a:lnTo>
                <a:lnTo>
                  <a:pt x="33032" y="149860"/>
                </a:lnTo>
                <a:lnTo>
                  <a:pt x="31267" y="148590"/>
                </a:lnTo>
                <a:lnTo>
                  <a:pt x="29489" y="153670"/>
                </a:lnTo>
                <a:lnTo>
                  <a:pt x="29464" y="151130"/>
                </a:lnTo>
                <a:lnTo>
                  <a:pt x="30391" y="149860"/>
                </a:lnTo>
                <a:lnTo>
                  <a:pt x="27686" y="148590"/>
                </a:lnTo>
                <a:lnTo>
                  <a:pt x="28587" y="146050"/>
                </a:lnTo>
                <a:lnTo>
                  <a:pt x="29476" y="143510"/>
                </a:lnTo>
                <a:lnTo>
                  <a:pt x="27686" y="146050"/>
                </a:lnTo>
                <a:lnTo>
                  <a:pt x="24028" y="144780"/>
                </a:lnTo>
                <a:lnTo>
                  <a:pt x="25184" y="143510"/>
                </a:lnTo>
                <a:lnTo>
                  <a:pt x="27482" y="140970"/>
                </a:lnTo>
                <a:lnTo>
                  <a:pt x="26784" y="137160"/>
                </a:lnTo>
                <a:lnTo>
                  <a:pt x="24130" y="143510"/>
                </a:lnTo>
                <a:lnTo>
                  <a:pt x="24257" y="142240"/>
                </a:lnTo>
                <a:lnTo>
                  <a:pt x="24384" y="140970"/>
                </a:lnTo>
                <a:lnTo>
                  <a:pt x="24511" y="139700"/>
                </a:lnTo>
                <a:lnTo>
                  <a:pt x="24765" y="137160"/>
                </a:lnTo>
                <a:lnTo>
                  <a:pt x="24879" y="135890"/>
                </a:lnTo>
                <a:lnTo>
                  <a:pt x="25006" y="134620"/>
                </a:lnTo>
                <a:lnTo>
                  <a:pt x="23215" y="139700"/>
                </a:lnTo>
                <a:lnTo>
                  <a:pt x="19380" y="138518"/>
                </a:lnTo>
                <a:lnTo>
                  <a:pt x="18999" y="138518"/>
                </a:lnTo>
                <a:lnTo>
                  <a:pt x="21755" y="134620"/>
                </a:lnTo>
                <a:lnTo>
                  <a:pt x="23533" y="132080"/>
                </a:lnTo>
                <a:lnTo>
                  <a:pt x="23215" y="132080"/>
                </a:lnTo>
                <a:lnTo>
                  <a:pt x="19659" y="134620"/>
                </a:lnTo>
                <a:lnTo>
                  <a:pt x="20599" y="131254"/>
                </a:lnTo>
                <a:lnTo>
                  <a:pt x="20726" y="130810"/>
                </a:lnTo>
                <a:lnTo>
                  <a:pt x="21386" y="128447"/>
                </a:lnTo>
                <a:lnTo>
                  <a:pt x="20535" y="129540"/>
                </a:lnTo>
                <a:lnTo>
                  <a:pt x="19634" y="130810"/>
                </a:lnTo>
                <a:lnTo>
                  <a:pt x="17957" y="129540"/>
                </a:lnTo>
                <a:lnTo>
                  <a:pt x="18834" y="126225"/>
                </a:lnTo>
                <a:lnTo>
                  <a:pt x="18910" y="125945"/>
                </a:lnTo>
                <a:lnTo>
                  <a:pt x="18973" y="125730"/>
                </a:lnTo>
                <a:lnTo>
                  <a:pt x="19634" y="123190"/>
                </a:lnTo>
                <a:lnTo>
                  <a:pt x="16979" y="125730"/>
                </a:lnTo>
                <a:lnTo>
                  <a:pt x="16954" y="123190"/>
                </a:lnTo>
                <a:lnTo>
                  <a:pt x="17881" y="121920"/>
                </a:lnTo>
                <a:lnTo>
                  <a:pt x="15176" y="120650"/>
                </a:lnTo>
                <a:lnTo>
                  <a:pt x="16954" y="118110"/>
                </a:lnTo>
                <a:lnTo>
                  <a:pt x="14338" y="118110"/>
                </a:lnTo>
                <a:lnTo>
                  <a:pt x="15722" y="114300"/>
                </a:lnTo>
                <a:lnTo>
                  <a:pt x="13017" y="113030"/>
                </a:lnTo>
                <a:lnTo>
                  <a:pt x="12915" y="110490"/>
                </a:lnTo>
                <a:lnTo>
                  <a:pt x="14655" y="105410"/>
                </a:lnTo>
                <a:lnTo>
                  <a:pt x="19062" y="102870"/>
                </a:lnTo>
                <a:lnTo>
                  <a:pt x="24117" y="102870"/>
                </a:lnTo>
                <a:lnTo>
                  <a:pt x="27825" y="106680"/>
                </a:lnTo>
                <a:lnTo>
                  <a:pt x="29464" y="105410"/>
                </a:lnTo>
                <a:lnTo>
                  <a:pt x="28587" y="107950"/>
                </a:lnTo>
                <a:lnTo>
                  <a:pt x="32156" y="107950"/>
                </a:lnTo>
                <a:lnTo>
                  <a:pt x="30365" y="110490"/>
                </a:lnTo>
                <a:lnTo>
                  <a:pt x="31965" y="110490"/>
                </a:lnTo>
                <a:lnTo>
                  <a:pt x="31254" y="113030"/>
                </a:lnTo>
                <a:lnTo>
                  <a:pt x="34493" y="111874"/>
                </a:lnTo>
                <a:lnTo>
                  <a:pt x="34785" y="111874"/>
                </a:lnTo>
                <a:lnTo>
                  <a:pt x="33045" y="115608"/>
                </a:lnTo>
                <a:lnTo>
                  <a:pt x="36614" y="114300"/>
                </a:lnTo>
                <a:lnTo>
                  <a:pt x="33947" y="118110"/>
                </a:lnTo>
                <a:lnTo>
                  <a:pt x="38404" y="116840"/>
                </a:lnTo>
                <a:lnTo>
                  <a:pt x="35737" y="120650"/>
                </a:lnTo>
                <a:lnTo>
                  <a:pt x="37236" y="120650"/>
                </a:lnTo>
                <a:lnTo>
                  <a:pt x="32880" y="123190"/>
                </a:lnTo>
                <a:lnTo>
                  <a:pt x="37515" y="123190"/>
                </a:lnTo>
                <a:lnTo>
                  <a:pt x="35725" y="125730"/>
                </a:lnTo>
                <a:lnTo>
                  <a:pt x="39306" y="125730"/>
                </a:lnTo>
                <a:lnTo>
                  <a:pt x="38760" y="126225"/>
                </a:lnTo>
                <a:lnTo>
                  <a:pt x="37820" y="127127"/>
                </a:lnTo>
                <a:lnTo>
                  <a:pt x="35420" y="130810"/>
                </a:lnTo>
                <a:lnTo>
                  <a:pt x="33972" y="134620"/>
                </a:lnTo>
                <a:lnTo>
                  <a:pt x="34886" y="137160"/>
                </a:lnTo>
                <a:lnTo>
                  <a:pt x="29654" y="137160"/>
                </a:lnTo>
                <a:lnTo>
                  <a:pt x="30378" y="140970"/>
                </a:lnTo>
                <a:lnTo>
                  <a:pt x="32689" y="142240"/>
                </a:lnTo>
                <a:lnTo>
                  <a:pt x="43548" y="133350"/>
                </a:lnTo>
                <a:lnTo>
                  <a:pt x="43192" y="131254"/>
                </a:lnTo>
                <a:lnTo>
                  <a:pt x="43116" y="130810"/>
                </a:lnTo>
                <a:lnTo>
                  <a:pt x="42989" y="130098"/>
                </a:lnTo>
                <a:lnTo>
                  <a:pt x="42887" y="129540"/>
                </a:lnTo>
                <a:lnTo>
                  <a:pt x="45110" y="130810"/>
                </a:lnTo>
                <a:lnTo>
                  <a:pt x="45897" y="132080"/>
                </a:lnTo>
                <a:lnTo>
                  <a:pt x="44665" y="134620"/>
                </a:lnTo>
                <a:lnTo>
                  <a:pt x="47332" y="133350"/>
                </a:lnTo>
                <a:lnTo>
                  <a:pt x="46443" y="137160"/>
                </a:lnTo>
                <a:lnTo>
                  <a:pt x="48234" y="138430"/>
                </a:lnTo>
                <a:lnTo>
                  <a:pt x="51803" y="137160"/>
                </a:lnTo>
                <a:lnTo>
                  <a:pt x="51231" y="139700"/>
                </a:lnTo>
                <a:lnTo>
                  <a:pt x="49364" y="139700"/>
                </a:lnTo>
                <a:lnTo>
                  <a:pt x="50927" y="143510"/>
                </a:lnTo>
                <a:lnTo>
                  <a:pt x="53594" y="142240"/>
                </a:lnTo>
                <a:lnTo>
                  <a:pt x="49098" y="144780"/>
                </a:lnTo>
                <a:lnTo>
                  <a:pt x="52019" y="146050"/>
                </a:lnTo>
                <a:lnTo>
                  <a:pt x="50965" y="151130"/>
                </a:lnTo>
                <a:lnTo>
                  <a:pt x="43599" y="161290"/>
                </a:lnTo>
                <a:lnTo>
                  <a:pt x="44665" y="162560"/>
                </a:lnTo>
                <a:lnTo>
                  <a:pt x="48425" y="162560"/>
                </a:lnTo>
                <a:lnTo>
                  <a:pt x="61264" y="148590"/>
                </a:lnTo>
                <a:lnTo>
                  <a:pt x="58953" y="146050"/>
                </a:lnTo>
                <a:lnTo>
                  <a:pt x="55829" y="148590"/>
                </a:lnTo>
                <a:lnTo>
                  <a:pt x="54775" y="148590"/>
                </a:lnTo>
                <a:lnTo>
                  <a:pt x="55994" y="144780"/>
                </a:lnTo>
                <a:lnTo>
                  <a:pt x="57569" y="144780"/>
                </a:lnTo>
                <a:lnTo>
                  <a:pt x="65227" y="148590"/>
                </a:lnTo>
                <a:lnTo>
                  <a:pt x="64325" y="151130"/>
                </a:lnTo>
                <a:lnTo>
                  <a:pt x="67894" y="149860"/>
                </a:lnTo>
                <a:lnTo>
                  <a:pt x="65951" y="153670"/>
                </a:lnTo>
                <a:lnTo>
                  <a:pt x="68135" y="154940"/>
                </a:lnTo>
                <a:lnTo>
                  <a:pt x="69875" y="157480"/>
                </a:lnTo>
                <a:lnTo>
                  <a:pt x="71361" y="156286"/>
                </a:lnTo>
                <a:lnTo>
                  <a:pt x="71577" y="157480"/>
                </a:lnTo>
                <a:lnTo>
                  <a:pt x="71678" y="158750"/>
                </a:lnTo>
                <a:lnTo>
                  <a:pt x="73279" y="165100"/>
                </a:lnTo>
                <a:lnTo>
                  <a:pt x="75018" y="165100"/>
                </a:lnTo>
                <a:lnTo>
                  <a:pt x="75031" y="166370"/>
                </a:lnTo>
                <a:lnTo>
                  <a:pt x="73253" y="166370"/>
                </a:lnTo>
                <a:lnTo>
                  <a:pt x="73787" y="167640"/>
                </a:lnTo>
                <a:lnTo>
                  <a:pt x="74879" y="167640"/>
                </a:lnTo>
                <a:lnTo>
                  <a:pt x="75069" y="169024"/>
                </a:lnTo>
                <a:lnTo>
                  <a:pt x="72415" y="169024"/>
                </a:lnTo>
                <a:lnTo>
                  <a:pt x="64325" y="187960"/>
                </a:lnTo>
                <a:lnTo>
                  <a:pt x="66154" y="187960"/>
                </a:lnTo>
                <a:lnTo>
                  <a:pt x="67246" y="186690"/>
                </a:lnTo>
                <a:lnTo>
                  <a:pt x="70853" y="182880"/>
                </a:lnTo>
                <a:lnTo>
                  <a:pt x="77279" y="175260"/>
                </a:lnTo>
                <a:lnTo>
                  <a:pt x="80492" y="171450"/>
                </a:lnTo>
                <a:lnTo>
                  <a:pt x="81737" y="166370"/>
                </a:lnTo>
                <a:lnTo>
                  <a:pt x="80632" y="166370"/>
                </a:lnTo>
                <a:lnTo>
                  <a:pt x="79362" y="167640"/>
                </a:lnTo>
                <a:lnTo>
                  <a:pt x="78054" y="169024"/>
                </a:lnTo>
                <a:lnTo>
                  <a:pt x="75755" y="175260"/>
                </a:lnTo>
                <a:lnTo>
                  <a:pt x="74333" y="174129"/>
                </a:lnTo>
                <a:lnTo>
                  <a:pt x="74129" y="174129"/>
                </a:lnTo>
                <a:lnTo>
                  <a:pt x="74688" y="171450"/>
                </a:lnTo>
                <a:lnTo>
                  <a:pt x="75387" y="170180"/>
                </a:lnTo>
                <a:lnTo>
                  <a:pt x="75082" y="169024"/>
                </a:lnTo>
                <a:lnTo>
                  <a:pt x="76733" y="169024"/>
                </a:lnTo>
                <a:lnTo>
                  <a:pt x="76835" y="167640"/>
                </a:lnTo>
                <a:lnTo>
                  <a:pt x="76949" y="165976"/>
                </a:lnTo>
                <a:lnTo>
                  <a:pt x="77012" y="165100"/>
                </a:lnTo>
                <a:lnTo>
                  <a:pt x="79438" y="163830"/>
                </a:lnTo>
                <a:lnTo>
                  <a:pt x="79514" y="161290"/>
                </a:lnTo>
                <a:lnTo>
                  <a:pt x="82626" y="163830"/>
                </a:lnTo>
                <a:lnTo>
                  <a:pt x="85369" y="161290"/>
                </a:lnTo>
                <a:lnTo>
                  <a:pt x="93560" y="157480"/>
                </a:lnTo>
                <a:lnTo>
                  <a:pt x="99453" y="152488"/>
                </a:lnTo>
                <a:lnTo>
                  <a:pt x="102870" y="149860"/>
                </a:lnTo>
                <a:lnTo>
                  <a:pt x="104521" y="148590"/>
                </a:lnTo>
                <a:lnTo>
                  <a:pt x="96050" y="149860"/>
                </a:lnTo>
                <a:lnTo>
                  <a:pt x="95148" y="148590"/>
                </a:lnTo>
                <a:lnTo>
                  <a:pt x="92011" y="152425"/>
                </a:lnTo>
                <a:lnTo>
                  <a:pt x="92710" y="149860"/>
                </a:lnTo>
                <a:lnTo>
                  <a:pt x="90182" y="146050"/>
                </a:lnTo>
                <a:lnTo>
                  <a:pt x="90297" y="144246"/>
                </a:lnTo>
                <a:lnTo>
                  <a:pt x="90360" y="142240"/>
                </a:lnTo>
                <a:lnTo>
                  <a:pt x="92392" y="142240"/>
                </a:lnTo>
                <a:lnTo>
                  <a:pt x="92011" y="140970"/>
                </a:lnTo>
                <a:lnTo>
                  <a:pt x="89344" y="142240"/>
                </a:lnTo>
                <a:lnTo>
                  <a:pt x="89865" y="138518"/>
                </a:lnTo>
                <a:lnTo>
                  <a:pt x="90220" y="135890"/>
                </a:lnTo>
                <a:lnTo>
                  <a:pt x="86207" y="138417"/>
                </a:lnTo>
                <a:lnTo>
                  <a:pt x="89242" y="132080"/>
                </a:lnTo>
                <a:lnTo>
                  <a:pt x="89839" y="130810"/>
                </a:lnTo>
                <a:lnTo>
                  <a:pt x="89331" y="130810"/>
                </a:lnTo>
                <a:lnTo>
                  <a:pt x="87566" y="132080"/>
                </a:lnTo>
                <a:lnTo>
                  <a:pt x="89331" y="124460"/>
                </a:lnTo>
                <a:lnTo>
                  <a:pt x="87553" y="124460"/>
                </a:lnTo>
                <a:lnTo>
                  <a:pt x="89331" y="119380"/>
                </a:lnTo>
                <a:lnTo>
                  <a:pt x="86169" y="113030"/>
                </a:lnTo>
                <a:lnTo>
                  <a:pt x="86258" y="111874"/>
                </a:lnTo>
                <a:lnTo>
                  <a:pt x="86372" y="110490"/>
                </a:lnTo>
                <a:lnTo>
                  <a:pt x="86474" y="109220"/>
                </a:lnTo>
                <a:lnTo>
                  <a:pt x="86575" y="107950"/>
                </a:lnTo>
                <a:lnTo>
                  <a:pt x="86664" y="106680"/>
                </a:lnTo>
                <a:lnTo>
                  <a:pt x="86766" y="105410"/>
                </a:lnTo>
                <a:lnTo>
                  <a:pt x="88417" y="105410"/>
                </a:lnTo>
                <a:lnTo>
                  <a:pt x="88430" y="104140"/>
                </a:lnTo>
                <a:lnTo>
                  <a:pt x="88442" y="102870"/>
                </a:lnTo>
                <a:lnTo>
                  <a:pt x="85775" y="104140"/>
                </a:lnTo>
                <a:lnTo>
                  <a:pt x="85344" y="101600"/>
                </a:lnTo>
                <a:lnTo>
                  <a:pt x="85788" y="99060"/>
                </a:lnTo>
                <a:lnTo>
                  <a:pt x="87566" y="96520"/>
                </a:lnTo>
                <a:lnTo>
                  <a:pt x="85775" y="96520"/>
                </a:lnTo>
                <a:lnTo>
                  <a:pt x="84531" y="91440"/>
                </a:lnTo>
                <a:lnTo>
                  <a:pt x="88684" y="91440"/>
                </a:lnTo>
                <a:lnTo>
                  <a:pt x="89204" y="90170"/>
                </a:lnTo>
                <a:lnTo>
                  <a:pt x="90246" y="87630"/>
                </a:lnTo>
                <a:lnTo>
                  <a:pt x="85775" y="90170"/>
                </a:lnTo>
                <a:lnTo>
                  <a:pt x="84823" y="86360"/>
                </a:lnTo>
                <a:lnTo>
                  <a:pt x="88366" y="86360"/>
                </a:lnTo>
                <a:lnTo>
                  <a:pt x="88696" y="85090"/>
                </a:lnTo>
                <a:lnTo>
                  <a:pt x="89230" y="82981"/>
                </a:lnTo>
                <a:lnTo>
                  <a:pt x="89319" y="82651"/>
                </a:lnTo>
                <a:lnTo>
                  <a:pt x="88734" y="82981"/>
                </a:lnTo>
                <a:lnTo>
                  <a:pt x="85775" y="85090"/>
                </a:lnTo>
                <a:lnTo>
                  <a:pt x="87477" y="81445"/>
                </a:lnTo>
                <a:lnTo>
                  <a:pt x="87553" y="81280"/>
                </a:lnTo>
                <a:lnTo>
                  <a:pt x="85763" y="80010"/>
                </a:lnTo>
                <a:lnTo>
                  <a:pt x="89065" y="77470"/>
                </a:lnTo>
                <a:lnTo>
                  <a:pt x="86601" y="73660"/>
                </a:lnTo>
                <a:lnTo>
                  <a:pt x="87579" y="68821"/>
                </a:lnTo>
                <a:lnTo>
                  <a:pt x="87617" y="68580"/>
                </a:lnTo>
                <a:lnTo>
                  <a:pt x="92087" y="66040"/>
                </a:lnTo>
                <a:lnTo>
                  <a:pt x="90779" y="64846"/>
                </a:lnTo>
                <a:lnTo>
                  <a:pt x="90601" y="64846"/>
                </a:lnTo>
                <a:lnTo>
                  <a:pt x="86664" y="68580"/>
                </a:lnTo>
                <a:lnTo>
                  <a:pt x="88455" y="63500"/>
                </a:lnTo>
                <a:lnTo>
                  <a:pt x="86652" y="63500"/>
                </a:lnTo>
                <a:lnTo>
                  <a:pt x="89331" y="59690"/>
                </a:lnTo>
                <a:lnTo>
                  <a:pt x="87566" y="59690"/>
                </a:lnTo>
                <a:lnTo>
                  <a:pt x="89344" y="53340"/>
                </a:lnTo>
                <a:lnTo>
                  <a:pt x="87566" y="53340"/>
                </a:lnTo>
                <a:lnTo>
                  <a:pt x="89344" y="49530"/>
                </a:lnTo>
                <a:lnTo>
                  <a:pt x="87553" y="48260"/>
                </a:lnTo>
                <a:lnTo>
                  <a:pt x="90233" y="45720"/>
                </a:lnTo>
                <a:lnTo>
                  <a:pt x="88392" y="45720"/>
                </a:lnTo>
                <a:lnTo>
                  <a:pt x="90233" y="41910"/>
                </a:lnTo>
                <a:lnTo>
                  <a:pt x="88480" y="40640"/>
                </a:lnTo>
                <a:lnTo>
                  <a:pt x="92354" y="31750"/>
                </a:lnTo>
                <a:lnTo>
                  <a:pt x="99898" y="26670"/>
                </a:lnTo>
                <a:lnTo>
                  <a:pt x="107988" y="27940"/>
                </a:lnTo>
                <a:lnTo>
                  <a:pt x="113449" y="36830"/>
                </a:lnTo>
                <a:lnTo>
                  <a:pt x="114096" y="40182"/>
                </a:lnTo>
                <a:lnTo>
                  <a:pt x="117944" y="40182"/>
                </a:lnTo>
                <a:lnTo>
                  <a:pt x="117182" y="35560"/>
                </a:lnTo>
                <a:lnTo>
                  <a:pt x="113233" y="27940"/>
                </a:lnTo>
                <a:lnTo>
                  <a:pt x="111569" y="26670"/>
                </a:lnTo>
                <a:lnTo>
                  <a:pt x="106565" y="22860"/>
                </a:lnTo>
                <a:lnTo>
                  <a:pt x="96735" y="22860"/>
                </a:lnTo>
                <a:lnTo>
                  <a:pt x="83985" y="48260"/>
                </a:lnTo>
                <a:lnTo>
                  <a:pt x="84035" y="128028"/>
                </a:lnTo>
                <a:lnTo>
                  <a:pt x="84137" y="129540"/>
                </a:lnTo>
                <a:lnTo>
                  <a:pt x="84251" y="131254"/>
                </a:lnTo>
                <a:lnTo>
                  <a:pt x="84366" y="132511"/>
                </a:lnTo>
                <a:lnTo>
                  <a:pt x="85712" y="142240"/>
                </a:lnTo>
                <a:lnTo>
                  <a:pt x="88392" y="153670"/>
                </a:lnTo>
                <a:lnTo>
                  <a:pt x="84645" y="157480"/>
                </a:lnTo>
                <a:lnTo>
                  <a:pt x="80975" y="156286"/>
                </a:lnTo>
                <a:lnTo>
                  <a:pt x="80810" y="156286"/>
                </a:lnTo>
                <a:lnTo>
                  <a:pt x="76923" y="152488"/>
                </a:lnTo>
                <a:lnTo>
                  <a:pt x="74396" y="149860"/>
                </a:lnTo>
                <a:lnTo>
                  <a:pt x="73177" y="148590"/>
                </a:lnTo>
                <a:lnTo>
                  <a:pt x="67894" y="144780"/>
                </a:lnTo>
                <a:lnTo>
                  <a:pt x="64325" y="142240"/>
                </a:lnTo>
                <a:lnTo>
                  <a:pt x="59055" y="138518"/>
                </a:lnTo>
                <a:lnTo>
                  <a:pt x="57569" y="137160"/>
                </a:lnTo>
                <a:lnTo>
                  <a:pt x="53505" y="133350"/>
                </a:lnTo>
                <a:lnTo>
                  <a:pt x="52146" y="132080"/>
                </a:lnTo>
                <a:lnTo>
                  <a:pt x="49872" y="129540"/>
                </a:lnTo>
                <a:lnTo>
                  <a:pt x="46443" y="125730"/>
                </a:lnTo>
                <a:lnTo>
                  <a:pt x="43205" y="119380"/>
                </a:lnTo>
                <a:lnTo>
                  <a:pt x="41833" y="116840"/>
                </a:lnTo>
                <a:lnTo>
                  <a:pt x="40462" y="114300"/>
                </a:lnTo>
                <a:lnTo>
                  <a:pt x="39192" y="111874"/>
                </a:lnTo>
                <a:lnTo>
                  <a:pt x="37122" y="107950"/>
                </a:lnTo>
                <a:lnTo>
                  <a:pt x="34594" y="105410"/>
                </a:lnTo>
                <a:lnTo>
                  <a:pt x="32080" y="102870"/>
                </a:lnTo>
                <a:lnTo>
                  <a:pt x="23926" y="99060"/>
                </a:lnTo>
                <a:lnTo>
                  <a:pt x="16256" y="99060"/>
                </a:lnTo>
                <a:lnTo>
                  <a:pt x="10731" y="102870"/>
                </a:lnTo>
                <a:lnTo>
                  <a:pt x="9271" y="110490"/>
                </a:lnTo>
                <a:lnTo>
                  <a:pt x="9055" y="111874"/>
                </a:lnTo>
                <a:lnTo>
                  <a:pt x="13462" y="129540"/>
                </a:lnTo>
                <a:lnTo>
                  <a:pt x="22745" y="148590"/>
                </a:lnTo>
                <a:lnTo>
                  <a:pt x="33997" y="167640"/>
                </a:lnTo>
                <a:lnTo>
                  <a:pt x="44297" y="182880"/>
                </a:lnTo>
                <a:lnTo>
                  <a:pt x="56070" y="195580"/>
                </a:lnTo>
                <a:lnTo>
                  <a:pt x="56769" y="198120"/>
                </a:lnTo>
                <a:lnTo>
                  <a:pt x="59651" y="209550"/>
                </a:lnTo>
                <a:lnTo>
                  <a:pt x="60833" y="219710"/>
                </a:lnTo>
                <a:lnTo>
                  <a:pt x="60871" y="220980"/>
                </a:lnTo>
                <a:lnTo>
                  <a:pt x="60998" y="224790"/>
                </a:lnTo>
                <a:lnTo>
                  <a:pt x="61556" y="239826"/>
                </a:lnTo>
                <a:lnTo>
                  <a:pt x="61645" y="242189"/>
                </a:lnTo>
                <a:lnTo>
                  <a:pt x="61747" y="243243"/>
                </a:lnTo>
                <a:lnTo>
                  <a:pt x="62725" y="251460"/>
                </a:lnTo>
                <a:lnTo>
                  <a:pt x="64439" y="260350"/>
                </a:lnTo>
                <a:lnTo>
                  <a:pt x="67932" y="276656"/>
                </a:lnTo>
                <a:lnTo>
                  <a:pt x="67970" y="276860"/>
                </a:lnTo>
                <a:lnTo>
                  <a:pt x="68072" y="278244"/>
                </a:lnTo>
                <a:lnTo>
                  <a:pt x="68148" y="279400"/>
                </a:lnTo>
                <a:lnTo>
                  <a:pt x="68237" y="280670"/>
                </a:lnTo>
                <a:lnTo>
                  <a:pt x="65036" y="280670"/>
                </a:lnTo>
                <a:lnTo>
                  <a:pt x="63436" y="283210"/>
                </a:lnTo>
                <a:lnTo>
                  <a:pt x="47815" y="303530"/>
                </a:lnTo>
                <a:lnTo>
                  <a:pt x="19761" y="353060"/>
                </a:lnTo>
                <a:lnTo>
                  <a:pt x="1651" y="392430"/>
                </a:lnTo>
                <a:lnTo>
                  <a:pt x="0" y="400050"/>
                </a:lnTo>
                <a:lnTo>
                  <a:pt x="12052" y="378460"/>
                </a:lnTo>
                <a:lnTo>
                  <a:pt x="12941" y="378460"/>
                </a:lnTo>
                <a:lnTo>
                  <a:pt x="13030" y="379730"/>
                </a:lnTo>
                <a:lnTo>
                  <a:pt x="13106" y="381000"/>
                </a:lnTo>
                <a:lnTo>
                  <a:pt x="13182" y="382270"/>
                </a:lnTo>
                <a:lnTo>
                  <a:pt x="13258" y="383540"/>
                </a:lnTo>
                <a:lnTo>
                  <a:pt x="13335" y="384810"/>
                </a:lnTo>
                <a:lnTo>
                  <a:pt x="13423" y="386080"/>
                </a:lnTo>
                <a:lnTo>
                  <a:pt x="13474" y="386994"/>
                </a:lnTo>
                <a:lnTo>
                  <a:pt x="13576" y="388620"/>
                </a:lnTo>
                <a:lnTo>
                  <a:pt x="13652" y="389890"/>
                </a:lnTo>
                <a:lnTo>
                  <a:pt x="16078" y="387350"/>
                </a:lnTo>
                <a:lnTo>
                  <a:pt x="14097" y="382270"/>
                </a:lnTo>
                <a:lnTo>
                  <a:pt x="13703" y="378460"/>
                </a:lnTo>
                <a:lnTo>
                  <a:pt x="13563" y="377190"/>
                </a:lnTo>
                <a:lnTo>
                  <a:pt x="15354" y="370840"/>
                </a:lnTo>
                <a:lnTo>
                  <a:pt x="14643" y="369570"/>
                </a:lnTo>
                <a:lnTo>
                  <a:pt x="16891" y="369570"/>
                </a:lnTo>
                <a:lnTo>
                  <a:pt x="15836" y="365760"/>
                </a:lnTo>
                <a:lnTo>
                  <a:pt x="20104" y="362305"/>
                </a:lnTo>
                <a:lnTo>
                  <a:pt x="19989" y="361950"/>
                </a:lnTo>
                <a:lnTo>
                  <a:pt x="23228" y="354330"/>
                </a:lnTo>
                <a:lnTo>
                  <a:pt x="26403" y="367030"/>
                </a:lnTo>
                <a:lnTo>
                  <a:pt x="29476" y="372110"/>
                </a:lnTo>
                <a:lnTo>
                  <a:pt x="26289" y="364490"/>
                </a:lnTo>
                <a:lnTo>
                  <a:pt x="24447" y="355600"/>
                </a:lnTo>
                <a:lnTo>
                  <a:pt x="24841" y="354330"/>
                </a:lnTo>
                <a:lnTo>
                  <a:pt x="26809" y="347980"/>
                </a:lnTo>
                <a:lnTo>
                  <a:pt x="28079" y="346722"/>
                </a:lnTo>
                <a:lnTo>
                  <a:pt x="28435" y="347980"/>
                </a:lnTo>
                <a:lnTo>
                  <a:pt x="28892" y="351790"/>
                </a:lnTo>
                <a:lnTo>
                  <a:pt x="28841" y="355600"/>
                </a:lnTo>
                <a:lnTo>
                  <a:pt x="30327" y="361950"/>
                </a:lnTo>
                <a:lnTo>
                  <a:pt x="31445" y="365760"/>
                </a:lnTo>
                <a:lnTo>
                  <a:pt x="33045" y="365760"/>
                </a:lnTo>
                <a:lnTo>
                  <a:pt x="31394" y="360680"/>
                </a:lnTo>
                <a:lnTo>
                  <a:pt x="29883" y="354330"/>
                </a:lnTo>
                <a:lnTo>
                  <a:pt x="29768" y="353060"/>
                </a:lnTo>
                <a:lnTo>
                  <a:pt x="29654" y="351790"/>
                </a:lnTo>
                <a:lnTo>
                  <a:pt x="29540" y="350520"/>
                </a:lnTo>
                <a:lnTo>
                  <a:pt x="29413" y="349250"/>
                </a:lnTo>
                <a:lnTo>
                  <a:pt x="29298" y="347980"/>
                </a:lnTo>
                <a:lnTo>
                  <a:pt x="29476" y="346951"/>
                </a:lnTo>
                <a:lnTo>
                  <a:pt x="29514" y="346722"/>
                </a:lnTo>
                <a:lnTo>
                  <a:pt x="30378" y="341630"/>
                </a:lnTo>
                <a:lnTo>
                  <a:pt x="35280" y="358140"/>
                </a:lnTo>
                <a:lnTo>
                  <a:pt x="37515" y="360680"/>
                </a:lnTo>
                <a:lnTo>
                  <a:pt x="34963" y="354330"/>
                </a:lnTo>
                <a:lnTo>
                  <a:pt x="32854" y="347980"/>
                </a:lnTo>
                <a:lnTo>
                  <a:pt x="32766" y="346379"/>
                </a:lnTo>
                <a:lnTo>
                  <a:pt x="32702" y="345440"/>
                </a:lnTo>
                <a:lnTo>
                  <a:pt x="32626" y="344170"/>
                </a:lnTo>
                <a:lnTo>
                  <a:pt x="32550" y="342900"/>
                </a:lnTo>
                <a:lnTo>
                  <a:pt x="32473" y="341630"/>
                </a:lnTo>
                <a:lnTo>
                  <a:pt x="32397" y="340360"/>
                </a:lnTo>
                <a:lnTo>
                  <a:pt x="34823" y="335280"/>
                </a:lnTo>
                <a:lnTo>
                  <a:pt x="34785" y="336410"/>
                </a:lnTo>
                <a:lnTo>
                  <a:pt x="35128" y="335280"/>
                </a:lnTo>
                <a:lnTo>
                  <a:pt x="36639" y="330200"/>
                </a:lnTo>
                <a:lnTo>
                  <a:pt x="36918" y="331470"/>
                </a:lnTo>
                <a:lnTo>
                  <a:pt x="37045" y="332028"/>
                </a:lnTo>
                <a:lnTo>
                  <a:pt x="37642" y="330200"/>
                </a:lnTo>
                <a:lnTo>
                  <a:pt x="39319" y="325120"/>
                </a:lnTo>
                <a:lnTo>
                  <a:pt x="39776" y="327152"/>
                </a:lnTo>
                <a:lnTo>
                  <a:pt x="39954" y="327736"/>
                </a:lnTo>
                <a:lnTo>
                  <a:pt x="40043" y="327152"/>
                </a:lnTo>
                <a:lnTo>
                  <a:pt x="40601" y="325120"/>
                </a:lnTo>
                <a:lnTo>
                  <a:pt x="41998" y="320040"/>
                </a:lnTo>
                <a:lnTo>
                  <a:pt x="45326" y="332740"/>
                </a:lnTo>
                <a:lnTo>
                  <a:pt x="47345" y="335280"/>
                </a:lnTo>
                <a:lnTo>
                  <a:pt x="44742" y="328930"/>
                </a:lnTo>
                <a:lnTo>
                  <a:pt x="44081" y="322580"/>
                </a:lnTo>
                <a:lnTo>
                  <a:pt x="44386" y="320040"/>
                </a:lnTo>
                <a:lnTo>
                  <a:pt x="44983" y="315048"/>
                </a:lnTo>
                <a:lnTo>
                  <a:pt x="44284" y="313690"/>
                </a:lnTo>
                <a:lnTo>
                  <a:pt x="50012" y="308610"/>
                </a:lnTo>
                <a:lnTo>
                  <a:pt x="50038" y="309524"/>
                </a:lnTo>
                <a:lnTo>
                  <a:pt x="50304" y="308610"/>
                </a:lnTo>
                <a:lnTo>
                  <a:pt x="51828" y="303530"/>
                </a:lnTo>
                <a:lnTo>
                  <a:pt x="52832" y="304546"/>
                </a:lnTo>
                <a:lnTo>
                  <a:pt x="53301" y="303530"/>
                </a:lnTo>
                <a:lnTo>
                  <a:pt x="56286" y="297180"/>
                </a:lnTo>
                <a:lnTo>
                  <a:pt x="56654" y="299453"/>
                </a:lnTo>
                <a:lnTo>
                  <a:pt x="57658" y="297180"/>
                </a:lnTo>
                <a:lnTo>
                  <a:pt x="59867" y="292100"/>
                </a:lnTo>
                <a:lnTo>
                  <a:pt x="61645" y="292100"/>
                </a:lnTo>
                <a:lnTo>
                  <a:pt x="59867" y="297180"/>
                </a:lnTo>
                <a:lnTo>
                  <a:pt x="60883" y="303530"/>
                </a:lnTo>
                <a:lnTo>
                  <a:pt x="62877" y="308610"/>
                </a:lnTo>
                <a:lnTo>
                  <a:pt x="62941" y="309880"/>
                </a:lnTo>
                <a:lnTo>
                  <a:pt x="64312" y="308610"/>
                </a:lnTo>
                <a:lnTo>
                  <a:pt x="63906" y="307340"/>
                </a:lnTo>
                <a:lnTo>
                  <a:pt x="62534" y="306070"/>
                </a:lnTo>
                <a:lnTo>
                  <a:pt x="62534" y="292100"/>
                </a:lnTo>
                <a:lnTo>
                  <a:pt x="62534" y="290830"/>
                </a:lnTo>
                <a:lnTo>
                  <a:pt x="64998" y="287020"/>
                </a:lnTo>
                <a:lnTo>
                  <a:pt x="65443" y="287020"/>
                </a:lnTo>
                <a:lnTo>
                  <a:pt x="65227" y="285750"/>
                </a:lnTo>
                <a:lnTo>
                  <a:pt x="70573" y="281940"/>
                </a:lnTo>
                <a:lnTo>
                  <a:pt x="70586" y="288302"/>
                </a:lnTo>
                <a:lnTo>
                  <a:pt x="73240" y="284480"/>
                </a:lnTo>
                <a:lnTo>
                  <a:pt x="108318" y="309880"/>
                </a:lnTo>
                <a:lnTo>
                  <a:pt x="127304" y="312420"/>
                </a:lnTo>
                <a:lnTo>
                  <a:pt x="132676" y="311150"/>
                </a:lnTo>
                <a:lnTo>
                  <a:pt x="138785" y="309880"/>
                </a:lnTo>
                <a:lnTo>
                  <a:pt x="151079" y="308610"/>
                </a:lnTo>
                <a:lnTo>
                  <a:pt x="157645" y="311150"/>
                </a:lnTo>
                <a:lnTo>
                  <a:pt x="164388" y="311150"/>
                </a:lnTo>
                <a:lnTo>
                  <a:pt x="164477" y="310540"/>
                </a:lnTo>
                <a:lnTo>
                  <a:pt x="164579" y="309880"/>
                </a:lnTo>
                <a:lnTo>
                  <a:pt x="164757" y="308610"/>
                </a:lnTo>
                <a:close/>
              </a:path>
              <a:path w="666114" h="459739">
                <a:moveTo>
                  <a:pt x="165404" y="160388"/>
                </a:moveTo>
                <a:lnTo>
                  <a:pt x="164401" y="159410"/>
                </a:lnTo>
                <a:lnTo>
                  <a:pt x="162496" y="158940"/>
                </a:lnTo>
                <a:lnTo>
                  <a:pt x="162407" y="160464"/>
                </a:lnTo>
                <a:lnTo>
                  <a:pt x="157403" y="166014"/>
                </a:lnTo>
                <a:lnTo>
                  <a:pt x="153682" y="171145"/>
                </a:lnTo>
                <a:lnTo>
                  <a:pt x="149212" y="175463"/>
                </a:lnTo>
                <a:lnTo>
                  <a:pt x="153111" y="176453"/>
                </a:lnTo>
                <a:lnTo>
                  <a:pt x="165404" y="160388"/>
                </a:lnTo>
                <a:close/>
              </a:path>
              <a:path w="666114" h="459739">
                <a:moveTo>
                  <a:pt x="166014" y="386994"/>
                </a:moveTo>
                <a:lnTo>
                  <a:pt x="164706" y="387692"/>
                </a:lnTo>
                <a:lnTo>
                  <a:pt x="165709" y="387350"/>
                </a:lnTo>
                <a:lnTo>
                  <a:pt x="166014" y="386994"/>
                </a:lnTo>
                <a:close/>
              </a:path>
              <a:path w="666114" h="459739">
                <a:moveTo>
                  <a:pt x="166446" y="373913"/>
                </a:moveTo>
                <a:lnTo>
                  <a:pt x="161188" y="375920"/>
                </a:lnTo>
                <a:lnTo>
                  <a:pt x="157238" y="377190"/>
                </a:lnTo>
                <a:lnTo>
                  <a:pt x="137591" y="381000"/>
                </a:lnTo>
                <a:lnTo>
                  <a:pt x="143141" y="382270"/>
                </a:lnTo>
                <a:lnTo>
                  <a:pt x="149313" y="379730"/>
                </a:lnTo>
                <a:lnTo>
                  <a:pt x="160096" y="377190"/>
                </a:lnTo>
                <a:lnTo>
                  <a:pt x="166446" y="373913"/>
                </a:lnTo>
                <a:close/>
              </a:path>
              <a:path w="666114" h="459739">
                <a:moveTo>
                  <a:pt x="168592" y="373100"/>
                </a:moveTo>
                <a:lnTo>
                  <a:pt x="167487" y="373380"/>
                </a:lnTo>
                <a:lnTo>
                  <a:pt x="166446" y="373913"/>
                </a:lnTo>
                <a:lnTo>
                  <a:pt x="168592" y="373100"/>
                </a:lnTo>
                <a:close/>
              </a:path>
              <a:path w="666114" h="459739">
                <a:moveTo>
                  <a:pt x="172478" y="329234"/>
                </a:moveTo>
                <a:lnTo>
                  <a:pt x="166141" y="330200"/>
                </a:lnTo>
                <a:lnTo>
                  <a:pt x="158140" y="330200"/>
                </a:lnTo>
                <a:lnTo>
                  <a:pt x="158330" y="331470"/>
                </a:lnTo>
                <a:lnTo>
                  <a:pt x="158407" y="332028"/>
                </a:lnTo>
                <a:lnTo>
                  <a:pt x="158508" y="332740"/>
                </a:lnTo>
                <a:lnTo>
                  <a:pt x="166179" y="332740"/>
                </a:lnTo>
                <a:lnTo>
                  <a:pt x="172478" y="329234"/>
                </a:lnTo>
                <a:close/>
              </a:path>
              <a:path w="666114" h="459739">
                <a:moveTo>
                  <a:pt x="173647" y="323850"/>
                </a:moveTo>
                <a:lnTo>
                  <a:pt x="167081" y="322580"/>
                </a:lnTo>
                <a:lnTo>
                  <a:pt x="167055" y="323850"/>
                </a:lnTo>
                <a:lnTo>
                  <a:pt x="173647" y="323850"/>
                </a:lnTo>
                <a:close/>
              </a:path>
              <a:path w="666114" h="459739">
                <a:moveTo>
                  <a:pt x="174536" y="328930"/>
                </a:moveTo>
                <a:lnTo>
                  <a:pt x="173037" y="328930"/>
                </a:lnTo>
                <a:lnTo>
                  <a:pt x="172478" y="329234"/>
                </a:lnTo>
                <a:lnTo>
                  <a:pt x="174536" y="328930"/>
                </a:lnTo>
                <a:close/>
              </a:path>
              <a:path w="666114" h="459739">
                <a:moveTo>
                  <a:pt x="175450" y="156540"/>
                </a:moveTo>
                <a:lnTo>
                  <a:pt x="175107" y="154940"/>
                </a:lnTo>
                <a:lnTo>
                  <a:pt x="168694" y="162267"/>
                </a:lnTo>
                <a:lnTo>
                  <a:pt x="161861" y="169189"/>
                </a:lnTo>
                <a:lnTo>
                  <a:pt x="154571" y="175653"/>
                </a:lnTo>
                <a:lnTo>
                  <a:pt x="146824" y="181571"/>
                </a:lnTo>
                <a:lnTo>
                  <a:pt x="142506" y="184607"/>
                </a:lnTo>
                <a:lnTo>
                  <a:pt x="133883" y="188353"/>
                </a:lnTo>
                <a:lnTo>
                  <a:pt x="128612" y="193179"/>
                </a:lnTo>
                <a:lnTo>
                  <a:pt x="129552" y="194221"/>
                </a:lnTo>
                <a:lnTo>
                  <a:pt x="130213" y="194945"/>
                </a:lnTo>
                <a:lnTo>
                  <a:pt x="144970" y="186093"/>
                </a:lnTo>
                <a:lnTo>
                  <a:pt x="173913" y="158648"/>
                </a:lnTo>
                <a:lnTo>
                  <a:pt x="174612" y="157416"/>
                </a:lnTo>
                <a:lnTo>
                  <a:pt x="175450" y="156540"/>
                </a:lnTo>
                <a:close/>
              </a:path>
              <a:path w="666114" h="459739">
                <a:moveTo>
                  <a:pt x="176225" y="107950"/>
                </a:moveTo>
                <a:lnTo>
                  <a:pt x="171805" y="104140"/>
                </a:lnTo>
                <a:lnTo>
                  <a:pt x="172427" y="107950"/>
                </a:lnTo>
                <a:lnTo>
                  <a:pt x="176225" y="107950"/>
                </a:lnTo>
                <a:close/>
              </a:path>
              <a:path w="666114" h="459739">
                <a:moveTo>
                  <a:pt x="176314" y="125730"/>
                </a:moveTo>
                <a:lnTo>
                  <a:pt x="174764" y="126225"/>
                </a:lnTo>
                <a:lnTo>
                  <a:pt x="176212" y="127127"/>
                </a:lnTo>
                <a:lnTo>
                  <a:pt x="176314" y="125730"/>
                </a:lnTo>
                <a:close/>
              </a:path>
              <a:path w="666114" h="459739">
                <a:moveTo>
                  <a:pt x="177787" y="115608"/>
                </a:moveTo>
                <a:lnTo>
                  <a:pt x="174663" y="114300"/>
                </a:lnTo>
                <a:lnTo>
                  <a:pt x="171538" y="113030"/>
                </a:lnTo>
                <a:lnTo>
                  <a:pt x="172351" y="116166"/>
                </a:lnTo>
                <a:lnTo>
                  <a:pt x="171564" y="115608"/>
                </a:lnTo>
                <a:lnTo>
                  <a:pt x="171538" y="118110"/>
                </a:lnTo>
                <a:lnTo>
                  <a:pt x="173888" y="119380"/>
                </a:lnTo>
                <a:lnTo>
                  <a:pt x="176745" y="119380"/>
                </a:lnTo>
                <a:lnTo>
                  <a:pt x="173266" y="116840"/>
                </a:lnTo>
                <a:lnTo>
                  <a:pt x="172516" y="116840"/>
                </a:lnTo>
                <a:lnTo>
                  <a:pt x="173075" y="116713"/>
                </a:lnTo>
                <a:lnTo>
                  <a:pt x="177787" y="115608"/>
                </a:lnTo>
                <a:close/>
              </a:path>
              <a:path w="666114" h="459739">
                <a:moveTo>
                  <a:pt x="177787" y="59690"/>
                </a:moveTo>
                <a:lnTo>
                  <a:pt x="170649" y="57150"/>
                </a:lnTo>
                <a:lnTo>
                  <a:pt x="171234" y="59690"/>
                </a:lnTo>
                <a:lnTo>
                  <a:pt x="172466" y="59690"/>
                </a:lnTo>
                <a:lnTo>
                  <a:pt x="177787" y="59690"/>
                </a:lnTo>
                <a:close/>
              </a:path>
              <a:path w="666114" h="459739">
                <a:moveTo>
                  <a:pt x="178244" y="317500"/>
                </a:moveTo>
                <a:lnTo>
                  <a:pt x="174904" y="317500"/>
                </a:lnTo>
                <a:lnTo>
                  <a:pt x="169760" y="316230"/>
                </a:lnTo>
                <a:lnTo>
                  <a:pt x="170091" y="317500"/>
                </a:lnTo>
                <a:lnTo>
                  <a:pt x="171513" y="317500"/>
                </a:lnTo>
                <a:lnTo>
                  <a:pt x="174396" y="318782"/>
                </a:lnTo>
                <a:lnTo>
                  <a:pt x="178244" y="317500"/>
                </a:lnTo>
                <a:close/>
              </a:path>
              <a:path w="666114" h="459739">
                <a:moveTo>
                  <a:pt x="178320" y="318795"/>
                </a:moveTo>
                <a:lnTo>
                  <a:pt x="177736" y="318922"/>
                </a:lnTo>
                <a:lnTo>
                  <a:pt x="168871" y="321310"/>
                </a:lnTo>
                <a:lnTo>
                  <a:pt x="174269" y="322580"/>
                </a:lnTo>
                <a:lnTo>
                  <a:pt x="178092" y="318922"/>
                </a:lnTo>
                <a:lnTo>
                  <a:pt x="178320" y="318795"/>
                </a:lnTo>
                <a:close/>
              </a:path>
              <a:path w="666114" h="459739">
                <a:moveTo>
                  <a:pt x="178562" y="54610"/>
                </a:moveTo>
                <a:lnTo>
                  <a:pt x="177228" y="54965"/>
                </a:lnTo>
                <a:lnTo>
                  <a:pt x="178460" y="55270"/>
                </a:lnTo>
                <a:lnTo>
                  <a:pt x="178562" y="54610"/>
                </a:lnTo>
                <a:close/>
              </a:path>
              <a:path w="666114" h="459739">
                <a:moveTo>
                  <a:pt x="180568" y="346951"/>
                </a:moveTo>
                <a:lnTo>
                  <a:pt x="166801" y="351790"/>
                </a:lnTo>
                <a:lnTo>
                  <a:pt x="155765" y="354330"/>
                </a:lnTo>
                <a:lnTo>
                  <a:pt x="144500" y="355600"/>
                </a:lnTo>
                <a:lnTo>
                  <a:pt x="133121" y="355600"/>
                </a:lnTo>
                <a:lnTo>
                  <a:pt x="132918" y="356870"/>
                </a:lnTo>
                <a:lnTo>
                  <a:pt x="136245" y="356870"/>
                </a:lnTo>
                <a:lnTo>
                  <a:pt x="160909" y="354330"/>
                </a:lnTo>
                <a:lnTo>
                  <a:pt x="172821" y="350520"/>
                </a:lnTo>
                <a:lnTo>
                  <a:pt x="180568" y="346951"/>
                </a:lnTo>
                <a:close/>
              </a:path>
              <a:path w="666114" h="459739">
                <a:moveTo>
                  <a:pt x="182270" y="303161"/>
                </a:moveTo>
                <a:lnTo>
                  <a:pt x="178841" y="299491"/>
                </a:lnTo>
                <a:lnTo>
                  <a:pt x="173177" y="298272"/>
                </a:lnTo>
                <a:lnTo>
                  <a:pt x="163868" y="292176"/>
                </a:lnTo>
                <a:lnTo>
                  <a:pt x="161544" y="288569"/>
                </a:lnTo>
                <a:lnTo>
                  <a:pt x="156692" y="283540"/>
                </a:lnTo>
                <a:lnTo>
                  <a:pt x="156324" y="282232"/>
                </a:lnTo>
                <a:lnTo>
                  <a:pt x="154571" y="282638"/>
                </a:lnTo>
                <a:lnTo>
                  <a:pt x="159080" y="290385"/>
                </a:lnTo>
                <a:lnTo>
                  <a:pt x="165671" y="296367"/>
                </a:lnTo>
                <a:lnTo>
                  <a:pt x="173621" y="300634"/>
                </a:lnTo>
                <a:lnTo>
                  <a:pt x="182270" y="303161"/>
                </a:lnTo>
                <a:close/>
              </a:path>
              <a:path w="666114" h="459739">
                <a:moveTo>
                  <a:pt x="185559" y="24130"/>
                </a:moveTo>
                <a:lnTo>
                  <a:pt x="183857" y="12700"/>
                </a:lnTo>
                <a:lnTo>
                  <a:pt x="183667" y="11430"/>
                </a:lnTo>
                <a:lnTo>
                  <a:pt x="178435" y="3810"/>
                </a:lnTo>
                <a:lnTo>
                  <a:pt x="177571" y="2540"/>
                </a:lnTo>
                <a:lnTo>
                  <a:pt x="147091" y="43180"/>
                </a:lnTo>
                <a:lnTo>
                  <a:pt x="143840" y="58064"/>
                </a:lnTo>
                <a:lnTo>
                  <a:pt x="141617" y="68453"/>
                </a:lnTo>
                <a:lnTo>
                  <a:pt x="148628" y="64846"/>
                </a:lnTo>
                <a:lnTo>
                  <a:pt x="150990" y="64846"/>
                </a:lnTo>
                <a:lnTo>
                  <a:pt x="150977" y="62230"/>
                </a:lnTo>
                <a:lnTo>
                  <a:pt x="146075" y="64770"/>
                </a:lnTo>
                <a:lnTo>
                  <a:pt x="144348" y="61087"/>
                </a:lnTo>
                <a:lnTo>
                  <a:pt x="149758" y="61087"/>
                </a:lnTo>
                <a:lnTo>
                  <a:pt x="150876" y="59690"/>
                </a:lnTo>
                <a:lnTo>
                  <a:pt x="151879" y="58420"/>
                </a:lnTo>
                <a:lnTo>
                  <a:pt x="146532" y="59690"/>
                </a:lnTo>
                <a:lnTo>
                  <a:pt x="149733" y="57150"/>
                </a:lnTo>
                <a:lnTo>
                  <a:pt x="149618" y="53797"/>
                </a:lnTo>
                <a:lnTo>
                  <a:pt x="149517" y="50800"/>
                </a:lnTo>
                <a:lnTo>
                  <a:pt x="149440" y="48260"/>
                </a:lnTo>
                <a:lnTo>
                  <a:pt x="149390" y="46990"/>
                </a:lnTo>
                <a:lnTo>
                  <a:pt x="151701" y="44450"/>
                </a:lnTo>
                <a:lnTo>
                  <a:pt x="154762" y="44450"/>
                </a:lnTo>
                <a:lnTo>
                  <a:pt x="155448" y="43180"/>
                </a:lnTo>
                <a:lnTo>
                  <a:pt x="151892" y="43180"/>
                </a:lnTo>
                <a:lnTo>
                  <a:pt x="150914" y="39370"/>
                </a:lnTo>
                <a:lnTo>
                  <a:pt x="154393" y="40640"/>
                </a:lnTo>
                <a:lnTo>
                  <a:pt x="155460" y="38100"/>
                </a:lnTo>
                <a:lnTo>
                  <a:pt x="152323" y="39370"/>
                </a:lnTo>
                <a:lnTo>
                  <a:pt x="150964" y="36830"/>
                </a:lnTo>
                <a:lnTo>
                  <a:pt x="154584" y="35560"/>
                </a:lnTo>
                <a:lnTo>
                  <a:pt x="156349" y="34290"/>
                </a:lnTo>
                <a:lnTo>
                  <a:pt x="152781" y="34290"/>
                </a:lnTo>
                <a:lnTo>
                  <a:pt x="155460" y="30480"/>
                </a:lnTo>
                <a:lnTo>
                  <a:pt x="153670" y="29210"/>
                </a:lnTo>
                <a:lnTo>
                  <a:pt x="155841" y="26670"/>
                </a:lnTo>
                <a:lnTo>
                  <a:pt x="153809" y="22860"/>
                </a:lnTo>
                <a:lnTo>
                  <a:pt x="157238" y="20320"/>
                </a:lnTo>
                <a:lnTo>
                  <a:pt x="155460" y="19050"/>
                </a:lnTo>
                <a:lnTo>
                  <a:pt x="158343" y="11430"/>
                </a:lnTo>
                <a:lnTo>
                  <a:pt x="163156" y="6350"/>
                </a:lnTo>
                <a:lnTo>
                  <a:pt x="169481" y="3810"/>
                </a:lnTo>
                <a:lnTo>
                  <a:pt x="176898" y="7620"/>
                </a:lnTo>
                <a:lnTo>
                  <a:pt x="175120" y="8890"/>
                </a:lnTo>
                <a:lnTo>
                  <a:pt x="178676" y="10160"/>
                </a:lnTo>
                <a:lnTo>
                  <a:pt x="176911" y="11430"/>
                </a:lnTo>
                <a:lnTo>
                  <a:pt x="176898" y="13970"/>
                </a:lnTo>
                <a:lnTo>
                  <a:pt x="179273" y="12700"/>
                </a:lnTo>
                <a:lnTo>
                  <a:pt x="179451" y="13970"/>
                </a:lnTo>
                <a:lnTo>
                  <a:pt x="180467" y="15240"/>
                </a:lnTo>
                <a:lnTo>
                  <a:pt x="176911" y="16510"/>
                </a:lnTo>
                <a:lnTo>
                  <a:pt x="181368" y="20320"/>
                </a:lnTo>
                <a:lnTo>
                  <a:pt x="176898" y="20320"/>
                </a:lnTo>
                <a:lnTo>
                  <a:pt x="181356" y="22860"/>
                </a:lnTo>
                <a:lnTo>
                  <a:pt x="176898" y="22860"/>
                </a:lnTo>
                <a:lnTo>
                  <a:pt x="181356" y="29210"/>
                </a:lnTo>
                <a:lnTo>
                  <a:pt x="176009" y="26670"/>
                </a:lnTo>
                <a:lnTo>
                  <a:pt x="181356" y="30480"/>
                </a:lnTo>
                <a:lnTo>
                  <a:pt x="176009" y="30480"/>
                </a:lnTo>
                <a:lnTo>
                  <a:pt x="180467" y="35560"/>
                </a:lnTo>
                <a:lnTo>
                  <a:pt x="175120" y="33020"/>
                </a:lnTo>
                <a:lnTo>
                  <a:pt x="179578" y="38100"/>
                </a:lnTo>
                <a:lnTo>
                  <a:pt x="173329" y="35560"/>
                </a:lnTo>
                <a:lnTo>
                  <a:pt x="179578" y="40640"/>
                </a:lnTo>
                <a:lnTo>
                  <a:pt x="172440" y="38100"/>
                </a:lnTo>
                <a:lnTo>
                  <a:pt x="178689" y="44450"/>
                </a:lnTo>
                <a:lnTo>
                  <a:pt x="169760" y="41910"/>
                </a:lnTo>
                <a:lnTo>
                  <a:pt x="177800" y="45720"/>
                </a:lnTo>
                <a:lnTo>
                  <a:pt x="176466" y="46990"/>
                </a:lnTo>
                <a:lnTo>
                  <a:pt x="174383" y="45720"/>
                </a:lnTo>
                <a:lnTo>
                  <a:pt x="170192" y="43180"/>
                </a:lnTo>
                <a:lnTo>
                  <a:pt x="167970" y="44450"/>
                </a:lnTo>
                <a:lnTo>
                  <a:pt x="168059" y="45720"/>
                </a:lnTo>
                <a:lnTo>
                  <a:pt x="164807" y="45720"/>
                </a:lnTo>
                <a:lnTo>
                  <a:pt x="161099" y="44450"/>
                </a:lnTo>
                <a:lnTo>
                  <a:pt x="159054" y="46990"/>
                </a:lnTo>
                <a:lnTo>
                  <a:pt x="165277" y="50800"/>
                </a:lnTo>
                <a:lnTo>
                  <a:pt x="162039" y="50800"/>
                </a:lnTo>
                <a:lnTo>
                  <a:pt x="159588" y="49530"/>
                </a:lnTo>
                <a:lnTo>
                  <a:pt x="152311" y="46990"/>
                </a:lnTo>
                <a:lnTo>
                  <a:pt x="153682" y="49530"/>
                </a:lnTo>
                <a:lnTo>
                  <a:pt x="160121" y="53340"/>
                </a:lnTo>
                <a:lnTo>
                  <a:pt x="169849" y="55880"/>
                </a:lnTo>
                <a:lnTo>
                  <a:pt x="171196" y="54825"/>
                </a:lnTo>
                <a:lnTo>
                  <a:pt x="173799" y="55880"/>
                </a:lnTo>
                <a:lnTo>
                  <a:pt x="177228" y="54965"/>
                </a:lnTo>
                <a:lnTo>
                  <a:pt x="172529" y="53797"/>
                </a:lnTo>
                <a:lnTo>
                  <a:pt x="173126" y="53340"/>
                </a:lnTo>
                <a:lnTo>
                  <a:pt x="176390" y="50800"/>
                </a:lnTo>
                <a:lnTo>
                  <a:pt x="180352" y="55270"/>
                </a:lnTo>
                <a:lnTo>
                  <a:pt x="181406" y="55270"/>
                </a:lnTo>
                <a:lnTo>
                  <a:pt x="181508" y="46990"/>
                </a:lnTo>
                <a:lnTo>
                  <a:pt x="181571" y="45720"/>
                </a:lnTo>
                <a:lnTo>
                  <a:pt x="182168" y="44450"/>
                </a:lnTo>
                <a:lnTo>
                  <a:pt x="183959" y="40640"/>
                </a:lnTo>
                <a:lnTo>
                  <a:pt x="184327" y="38100"/>
                </a:lnTo>
                <a:lnTo>
                  <a:pt x="184696" y="35560"/>
                </a:lnTo>
                <a:lnTo>
                  <a:pt x="184797" y="34290"/>
                </a:lnTo>
                <a:lnTo>
                  <a:pt x="184886" y="33020"/>
                </a:lnTo>
                <a:lnTo>
                  <a:pt x="184988" y="31750"/>
                </a:lnTo>
                <a:lnTo>
                  <a:pt x="185077" y="30480"/>
                </a:lnTo>
                <a:lnTo>
                  <a:pt x="185178" y="29210"/>
                </a:lnTo>
                <a:lnTo>
                  <a:pt x="185280" y="27940"/>
                </a:lnTo>
                <a:lnTo>
                  <a:pt x="185369" y="26670"/>
                </a:lnTo>
                <a:lnTo>
                  <a:pt x="185470" y="25400"/>
                </a:lnTo>
                <a:lnTo>
                  <a:pt x="185559" y="24130"/>
                </a:lnTo>
                <a:close/>
              </a:path>
              <a:path w="666114" h="459739">
                <a:moveTo>
                  <a:pt x="188976" y="300469"/>
                </a:moveTo>
                <a:lnTo>
                  <a:pt x="181000" y="293268"/>
                </a:lnTo>
                <a:lnTo>
                  <a:pt x="175780" y="287807"/>
                </a:lnTo>
                <a:lnTo>
                  <a:pt x="168859" y="279006"/>
                </a:lnTo>
                <a:lnTo>
                  <a:pt x="168402" y="275310"/>
                </a:lnTo>
                <a:lnTo>
                  <a:pt x="165290" y="275501"/>
                </a:lnTo>
                <a:lnTo>
                  <a:pt x="173774" y="288899"/>
                </a:lnTo>
                <a:lnTo>
                  <a:pt x="187172" y="301383"/>
                </a:lnTo>
                <a:lnTo>
                  <a:pt x="188277" y="300240"/>
                </a:lnTo>
                <a:lnTo>
                  <a:pt x="188976" y="300469"/>
                </a:lnTo>
                <a:close/>
              </a:path>
              <a:path w="666114" h="459739">
                <a:moveTo>
                  <a:pt x="190398" y="189865"/>
                </a:moveTo>
                <a:lnTo>
                  <a:pt x="189420" y="188887"/>
                </a:lnTo>
                <a:lnTo>
                  <a:pt x="187731" y="188493"/>
                </a:lnTo>
                <a:lnTo>
                  <a:pt x="187299" y="189826"/>
                </a:lnTo>
                <a:lnTo>
                  <a:pt x="186296" y="190665"/>
                </a:lnTo>
                <a:lnTo>
                  <a:pt x="162052" y="233603"/>
                </a:lnTo>
                <a:lnTo>
                  <a:pt x="158648" y="252691"/>
                </a:lnTo>
                <a:lnTo>
                  <a:pt x="159042" y="257987"/>
                </a:lnTo>
                <a:lnTo>
                  <a:pt x="159042" y="262699"/>
                </a:lnTo>
                <a:lnTo>
                  <a:pt x="160248" y="263956"/>
                </a:lnTo>
                <a:lnTo>
                  <a:pt x="160832" y="263880"/>
                </a:lnTo>
                <a:lnTo>
                  <a:pt x="160832" y="250939"/>
                </a:lnTo>
                <a:lnTo>
                  <a:pt x="163004" y="238340"/>
                </a:lnTo>
                <a:lnTo>
                  <a:pt x="168440" y="223253"/>
                </a:lnTo>
                <a:lnTo>
                  <a:pt x="175463" y="208635"/>
                </a:lnTo>
                <a:lnTo>
                  <a:pt x="182422" y="197510"/>
                </a:lnTo>
                <a:lnTo>
                  <a:pt x="183438" y="196189"/>
                </a:lnTo>
                <a:lnTo>
                  <a:pt x="190398" y="189865"/>
                </a:lnTo>
                <a:close/>
              </a:path>
              <a:path w="666114" h="459739">
                <a:moveTo>
                  <a:pt x="191198" y="294246"/>
                </a:moveTo>
                <a:lnTo>
                  <a:pt x="183299" y="282917"/>
                </a:lnTo>
                <a:lnTo>
                  <a:pt x="182587" y="282333"/>
                </a:lnTo>
                <a:lnTo>
                  <a:pt x="182460" y="280162"/>
                </a:lnTo>
                <a:lnTo>
                  <a:pt x="182257" y="279958"/>
                </a:lnTo>
                <a:lnTo>
                  <a:pt x="180492" y="280390"/>
                </a:lnTo>
                <a:lnTo>
                  <a:pt x="186245" y="290817"/>
                </a:lnTo>
                <a:lnTo>
                  <a:pt x="191198" y="294246"/>
                </a:lnTo>
                <a:close/>
              </a:path>
              <a:path w="666114" h="459739">
                <a:moveTo>
                  <a:pt x="192100" y="300482"/>
                </a:moveTo>
                <a:lnTo>
                  <a:pt x="179603" y="287985"/>
                </a:lnTo>
                <a:lnTo>
                  <a:pt x="179209" y="289661"/>
                </a:lnTo>
                <a:lnTo>
                  <a:pt x="180530" y="290118"/>
                </a:lnTo>
                <a:lnTo>
                  <a:pt x="183286" y="293382"/>
                </a:lnTo>
                <a:lnTo>
                  <a:pt x="186702" y="296799"/>
                </a:lnTo>
                <a:lnTo>
                  <a:pt x="189979" y="299554"/>
                </a:lnTo>
                <a:lnTo>
                  <a:pt x="190423" y="300875"/>
                </a:lnTo>
                <a:lnTo>
                  <a:pt x="192100" y="300482"/>
                </a:lnTo>
                <a:close/>
              </a:path>
              <a:path w="666114" h="459739">
                <a:moveTo>
                  <a:pt x="192989" y="176530"/>
                </a:moveTo>
                <a:lnTo>
                  <a:pt x="191211" y="175260"/>
                </a:lnTo>
                <a:lnTo>
                  <a:pt x="188074" y="183515"/>
                </a:lnTo>
                <a:lnTo>
                  <a:pt x="187960" y="183819"/>
                </a:lnTo>
                <a:lnTo>
                  <a:pt x="187833" y="184150"/>
                </a:lnTo>
                <a:lnTo>
                  <a:pt x="185369" y="185420"/>
                </a:lnTo>
                <a:lnTo>
                  <a:pt x="187617" y="179070"/>
                </a:lnTo>
                <a:lnTo>
                  <a:pt x="184518" y="177800"/>
                </a:lnTo>
                <a:lnTo>
                  <a:pt x="184594" y="179070"/>
                </a:lnTo>
                <a:lnTo>
                  <a:pt x="184658" y="180340"/>
                </a:lnTo>
                <a:lnTo>
                  <a:pt x="184772" y="182613"/>
                </a:lnTo>
                <a:lnTo>
                  <a:pt x="184873" y="184569"/>
                </a:lnTo>
                <a:lnTo>
                  <a:pt x="184988" y="186690"/>
                </a:lnTo>
                <a:lnTo>
                  <a:pt x="180733" y="185483"/>
                </a:lnTo>
                <a:lnTo>
                  <a:pt x="180467" y="185483"/>
                </a:lnTo>
                <a:lnTo>
                  <a:pt x="181825" y="180340"/>
                </a:lnTo>
                <a:lnTo>
                  <a:pt x="176453" y="189230"/>
                </a:lnTo>
                <a:lnTo>
                  <a:pt x="177787" y="182880"/>
                </a:lnTo>
                <a:lnTo>
                  <a:pt x="173774" y="189230"/>
                </a:lnTo>
                <a:lnTo>
                  <a:pt x="172466" y="185483"/>
                </a:lnTo>
                <a:lnTo>
                  <a:pt x="172135" y="186296"/>
                </a:lnTo>
                <a:lnTo>
                  <a:pt x="170192" y="191770"/>
                </a:lnTo>
                <a:lnTo>
                  <a:pt x="170307" y="190500"/>
                </a:lnTo>
                <a:lnTo>
                  <a:pt x="170421" y="189230"/>
                </a:lnTo>
                <a:lnTo>
                  <a:pt x="170535" y="187960"/>
                </a:lnTo>
                <a:lnTo>
                  <a:pt x="170637" y="186690"/>
                </a:lnTo>
                <a:lnTo>
                  <a:pt x="167957" y="191770"/>
                </a:lnTo>
                <a:lnTo>
                  <a:pt x="166166" y="191770"/>
                </a:lnTo>
                <a:lnTo>
                  <a:pt x="165290" y="189230"/>
                </a:lnTo>
                <a:lnTo>
                  <a:pt x="163055" y="194310"/>
                </a:lnTo>
                <a:lnTo>
                  <a:pt x="160832" y="191770"/>
                </a:lnTo>
                <a:lnTo>
                  <a:pt x="158572" y="196850"/>
                </a:lnTo>
                <a:lnTo>
                  <a:pt x="158153" y="194310"/>
                </a:lnTo>
                <a:lnTo>
                  <a:pt x="156362" y="194310"/>
                </a:lnTo>
                <a:lnTo>
                  <a:pt x="154114" y="199390"/>
                </a:lnTo>
                <a:lnTo>
                  <a:pt x="151892" y="196850"/>
                </a:lnTo>
                <a:lnTo>
                  <a:pt x="152552" y="201930"/>
                </a:lnTo>
                <a:lnTo>
                  <a:pt x="149682" y="199453"/>
                </a:lnTo>
                <a:lnTo>
                  <a:pt x="149542" y="199453"/>
                </a:lnTo>
                <a:lnTo>
                  <a:pt x="148056" y="200977"/>
                </a:lnTo>
                <a:lnTo>
                  <a:pt x="147104" y="202031"/>
                </a:lnTo>
                <a:lnTo>
                  <a:pt x="146862" y="203200"/>
                </a:lnTo>
                <a:lnTo>
                  <a:pt x="143421" y="205740"/>
                </a:lnTo>
                <a:lnTo>
                  <a:pt x="140677" y="207010"/>
                </a:lnTo>
                <a:lnTo>
                  <a:pt x="138925" y="209550"/>
                </a:lnTo>
                <a:lnTo>
                  <a:pt x="138150" y="208432"/>
                </a:lnTo>
                <a:lnTo>
                  <a:pt x="138036" y="208280"/>
                </a:lnTo>
                <a:lnTo>
                  <a:pt x="135801" y="210820"/>
                </a:lnTo>
                <a:lnTo>
                  <a:pt x="137591" y="210820"/>
                </a:lnTo>
                <a:lnTo>
                  <a:pt x="124637" y="226060"/>
                </a:lnTo>
                <a:lnTo>
                  <a:pt x="122389" y="223520"/>
                </a:lnTo>
                <a:lnTo>
                  <a:pt x="121259" y="222250"/>
                </a:lnTo>
                <a:lnTo>
                  <a:pt x="118376" y="215900"/>
                </a:lnTo>
                <a:lnTo>
                  <a:pt x="113868" y="212090"/>
                </a:lnTo>
                <a:lnTo>
                  <a:pt x="113284" y="210820"/>
                </a:lnTo>
                <a:lnTo>
                  <a:pt x="111683" y="210820"/>
                </a:lnTo>
                <a:lnTo>
                  <a:pt x="119710" y="222250"/>
                </a:lnTo>
                <a:lnTo>
                  <a:pt x="117932" y="224790"/>
                </a:lnTo>
                <a:lnTo>
                  <a:pt x="120726" y="223520"/>
                </a:lnTo>
                <a:lnTo>
                  <a:pt x="122364" y="224790"/>
                </a:lnTo>
                <a:lnTo>
                  <a:pt x="123063" y="227330"/>
                </a:lnTo>
                <a:lnTo>
                  <a:pt x="116141" y="237490"/>
                </a:lnTo>
                <a:lnTo>
                  <a:pt x="122821" y="231140"/>
                </a:lnTo>
                <a:lnTo>
                  <a:pt x="138480" y="267970"/>
                </a:lnTo>
                <a:lnTo>
                  <a:pt x="138709" y="273138"/>
                </a:lnTo>
                <a:lnTo>
                  <a:pt x="137337" y="276656"/>
                </a:lnTo>
                <a:lnTo>
                  <a:pt x="137261" y="276860"/>
                </a:lnTo>
                <a:lnTo>
                  <a:pt x="136563" y="283210"/>
                </a:lnTo>
                <a:lnTo>
                  <a:pt x="136918" y="281940"/>
                </a:lnTo>
                <a:lnTo>
                  <a:pt x="138468" y="281940"/>
                </a:lnTo>
                <a:lnTo>
                  <a:pt x="132638" y="242570"/>
                </a:lnTo>
                <a:lnTo>
                  <a:pt x="125818" y="228600"/>
                </a:lnTo>
                <a:lnTo>
                  <a:pt x="126390" y="227330"/>
                </a:lnTo>
                <a:lnTo>
                  <a:pt x="127330" y="226060"/>
                </a:lnTo>
                <a:lnTo>
                  <a:pt x="129184" y="223520"/>
                </a:lnTo>
                <a:lnTo>
                  <a:pt x="134962" y="218440"/>
                </a:lnTo>
                <a:lnTo>
                  <a:pt x="163449" y="196850"/>
                </a:lnTo>
                <a:lnTo>
                  <a:pt x="168427" y="194310"/>
                </a:lnTo>
                <a:lnTo>
                  <a:pt x="170916" y="193040"/>
                </a:lnTo>
                <a:lnTo>
                  <a:pt x="174002" y="191770"/>
                </a:lnTo>
                <a:lnTo>
                  <a:pt x="180187" y="189230"/>
                </a:lnTo>
                <a:lnTo>
                  <a:pt x="186359" y="186690"/>
                </a:lnTo>
                <a:lnTo>
                  <a:pt x="186791" y="186550"/>
                </a:lnTo>
                <a:lnTo>
                  <a:pt x="187452" y="185483"/>
                </a:lnTo>
                <a:lnTo>
                  <a:pt x="192887" y="176695"/>
                </a:lnTo>
                <a:lnTo>
                  <a:pt x="192989" y="176530"/>
                </a:lnTo>
                <a:close/>
              </a:path>
              <a:path w="666114" h="459739">
                <a:moveTo>
                  <a:pt x="198742" y="298615"/>
                </a:moveTo>
                <a:lnTo>
                  <a:pt x="197065" y="290830"/>
                </a:lnTo>
                <a:lnTo>
                  <a:pt x="192125" y="288302"/>
                </a:lnTo>
                <a:lnTo>
                  <a:pt x="192227" y="288620"/>
                </a:lnTo>
                <a:lnTo>
                  <a:pt x="194094" y="293370"/>
                </a:lnTo>
                <a:lnTo>
                  <a:pt x="198450" y="298450"/>
                </a:lnTo>
                <a:lnTo>
                  <a:pt x="198742" y="298615"/>
                </a:lnTo>
                <a:close/>
              </a:path>
              <a:path w="666114" h="459739">
                <a:moveTo>
                  <a:pt x="200634" y="299720"/>
                </a:moveTo>
                <a:lnTo>
                  <a:pt x="198742" y="298615"/>
                </a:lnTo>
                <a:lnTo>
                  <a:pt x="198920" y="299453"/>
                </a:lnTo>
                <a:lnTo>
                  <a:pt x="198970" y="299720"/>
                </a:lnTo>
                <a:lnTo>
                  <a:pt x="200634" y="299720"/>
                </a:lnTo>
                <a:close/>
              </a:path>
              <a:path w="666114" h="459739">
                <a:moveTo>
                  <a:pt x="201917" y="104140"/>
                </a:moveTo>
                <a:lnTo>
                  <a:pt x="201396" y="101600"/>
                </a:lnTo>
                <a:lnTo>
                  <a:pt x="199504" y="104140"/>
                </a:lnTo>
                <a:lnTo>
                  <a:pt x="201917" y="104140"/>
                </a:lnTo>
                <a:close/>
              </a:path>
              <a:path w="666114" h="459739">
                <a:moveTo>
                  <a:pt x="203758" y="288302"/>
                </a:moveTo>
                <a:lnTo>
                  <a:pt x="200431" y="283210"/>
                </a:lnTo>
                <a:lnTo>
                  <a:pt x="198285" y="278244"/>
                </a:lnTo>
                <a:lnTo>
                  <a:pt x="196583" y="273138"/>
                </a:lnTo>
                <a:lnTo>
                  <a:pt x="196367" y="272910"/>
                </a:lnTo>
                <a:lnTo>
                  <a:pt x="194919" y="271780"/>
                </a:lnTo>
                <a:lnTo>
                  <a:pt x="195808" y="274320"/>
                </a:lnTo>
                <a:lnTo>
                  <a:pt x="198475" y="284480"/>
                </a:lnTo>
                <a:lnTo>
                  <a:pt x="203758" y="288302"/>
                </a:lnTo>
                <a:close/>
              </a:path>
              <a:path w="666114" h="459739">
                <a:moveTo>
                  <a:pt x="205486" y="284416"/>
                </a:moveTo>
                <a:lnTo>
                  <a:pt x="198361" y="266560"/>
                </a:lnTo>
                <a:lnTo>
                  <a:pt x="198513" y="272656"/>
                </a:lnTo>
                <a:lnTo>
                  <a:pt x="201295" y="279869"/>
                </a:lnTo>
                <a:lnTo>
                  <a:pt x="205486" y="284416"/>
                </a:lnTo>
                <a:close/>
              </a:path>
              <a:path w="666114" h="459739">
                <a:moveTo>
                  <a:pt x="209003" y="296367"/>
                </a:moveTo>
                <a:lnTo>
                  <a:pt x="208915" y="295910"/>
                </a:lnTo>
                <a:lnTo>
                  <a:pt x="206324" y="292100"/>
                </a:lnTo>
                <a:lnTo>
                  <a:pt x="207060" y="293370"/>
                </a:lnTo>
                <a:lnTo>
                  <a:pt x="209003" y="296367"/>
                </a:lnTo>
                <a:close/>
              </a:path>
              <a:path w="666114" h="459739">
                <a:moveTo>
                  <a:pt x="215798" y="218338"/>
                </a:moveTo>
                <a:lnTo>
                  <a:pt x="215328" y="215671"/>
                </a:lnTo>
                <a:lnTo>
                  <a:pt x="209003" y="217284"/>
                </a:lnTo>
                <a:lnTo>
                  <a:pt x="202666" y="219633"/>
                </a:lnTo>
                <a:lnTo>
                  <a:pt x="196862" y="222885"/>
                </a:lnTo>
                <a:lnTo>
                  <a:pt x="192100" y="227266"/>
                </a:lnTo>
                <a:lnTo>
                  <a:pt x="196176" y="225844"/>
                </a:lnTo>
                <a:lnTo>
                  <a:pt x="199491" y="222986"/>
                </a:lnTo>
                <a:lnTo>
                  <a:pt x="206590" y="219659"/>
                </a:lnTo>
                <a:lnTo>
                  <a:pt x="209905" y="218668"/>
                </a:lnTo>
                <a:lnTo>
                  <a:pt x="214617" y="217081"/>
                </a:lnTo>
                <a:lnTo>
                  <a:pt x="215798" y="218338"/>
                </a:lnTo>
                <a:close/>
              </a:path>
              <a:path w="666114" h="459739">
                <a:moveTo>
                  <a:pt x="217385" y="286562"/>
                </a:moveTo>
                <a:lnTo>
                  <a:pt x="215773" y="283210"/>
                </a:lnTo>
                <a:lnTo>
                  <a:pt x="213956" y="280670"/>
                </a:lnTo>
                <a:lnTo>
                  <a:pt x="206400" y="264160"/>
                </a:lnTo>
                <a:lnTo>
                  <a:pt x="206971" y="270510"/>
                </a:lnTo>
                <a:lnTo>
                  <a:pt x="210362" y="276656"/>
                </a:lnTo>
                <a:lnTo>
                  <a:pt x="215036" y="284480"/>
                </a:lnTo>
                <a:lnTo>
                  <a:pt x="217385" y="286562"/>
                </a:lnTo>
                <a:close/>
              </a:path>
              <a:path w="666114" h="459739">
                <a:moveTo>
                  <a:pt x="218897" y="145999"/>
                </a:moveTo>
                <a:lnTo>
                  <a:pt x="214337" y="137756"/>
                </a:lnTo>
                <a:lnTo>
                  <a:pt x="197459" y="135305"/>
                </a:lnTo>
                <a:lnTo>
                  <a:pt x="197840" y="136652"/>
                </a:lnTo>
                <a:lnTo>
                  <a:pt x="199250" y="137502"/>
                </a:lnTo>
                <a:lnTo>
                  <a:pt x="202374" y="139268"/>
                </a:lnTo>
                <a:lnTo>
                  <a:pt x="218097" y="146608"/>
                </a:lnTo>
                <a:lnTo>
                  <a:pt x="218897" y="145999"/>
                </a:lnTo>
                <a:close/>
              </a:path>
              <a:path w="666114" h="459739">
                <a:moveTo>
                  <a:pt x="220040" y="288937"/>
                </a:moveTo>
                <a:lnTo>
                  <a:pt x="217385" y="286562"/>
                </a:lnTo>
                <a:lnTo>
                  <a:pt x="218808" y="289560"/>
                </a:lnTo>
                <a:lnTo>
                  <a:pt x="218935" y="289814"/>
                </a:lnTo>
                <a:lnTo>
                  <a:pt x="219024" y="289991"/>
                </a:lnTo>
                <a:lnTo>
                  <a:pt x="219760" y="289814"/>
                </a:lnTo>
                <a:lnTo>
                  <a:pt x="220040" y="288937"/>
                </a:lnTo>
                <a:close/>
              </a:path>
              <a:path w="666114" h="459739">
                <a:moveTo>
                  <a:pt x="222046" y="275590"/>
                </a:moveTo>
                <a:lnTo>
                  <a:pt x="221716" y="274320"/>
                </a:lnTo>
                <a:lnTo>
                  <a:pt x="217982" y="262890"/>
                </a:lnTo>
                <a:lnTo>
                  <a:pt x="216484" y="259080"/>
                </a:lnTo>
                <a:lnTo>
                  <a:pt x="215303" y="256540"/>
                </a:lnTo>
                <a:lnTo>
                  <a:pt x="215328" y="259080"/>
                </a:lnTo>
                <a:lnTo>
                  <a:pt x="222046" y="275590"/>
                </a:lnTo>
                <a:close/>
              </a:path>
              <a:path w="666114" h="459739">
                <a:moveTo>
                  <a:pt x="223126" y="278244"/>
                </a:moveTo>
                <a:lnTo>
                  <a:pt x="222567" y="276860"/>
                </a:lnTo>
                <a:lnTo>
                  <a:pt x="222999" y="278244"/>
                </a:lnTo>
                <a:lnTo>
                  <a:pt x="223126" y="278244"/>
                </a:lnTo>
                <a:close/>
              </a:path>
              <a:path w="666114" h="459739">
                <a:moveTo>
                  <a:pt x="224713" y="270510"/>
                </a:moveTo>
                <a:lnTo>
                  <a:pt x="223062" y="262890"/>
                </a:lnTo>
                <a:lnTo>
                  <a:pt x="220332" y="255270"/>
                </a:lnTo>
                <a:lnTo>
                  <a:pt x="220687" y="252730"/>
                </a:lnTo>
                <a:lnTo>
                  <a:pt x="218909" y="252730"/>
                </a:lnTo>
                <a:lnTo>
                  <a:pt x="220103" y="259080"/>
                </a:lnTo>
                <a:lnTo>
                  <a:pt x="222440" y="266700"/>
                </a:lnTo>
                <a:lnTo>
                  <a:pt x="224713" y="270510"/>
                </a:lnTo>
                <a:close/>
              </a:path>
              <a:path w="666114" h="459739">
                <a:moveTo>
                  <a:pt x="227393" y="132511"/>
                </a:moveTo>
                <a:lnTo>
                  <a:pt x="220713" y="128282"/>
                </a:lnTo>
                <a:lnTo>
                  <a:pt x="220408" y="128447"/>
                </a:lnTo>
                <a:lnTo>
                  <a:pt x="218744" y="129540"/>
                </a:lnTo>
                <a:lnTo>
                  <a:pt x="227393" y="132511"/>
                </a:lnTo>
                <a:close/>
              </a:path>
              <a:path w="666114" h="459739">
                <a:moveTo>
                  <a:pt x="228396" y="124460"/>
                </a:moveTo>
                <a:lnTo>
                  <a:pt x="223367" y="120650"/>
                </a:lnTo>
                <a:lnTo>
                  <a:pt x="223989" y="124460"/>
                </a:lnTo>
                <a:lnTo>
                  <a:pt x="228396" y="124460"/>
                </a:lnTo>
                <a:close/>
              </a:path>
              <a:path w="666114" h="459739">
                <a:moveTo>
                  <a:pt x="228473" y="144780"/>
                </a:moveTo>
                <a:lnTo>
                  <a:pt x="227952" y="144246"/>
                </a:lnTo>
                <a:lnTo>
                  <a:pt x="227838" y="144449"/>
                </a:lnTo>
                <a:lnTo>
                  <a:pt x="228473" y="144780"/>
                </a:lnTo>
                <a:close/>
              </a:path>
              <a:path w="666114" h="459739">
                <a:moveTo>
                  <a:pt x="228930" y="133032"/>
                </a:moveTo>
                <a:lnTo>
                  <a:pt x="227393" y="132511"/>
                </a:lnTo>
                <a:lnTo>
                  <a:pt x="228714" y="133350"/>
                </a:lnTo>
                <a:lnTo>
                  <a:pt x="228930" y="133032"/>
                </a:lnTo>
                <a:close/>
              </a:path>
              <a:path w="666114" h="459739">
                <a:moveTo>
                  <a:pt x="230517" y="110909"/>
                </a:moveTo>
                <a:lnTo>
                  <a:pt x="230492" y="107162"/>
                </a:lnTo>
                <a:lnTo>
                  <a:pt x="215557" y="102463"/>
                </a:lnTo>
                <a:lnTo>
                  <a:pt x="210858" y="102260"/>
                </a:lnTo>
                <a:lnTo>
                  <a:pt x="211086" y="103593"/>
                </a:lnTo>
                <a:lnTo>
                  <a:pt x="212496" y="103987"/>
                </a:lnTo>
                <a:lnTo>
                  <a:pt x="215188" y="105283"/>
                </a:lnTo>
                <a:lnTo>
                  <a:pt x="230517" y="110909"/>
                </a:lnTo>
                <a:close/>
              </a:path>
              <a:path w="666114" h="459739">
                <a:moveTo>
                  <a:pt x="230695" y="124460"/>
                </a:moveTo>
                <a:lnTo>
                  <a:pt x="228396" y="124460"/>
                </a:lnTo>
                <a:lnTo>
                  <a:pt x="230073" y="125730"/>
                </a:lnTo>
                <a:lnTo>
                  <a:pt x="230695" y="124460"/>
                </a:lnTo>
                <a:close/>
              </a:path>
              <a:path w="666114" h="459739">
                <a:moveTo>
                  <a:pt x="232359" y="64846"/>
                </a:moveTo>
                <a:lnTo>
                  <a:pt x="231432" y="64452"/>
                </a:lnTo>
                <a:lnTo>
                  <a:pt x="232117" y="64846"/>
                </a:lnTo>
                <a:lnTo>
                  <a:pt x="232359" y="64846"/>
                </a:lnTo>
                <a:close/>
              </a:path>
              <a:path w="666114" h="459739">
                <a:moveTo>
                  <a:pt x="235966" y="93980"/>
                </a:moveTo>
                <a:lnTo>
                  <a:pt x="233692" y="92710"/>
                </a:lnTo>
                <a:lnTo>
                  <a:pt x="232397" y="90170"/>
                </a:lnTo>
                <a:lnTo>
                  <a:pt x="229616" y="91440"/>
                </a:lnTo>
                <a:lnTo>
                  <a:pt x="231292" y="93980"/>
                </a:lnTo>
                <a:lnTo>
                  <a:pt x="235966" y="93980"/>
                </a:lnTo>
                <a:close/>
              </a:path>
              <a:path w="666114" h="459739">
                <a:moveTo>
                  <a:pt x="236080" y="268427"/>
                </a:moveTo>
                <a:lnTo>
                  <a:pt x="235026" y="265430"/>
                </a:lnTo>
                <a:lnTo>
                  <a:pt x="231330" y="257810"/>
                </a:lnTo>
                <a:lnTo>
                  <a:pt x="231216" y="255117"/>
                </a:lnTo>
                <a:lnTo>
                  <a:pt x="231101" y="252730"/>
                </a:lnTo>
                <a:lnTo>
                  <a:pt x="229273" y="245110"/>
                </a:lnTo>
                <a:lnTo>
                  <a:pt x="230517" y="243840"/>
                </a:lnTo>
                <a:lnTo>
                  <a:pt x="227838" y="245110"/>
                </a:lnTo>
                <a:lnTo>
                  <a:pt x="229082" y="251460"/>
                </a:lnTo>
                <a:lnTo>
                  <a:pt x="230581" y="257454"/>
                </a:lnTo>
                <a:lnTo>
                  <a:pt x="230670" y="257810"/>
                </a:lnTo>
                <a:lnTo>
                  <a:pt x="233045" y="264160"/>
                </a:lnTo>
                <a:lnTo>
                  <a:pt x="236080" y="268427"/>
                </a:lnTo>
                <a:close/>
              </a:path>
              <a:path w="666114" h="459739">
                <a:moveTo>
                  <a:pt x="236639" y="93980"/>
                </a:moveTo>
                <a:lnTo>
                  <a:pt x="235966" y="93980"/>
                </a:lnTo>
                <a:lnTo>
                  <a:pt x="236575" y="94322"/>
                </a:lnTo>
                <a:lnTo>
                  <a:pt x="236639" y="93980"/>
                </a:lnTo>
                <a:close/>
              </a:path>
              <a:path w="666114" h="459739">
                <a:moveTo>
                  <a:pt x="237540" y="82981"/>
                </a:moveTo>
                <a:lnTo>
                  <a:pt x="232295" y="80010"/>
                </a:lnTo>
                <a:lnTo>
                  <a:pt x="233540" y="83820"/>
                </a:lnTo>
                <a:lnTo>
                  <a:pt x="237540" y="82981"/>
                </a:lnTo>
                <a:close/>
              </a:path>
              <a:path w="666114" h="459739">
                <a:moveTo>
                  <a:pt x="237655" y="235305"/>
                </a:moveTo>
                <a:lnTo>
                  <a:pt x="235902" y="229222"/>
                </a:lnTo>
                <a:lnTo>
                  <a:pt x="232994" y="223316"/>
                </a:lnTo>
                <a:lnTo>
                  <a:pt x="231978" y="212178"/>
                </a:lnTo>
                <a:lnTo>
                  <a:pt x="233121" y="207797"/>
                </a:lnTo>
                <a:lnTo>
                  <a:pt x="232752" y="203174"/>
                </a:lnTo>
                <a:lnTo>
                  <a:pt x="228917" y="206781"/>
                </a:lnTo>
                <a:lnTo>
                  <a:pt x="229133" y="214630"/>
                </a:lnTo>
                <a:lnTo>
                  <a:pt x="229882" y="221043"/>
                </a:lnTo>
                <a:lnTo>
                  <a:pt x="234835" y="238417"/>
                </a:lnTo>
                <a:lnTo>
                  <a:pt x="237655" y="235305"/>
                </a:lnTo>
                <a:close/>
              </a:path>
              <a:path w="666114" h="459739">
                <a:moveTo>
                  <a:pt x="239153" y="82651"/>
                </a:moveTo>
                <a:lnTo>
                  <a:pt x="237540" y="82981"/>
                </a:lnTo>
                <a:lnTo>
                  <a:pt x="239001" y="83820"/>
                </a:lnTo>
                <a:lnTo>
                  <a:pt x="239102" y="82981"/>
                </a:lnTo>
                <a:lnTo>
                  <a:pt x="239153" y="82651"/>
                </a:lnTo>
                <a:close/>
              </a:path>
              <a:path w="666114" h="459739">
                <a:moveTo>
                  <a:pt x="240652" y="263601"/>
                </a:moveTo>
                <a:lnTo>
                  <a:pt x="237312" y="255270"/>
                </a:lnTo>
                <a:lnTo>
                  <a:pt x="235635" y="251460"/>
                </a:lnTo>
                <a:lnTo>
                  <a:pt x="235013" y="247650"/>
                </a:lnTo>
                <a:lnTo>
                  <a:pt x="233730" y="242570"/>
                </a:lnTo>
                <a:lnTo>
                  <a:pt x="235013" y="241300"/>
                </a:lnTo>
                <a:lnTo>
                  <a:pt x="232308" y="242570"/>
                </a:lnTo>
                <a:lnTo>
                  <a:pt x="233108" y="247650"/>
                </a:lnTo>
                <a:lnTo>
                  <a:pt x="237261" y="260350"/>
                </a:lnTo>
                <a:lnTo>
                  <a:pt x="240652" y="263601"/>
                </a:lnTo>
                <a:close/>
              </a:path>
              <a:path w="666114" h="459739">
                <a:moveTo>
                  <a:pt x="242023" y="264922"/>
                </a:moveTo>
                <a:lnTo>
                  <a:pt x="240652" y="263601"/>
                </a:lnTo>
                <a:lnTo>
                  <a:pt x="241376" y="265430"/>
                </a:lnTo>
                <a:lnTo>
                  <a:pt x="242023" y="264922"/>
                </a:lnTo>
                <a:close/>
              </a:path>
              <a:path w="666114" h="459739">
                <a:moveTo>
                  <a:pt x="244830" y="68821"/>
                </a:moveTo>
                <a:lnTo>
                  <a:pt x="242595" y="68821"/>
                </a:lnTo>
                <a:lnTo>
                  <a:pt x="241604" y="68821"/>
                </a:lnTo>
                <a:lnTo>
                  <a:pt x="240334" y="69850"/>
                </a:lnTo>
                <a:lnTo>
                  <a:pt x="236347" y="67310"/>
                </a:lnTo>
                <a:lnTo>
                  <a:pt x="232117" y="64846"/>
                </a:lnTo>
                <a:lnTo>
                  <a:pt x="231635" y="64846"/>
                </a:lnTo>
                <a:lnTo>
                  <a:pt x="226783" y="66040"/>
                </a:lnTo>
                <a:lnTo>
                  <a:pt x="226961" y="67310"/>
                </a:lnTo>
                <a:lnTo>
                  <a:pt x="226479" y="67310"/>
                </a:lnTo>
                <a:lnTo>
                  <a:pt x="221742" y="64846"/>
                </a:lnTo>
                <a:lnTo>
                  <a:pt x="222389" y="66040"/>
                </a:lnTo>
                <a:lnTo>
                  <a:pt x="224828" y="69850"/>
                </a:lnTo>
                <a:lnTo>
                  <a:pt x="229882" y="72390"/>
                </a:lnTo>
                <a:lnTo>
                  <a:pt x="235470" y="72390"/>
                </a:lnTo>
                <a:lnTo>
                  <a:pt x="240334" y="74930"/>
                </a:lnTo>
                <a:lnTo>
                  <a:pt x="233197" y="73660"/>
                </a:lnTo>
                <a:lnTo>
                  <a:pt x="239445" y="78740"/>
                </a:lnTo>
                <a:lnTo>
                  <a:pt x="237591" y="80010"/>
                </a:lnTo>
                <a:lnTo>
                  <a:pt x="233451" y="74930"/>
                </a:lnTo>
                <a:lnTo>
                  <a:pt x="232308" y="77470"/>
                </a:lnTo>
                <a:lnTo>
                  <a:pt x="239318" y="81280"/>
                </a:lnTo>
                <a:lnTo>
                  <a:pt x="239153" y="82651"/>
                </a:lnTo>
                <a:lnTo>
                  <a:pt x="239610" y="82651"/>
                </a:lnTo>
                <a:lnTo>
                  <a:pt x="238544" y="86360"/>
                </a:lnTo>
                <a:lnTo>
                  <a:pt x="238544" y="90170"/>
                </a:lnTo>
                <a:lnTo>
                  <a:pt x="237820" y="91440"/>
                </a:lnTo>
                <a:lnTo>
                  <a:pt x="233273" y="87630"/>
                </a:lnTo>
                <a:lnTo>
                  <a:pt x="233032" y="87630"/>
                </a:lnTo>
                <a:lnTo>
                  <a:pt x="233210" y="87591"/>
                </a:lnTo>
                <a:lnTo>
                  <a:pt x="238544" y="86360"/>
                </a:lnTo>
                <a:lnTo>
                  <a:pt x="236296" y="85090"/>
                </a:lnTo>
                <a:lnTo>
                  <a:pt x="234416" y="83820"/>
                </a:lnTo>
                <a:lnTo>
                  <a:pt x="233540" y="83820"/>
                </a:lnTo>
                <a:lnTo>
                  <a:pt x="231406" y="83820"/>
                </a:lnTo>
                <a:lnTo>
                  <a:pt x="232905" y="87325"/>
                </a:lnTo>
                <a:lnTo>
                  <a:pt x="230225" y="85090"/>
                </a:lnTo>
                <a:lnTo>
                  <a:pt x="230619" y="88900"/>
                </a:lnTo>
                <a:lnTo>
                  <a:pt x="234708" y="90170"/>
                </a:lnTo>
                <a:lnTo>
                  <a:pt x="237655" y="92710"/>
                </a:lnTo>
                <a:lnTo>
                  <a:pt x="238226" y="95250"/>
                </a:lnTo>
                <a:lnTo>
                  <a:pt x="236575" y="94322"/>
                </a:lnTo>
                <a:lnTo>
                  <a:pt x="235953" y="97370"/>
                </a:lnTo>
                <a:lnTo>
                  <a:pt x="235864" y="97790"/>
                </a:lnTo>
                <a:lnTo>
                  <a:pt x="235546" y="97688"/>
                </a:lnTo>
                <a:lnTo>
                  <a:pt x="235546" y="99060"/>
                </a:lnTo>
                <a:lnTo>
                  <a:pt x="234226" y="105410"/>
                </a:lnTo>
                <a:lnTo>
                  <a:pt x="230073" y="98082"/>
                </a:lnTo>
                <a:lnTo>
                  <a:pt x="235546" y="99060"/>
                </a:lnTo>
                <a:lnTo>
                  <a:pt x="235546" y="97688"/>
                </a:lnTo>
                <a:lnTo>
                  <a:pt x="232295" y="96520"/>
                </a:lnTo>
                <a:lnTo>
                  <a:pt x="228727" y="95250"/>
                </a:lnTo>
                <a:lnTo>
                  <a:pt x="228549" y="96520"/>
                </a:lnTo>
                <a:lnTo>
                  <a:pt x="228434" y="97370"/>
                </a:lnTo>
                <a:lnTo>
                  <a:pt x="226936" y="99060"/>
                </a:lnTo>
                <a:lnTo>
                  <a:pt x="227685" y="99860"/>
                </a:lnTo>
                <a:lnTo>
                  <a:pt x="225171" y="100634"/>
                </a:lnTo>
                <a:lnTo>
                  <a:pt x="219189" y="98729"/>
                </a:lnTo>
                <a:lnTo>
                  <a:pt x="215341" y="96316"/>
                </a:lnTo>
                <a:lnTo>
                  <a:pt x="210858" y="96901"/>
                </a:lnTo>
                <a:lnTo>
                  <a:pt x="213296" y="100380"/>
                </a:lnTo>
                <a:lnTo>
                  <a:pt x="226187" y="104533"/>
                </a:lnTo>
                <a:lnTo>
                  <a:pt x="230060" y="104051"/>
                </a:lnTo>
                <a:lnTo>
                  <a:pt x="230390" y="102692"/>
                </a:lnTo>
                <a:lnTo>
                  <a:pt x="232994" y="105410"/>
                </a:lnTo>
                <a:lnTo>
                  <a:pt x="232410" y="111874"/>
                </a:lnTo>
                <a:lnTo>
                  <a:pt x="232295" y="113030"/>
                </a:lnTo>
                <a:lnTo>
                  <a:pt x="226656" y="111874"/>
                </a:lnTo>
                <a:lnTo>
                  <a:pt x="234340" y="114300"/>
                </a:lnTo>
                <a:lnTo>
                  <a:pt x="232295" y="116840"/>
                </a:lnTo>
                <a:lnTo>
                  <a:pt x="225145" y="113030"/>
                </a:lnTo>
                <a:lnTo>
                  <a:pt x="226593" y="116840"/>
                </a:lnTo>
                <a:lnTo>
                  <a:pt x="223367" y="116840"/>
                </a:lnTo>
                <a:lnTo>
                  <a:pt x="225272" y="120650"/>
                </a:lnTo>
                <a:lnTo>
                  <a:pt x="231394" y="120650"/>
                </a:lnTo>
                <a:lnTo>
                  <a:pt x="228511" y="119380"/>
                </a:lnTo>
                <a:lnTo>
                  <a:pt x="226885" y="116840"/>
                </a:lnTo>
                <a:lnTo>
                  <a:pt x="232143" y="116840"/>
                </a:lnTo>
                <a:lnTo>
                  <a:pt x="231394" y="120650"/>
                </a:lnTo>
                <a:lnTo>
                  <a:pt x="232549" y="120650"/>
                </a:lnTo>
                <a:lnTo>
                  <a:pt x="230695" y="124460"/>
                </a:lnTo>
                <a:lnTo>
                  <a:pt x="231000" y="124460"/>
                </a:lnTo>
                <a:lnTo>
                  <a:pt x="229616" y="129540"/>
                </a:lnTo>
                <a:lnTo>
                  <a:pt x="223418" y="124460"/>
                </a:lnTo>
                <a:lnTo>
                  <a:pt x="221576" y="125730"/>
                </a:lnTo>
                <a:lnTo>
                  <a:pt x="223621" y="125730"/>
                </a:lnTo>
                <a:lnTo>
                  <a:pt x="230390" y="130810"/>
                </a:lnTo>
                <a:lnTo>
                  <a:pt x="228930" y="133032"/>
                </a:lnTo>
                <a:lnTo>
                  <a:pt x="229831" y="133350"/>
                </a:lnTo>
                <a:lnTo>
                  <a:pt x="227825" y="137160"/>
                </a:lnTo>
                <a:lnTo>
                  <a:pt x="219798" y="132080"/>
                </a:lnTo>
                <a:lnTo>
                  <a:pt x="226936" y="139700"/>
                </a:lnTo>
                <a:lnTo>
                  <a:pt x="222465" y="137160"/>
                </a:lnTo>
                <a:lnTo>
                  <a:pt x="222313" y="138518"/>
                </a:lnTo>
                <a:lnTo>
                  <a:pt x="227952" y="144246"/>
                </a:lnTo>
                <a:lnTo>
                  <a:pt x="230466" y="139700"/>
                </a:lnTo>
                <a:lnTo>
                  <a:pt x="231863" y="137160"/>
                </a:lnTo>
                <a:lnTo>
                  <a:pt x="232562" y="135890"/>
                </a:lnTo>
                <a:lnTo>
                  <a:pt x="234175" y="129540"/>
                </a:lnTo>
                <a:lnTo>
                  <a:pt x="236105" y="121920"/>
                </a:lnTo>
                <a:lnTo>
                  <a:pt x="236042" y="120650"/>
                </a:lnTo>
                <a:lnTo>
                  <a:pt x="235966" y="119380"/>
                </a:lnTo>
                <a:lnTo>
                  <a:pt x="235889" y="118110"/>
                </a:lnTo>
                <a:lnTo>
                  <a:pt x="235788" y="116166"/>
                </a:lnTo>
                <a:lnTo>
                  <a:pt x="235673" y="114300"/>
                </a:lnTo>
                <a:lnTo>
                  <a:pt x="235889" y="113030"/>
                </a:lnTo>
                <a:lnTo>
                  <a:pt x="237147" y="105410"/>
                </a:lnTo>
                <a:lnTo>
                  <a:pt x="237350" y="104140"/>
                </a:lnTo>
                <a:lnTo>
                  <a:pt x="240093" y="97790"/>
                </a:lnTo>
                <a:lnTo>
                  <a:pt x="240639" y="96520"/>
                </a:lnTo>
                <a:lnTo>
                  <a:pt x="240919" y="95250"/>
                </a:lnTo>
                <a:lnTo>
                  <a:pt x="241757" y="91440"/>
                </a:lnTo>
                <a:lnTo>
                  <a:pt x="243141" y="85090"/>
                </a:lnTo>
                <a:lnTo>
                  <a:pt x="243039" y="80010"/>
                </a:lnTo>
                <a:lnTo>
                  <a:pt x="243014" y="78740"/>
                </a:lnTo>
                <a:lnTo>
                  <a:pt x="243713" y="74930"/>
                </a:lnTo>
                <a:lnTo>
                  <a:pt x="244640" y="69850"/>
                </a:lnTo>
                <a:lnTo>
                  <a:pt x="244830" y="68821"/>
                </a:lnTo>
                <a:close/>
              </a:path>
              <a:path w="666114" h="459739">
                <a:moveTo>
                  <a:pt x="250799" y="243243"/>
                </a:moveTo>
                <a:lnTo>
                  <a:pt x="249872" y="236220"/>
                </a:lnTo>
                <a:lnTo>
                  <a:pt x="249796" y="235635"/>
                </a:lnTo>
                <a:lnTo>
                  <a:pt x="249707" y="234950"/>
                </a:lnTo>
                <a:lnTo>
                  <a:pt x="248970" y="232410"/>
                </a:lnTo>
                <a:lnTo>
                  <a:pt x="247484" y="232410"/>
                </a:lnTo>
                <a:lnTo>
                  <a:pt x="247535" y="233235"/>
                </a:lnTo>
                <a:lnTo>
                  <a:pt x="247662" y="235635"/>
                </a:lnTo>
                <a:lnTo>
                  <a:pt x="247751" y="237490"/>
                </a:lnTo>
                <a:lnTo>
                  <a:pt x="250799" y="243243"/>
                </a:lnTo>
                <a:close/>
              </a:path>
              <a:path w="666114" h="459739">
                <a:moveTo>
                  <a:pt x="251256" y="45720"/>
                </a:moveTo>
                <a:lnTo>
                  <a:pt x="247484" y="45720"/>
                </a:lnTo>
                <a:lnTo>
                  <a:pt x="243027" y="45720"/>
                </a:lnTo>
                <a:lnTo>
                  <a:pt x="247497" y="48260"/>
                </a:lnTo>
                <a:lnTo>
                  <a:pt x="242582" y="46990"/>
                </a:lnTo>
                <a:lnTo>
                  <a:pt x="242138" y="49530"/>
                </a:lnTo>
                <a:lnTo>
                  <a:pt x="244360" y="49530"/>
                </a:lnTo>
                <a:lnTo>
                  <a:pt x="247408" y="50800"/>
                </a:lnTo>
                <a:lnTo>
                  <a:pt x="246583" y="53340"/>
                </a:lnTo>
                <a:lnTo>
                  <a:pt x="246126" y="53124"/>
                </a:lnTo>
                <a:lnTo>
                  <a:pt x="246126" y="57150"/>
                </a:lnTo>
                <a:lnTo>
                  <a:pt x="244805" y="60960"/>
                </a:lnTo>
                <a:lnTo>
                  <a:pt x="240639" y="58420"/>
                </a:lnTo>
                <a:lnTo>
                  <a:pt x="240030" y="58420"/>
                </a:lnTo>
                <a:lnTo>
                  <a:pt x="240474" y="58331"/>
                </a:lnTo>
                <a:lnTo>
                  <a:pt x="246126" y="57150"/>
                </a:lnTo>
                <a:lnTo>
                  <a:pt x="246126" y="53124"/>
                </a:lnTo>
                <a:lnTo>
                  <a:pt x="241236" y="50800"/>
                </a:lnTo>
                <a:lnTo>
                  <a:pt x="240487" y="53340"/>
                </a:lnTo>
                <a:lnTo>
                  <a:pt x="245402" y="54610"/>
                </a:lnTo>
                <a:lnTo>
                  <a:pt x="245719" y="54610"/>
                </a:lnTo>
                <a:lnTo>
                  <a:pt x="245262" y="57150"/>
                </a:lnTo>
                <a:lnTo>
                  <a:pt x="240347" y="54610"/>
                </a:lnTo>
                <a:lnTo>
                  <a:pt x="240245" y="55880"/>
                </a:lnTo>
                <a:lnTo>
                  <a:pt x="240144" y="57150"/>
                </a:lnTo>
                <a:lnTo>
                  <a:pt x="240068" y="58064"/>
                </a:lnTo>
                <a:lnTo>
                  <a:pt x="238556" y="57150"/>
                </a:lnTo>
                <a:lnTo>
                  <a:pt x="243903" y="63500"/>
                </a:lnTo>
                <a:lnTo>
                  <a:pt x="236766" y="59690"/>
                </a:lnTo>
                <a:lnTo>
                  <a:pt x="243014" y="64770"/>
                </a:lnTo>
                <a:lnTo>
                  <a:pt x="234975" y="62230"/>
                </a:lnTo>
                <a:lnTo>
                  <a:pt x="234403" y="64452"/>
                </a:lnTo>
                <a:lnTo>
                  <a:pt x="234302" y="64846"/>
                </a:lnTo>
                <a:lnTo>
                  <a:pt x="232359" y="64846"/>
                </a:lnTo>
                <a:lnTo>
                  <a:pt x="235127" y="66040"/>
                </a:lnTo>
                <a:lnTo>
                  <a:pt x="242595" y="68821"/>
                </a:lnTo>
                <a:lnTo>
                  <a:pt x="241947" y="68580"/>
                </a:lnTo>
                <a:lnTo>
                  <a:pt x="242112" y="68580"/>
                </a:lnTo>
                <a:lnTo>
                  <a:pt x="234657" y="64846"/>
                </a:lnTo>
                <a:lnTo>
                  <a:pt x="234975" y="64846"/>
                </a:lnTo>
                <a:lnTo>
                  <a:pt x="244386" y="66040"/>
                </a:lnTo>
                <a:lnTo>
                  <a:pt x="242112" y="68580"/>
                </a:lnTo>
                <a:lnTo>
                  <a:pt x="244868" y="68580"/>
                </a:lnTo>
                <a:lnTo>
                  <a:pt x="248285" y="63500"/>
                </a:lnTo>
                <a:lnTo>
                  <a:pt x="248881" y="61087"/>
                </a:lnTo>
                <a:lnTo>
                  <a:pt x="249529" y="58420"/>
                </a:lnTo>
                <a:lnTo>
                  <a:pt x="250418" y="53797"/>
                </a:lnTo>
                <a:lnTo>
                  <a:pt x="250507" y="53340"/>
                </a:lnTo>
                <a:lnTo>
                  <a:pt x="251231" y="49530"/>
                </a:lnTo>
                <a:lnTo>
                  <a:pt x="251244" y="48260"/>
                </a:lnTo>
                <a:lnTo>
                  <a:pt x="251256" y="45720"/>
                </a:lnTo>
                <a:close/>
              </a:path>
              <a:path w="666114" h="459739">
                <a:moveTo>
                  <a:pt x="251294" y="39370"/>
                </a:moveTo>
                <a:lnTo>
                  <a:pt x="248246" y="30480"/>
                </a:lnTo>
                <a:lnTo>
                  <a:pt x="242506" y="26670"/>
                </a:lnTo>
                <a:lnTo>
                  <a:pt x="240588" y="25400"/>
                </a:lnTo>
                <a:lnTo>
                  <a:pt x="233159" y="26670"/>
                </a:lnTo>
                <a:lnTo>
                  <a:pt x="210489" y="66040"/>
                </a:lnTo>
                <a:lnTo>
                  <a:pt x="183413" y="128028"/>
                </a:lnTo>
                <a:lnTo>
                  <a:pt x="182968" y="129540"/>
                </a:lnTo>
                <a:lnTo>
                  <a:pt x="181813" y="130810"/>
                </a:lnTo>
                <a:lnTo>
                  <a:pt x="181825" y="129540"/>
                </a:lnTo>
                <a:lnTo>
                  <a:pt x="181851" y="128282"/>
                </a:lnTo>
                <a:lnTo>
                  <a:pt x="181902" y="123190"/>
                </a:lnTo>
                <a:lnTo>
                  <a:pt x="181914" y="121920"/>
                </a:lnTo>
                <a:lnTo>
                  <a:pt x="182549" y="116840"/>
                </a:lnTo>
                <a:lnTo>
                  <a:pt x="182486" y="109220"/>
                </a:lnTo>
                <a:lnTo>
                  <a:pt x="182384" y="107950"/>
                </a:lnTo>
                <a:lnTo>
                  <a:pt x="182295" y="106680"/>
                </a:lnTo>
                <a:lnTo>
                  <a:pt x="182194" y="105410"/>
                </a:lnTo>
                <a:lnTo>
                  <a:pt x="182105" y="104140"/>
                </a:lnTo>
                <a:lnTo>
                  <a:pt x="182003" y="102870"/>
                </a:lnTo>
                <a:lnTo>
                  <a:pt x="181902" y="101600"/>
                </a:lnTo>
                <a:lnTo>
                  <a:pt x="181419" y="100330"/>
                </a:lnTo>
                <a:lnTo>
                  <a:pt x="179946" y="96520"/>
                </a:lnTo>
                <a:lnTo>
                  <a:pt x="179451" y="95250"/>
                </a:lnTo>
                <a:lnTo>
                  <a:pt x="179578" y="90170"/>
                </a:lnTo>
                <a:lnTo>
                  <a:pt x="179654" y="86360"/>
                </a:lnTo>
                <a:lnTo>
                  <a:pt x="181889" y="81445"/>
                </a:lnTo>
                <a:lnTo>
                  <a:pt x="181991" y="80911"/>
                </a:lnTo>
                <a:lnTo>
                  <a:pt x="182105" y="79248"/>
                </a:lnTo>
                <a:lnTo>
                  <a:pt x="182130" y="78740"/>
                </a:lnTo>
                <a:lnTo>
                  <a:pt x="182219" y="77470"/>
                </a:lnTo>
                <a:lnTo>
                  <a:pt x="182092" y="66040"/>
                </a:lnTo>
                <a:lnTo>
                  <a:pt x="181978" y="64452"/>
                </a:lnTo>
                <a:lnTo>
                  <a:pt x="181914" y="63500"/>
                </a:lnTo>
                <a:lnTo>
                  <a:pt x="181800" y="61874"/>
                </a:lnTo>
                <a:lnTo>
                  <a:pt x="181749" y="61087"/>
                </a:lnTo>
                <a:lnTo>
                  <a:pt x="181660" y="59690"/>
                </a:lnTo>
                <a:lnTo>
                  <a:pt x="181559" y="58064"/>
                </a:lnTo>
                <a:lnTo>
                  <a:pt x="181495" y="57150"/>
                </a:lnTo>
                <a:lnTo>
                  <a:pt x="181419" y="55880"/>
                </a:lnTo>
                <a:lnTo>
                  <a:pt x="180898" y="55880"/>
                </a:lnTo>
                <a:lnTo>
                  <a:pt x="178371" y="55880"/>
                </a:lnTo>
                <a:lnTo>
                  <a:pt x="177787" y="59690"/>
                </a:lnTo>
                <a:lnTo>
                  <a:pt x="178549" y="59690"/>
                </a:lnTo>
                <a:lnTo>
                  <a:pt x="178689" y="61087"/>
                </a:lnTo>
                <a:lnTo>
                  <a:pt x="178739" y="61874"/>
                </a:lnTo>
                <a:lnTo>
                  <a:pt x="178854" y="63500"/>
                </a:lnTo>
                <a:lnTo>
                  <a:pt x="172466" y="59690"/>
                </a:lnTo>
                <a:lnTo>
                  <a:pt x="171450" y="61087"/>
                </a:lnTo>
                <a:lnTo>
                  <a:pt x="171792" y="61087"/>
                </a:lnTo>
                <a:lnTo>
                  <a:pt x="178828" y="64846"/>
                </a:lnTo>
                <a:lnTo>
                  <a:pt x="178689" y="64846"/>
                </a:lnTo>
                <a:lnTo>
                  <a:pt x="179031" y="67310"/>
                </a:lnTo>
                <a:lnTo>
                  <a:pt x="177977" y="66040"/>
                </a:lnTo>
                <a:lnTo>
                  <a:pt x="175615" y="66040"/>
                </a:lnTo>
                <a:lnTo>
                  <a:pt x="171970" y="63500"/>
                </a:lnTo>
                <a:lnTo>
                  <a:pt x="172427" y="66040"/>
                </a:lnTo>
                <a:lnTo>
                  <a:pt x="174294" y="67310"/>
                </a:lnTo>
                <a:lnTo>
                  <a:pt x="178638" y="67310"/>
                </a:lnTo>
                <a:lnTo>
                  <a:pt x="178689" y="71120"/>
                </a:lnTo>
                <a:lnTo>
                  <a:pt x="171538" y="68580"/>
                </a:lnTo>
                <a:lnTo>
                  <a:pt x="172732" y="71120"/>
                </a:lnTo>
                <a:lnTo>
                  <a:pt x="177584" y="71120"/>
                </a:lnTo>
                <a:lnTo>
                  <a:pt x="180111" y="77470"/>
                </a:lnTo>
                <a:lnTo>
                  <a:pt x="172008" y="71120"/>
                </a:lnTo>
                <a:lnTo>
                  <a:pt x="171551" y="72390"/>
                </a:lnTo>
                <a:lnTo>
                  <a:pt x="177787" y="78740"/>
                </a:lnTo>
                <a:lnTo>
                  <a:pt x="170649" y="77470"/>
                </a:lnTo>
                <a:lnTo>
                  <a:pt x="177774" y="81280"/>
                </a:lnTo>
                <a:lnTo>
                  <a:pt x="169748" y="81280"/>
                </a:lnTo>
                <a:lnTo>
                  <a:pt x="176898" y="86360"/>
                </a:lnTo>
                <a:lnTo>
                  <a:pt x="175018" y="86360"/>
                </a:lnTo>
                <a:lnTo>
                  <a:pt x="169608" y="81280"/>
                </a:lnTo>
                <a:lnTo>
                  <a:pt x="169608" y="81445"/>
                </a:lnTo>
                <a:lnTo>
                  <a:pt x="168871" y="85013"/>
                </a:lnTo>
                <a:lnTo>
                  <a:pt x="167055" y="83947"/>
                </a:lnTo>
                <a:lnTo>
                  <a:pt x="161290" y="85458"/>
                </a:lnTo>
                <a:lnTo>
                  <a:pt x="155460" y="86194"/>
                </a:lnTo>
                <a:lnTo>
                  <a:pt x="155359" y="89725"/>
                </a:lnTo>
                <a:lnTo>
                  <a:pt x="152311" y="89522"/>
                </a:lnTo>
                <a:lnTo>
                  <a:pt x="146519" y="89763"/>
                </a:lnTo>
                <a:lnTo>
                  <a:pt x="148920" y="94234"/>
                </a:lnTo>
                <a:lnTo>
                  <a:pt x="154825" y="91592"/>
                </a:lnTo>
                <a:lnTo>
                  <a:pt x="158737" y="92519"/>
                </a:lnTo>
                <a:lnTo>
                  <a:pt x="160794" y="96964"/>
                </a:lnTo>
                <a:lnTo>
                  <a:pt x="163499" y="92443"/>
                </a:lnTo>
                <a:lnTo>
                  <a:pt x="158267" y="89916"/>
                </a:lnTo>
                <a:lnTo>
                  <a:pt x="156311" y="89789"/>
                </a:lnTo>
                <a:lnTo>
                  <a:pt x="160680" y="87795"/>
                </a:lnTo>
                <a:lnTo>
                  <a:pt x="166751" y="88023"/>
                </a:lnTo>
                <a:lnTo>
                  <a:pt x="169227" y="88925"/>
                </a:lnTo>
                <a:lnTo>
                  <a:pt x="171983" y="88874"/>
                </a:lnTo>
                <a:lnTo>
                  <a:pt x="172427" y="87096"/>
                </a:lnTo>
                <a:lnTo>
                  <a:pt x="169227" y="85229"/>
                </a:lnTo>
                <a:lnTo>
                  <a:pt x="176022" y="87630"/>
                </a:lnTo>
                <a:lnTo>
                  <a:pt x="173164" y="91440"/>
                </a:lnTo>
                <a:lnTo>
                  <a:pt x="176784" y="92710"/>
                </a:lnTo>
                <a:lnTo>
                  <a:pt x="175996" y="96520"/>
                </a:lnTo>
                <a:lnTo>
                  <a:pt x="174066" y="95250"/>
                </a:lnTo>
                <a:lnTo>
                  <a:pt x="171653" y="95250"/>
                </a:lnTo>
                <a:lnTo>
                  <a:pt x="170649" y="97790"/>
                </a:lnTo>
                <a:lnTo>
                  <a:pt x="176911" y="97790"/>
                </a:lnTo>
                <a:lnTo>
                  <a:pt x="176898" y="100330"/>
                </a:lnTo>
                <a:lnTo>
                  <a:pt x="176441" y="100330"/>
                </a:lnTo>
                <a:lnTo>
                  <a:pt x="170649" y="97790"/>
                </a:lnTo>
                <a:lnTo>
                  <a:pt x="171538" y="101600"/>
                </a:lnTo>
                <a:lnTo>
                  <a:pt x="177787" y="102870"/>
                </a:lnTo>
                <a:lnTo>
                  <a:pt x="172440" y="102870"/>
                </a:lnTo>
                <a:lnTo>
                  <a:pt x="177800" y="106680"/>
                </a:lnTo>
                <a:lnTo>
                  <a:pt x="176225" y="107950"/>
                </a:lnTo>
                <a:lnTo>
                  <a:pt x="178422" y="107950"/>
                </a:lnTo>
                <a:lnTo>
                  <a:pt x="177304" y="111760"/>
                </a:lnTo>
                <a:lnTo>
                  <a:pt x="171500" y="107950"/>
                </a:lnTo>
                <a:lnTo>
                  <a:pt x="172466" y="111874"/>
                </a:lnTo>
                <a:lnTo>
                  <a:pt x="177279" y="111874"/>
                </a:lnTo>
                <a:lnTo>
                  <a:pt x="177507" y="111874"/>
                </a:lnTo>
                <a:lnTo>
                  <a:pt x="177850" y="111874"/>
                </a:lnTo>
                <a:lnTo>
                  <a:pt x="177787" y="119380"/>
                </a:lnTo>
                <a:lnTo>
                  <a:pt x="178625" y="119380"/>
                </a:lnTo>
                <a:lnTo>
                  <a:pt x="177787" y="123190"/>
                </a:lnTo>
                <a:lnTo>
                  <a:pt x="177520" y="123190"/>
                </a:lnTo>
                <a:lnTo>
                  <a:pt x="170713" y="119380"/>
                </a:lnTo>
                <a:lnTo>
                  <a:pt x="169760" y="121920"/>
                </a:lnTo>
                <a:lnTo>
                  <a:pt x="171335" y="121920"/>
                </a:lnTo>
                <a:lnTo>
                  <a:pt x="177647" y="124460"/>
                </a:lnTo>
                <a:lnTo>
                  <a:pt x="177736" y="125260"/>
                </a:lnTo>
                <a:lnTo>
                  <a:pt x="177800" y="125945"/>
                </a:lnTo>
                <a:lnTo>
                  <a:pt x="177927" y="127127"/>
                </a:lnTo>
                <a:lnTo>
                  <a:pt x="178028" y="128270"/>
                </a:lnTo>
                <a:lnTo>
                  <a:pt x="176212" y="127127"/>
                </a:lnTo>
                <a:lnTo>
                  <a:pt x="176136" y="128028"/>
                </a:lnTo>
                <a:lnTo>
                  <a:pt x="176009" y="129540"/>
                </a:lnTo>
                <a:lnTo>
                  <a:pt x="170446" y="128282"/>
                </a:lnTo>
                <a:lnTo>
                  <a:pt x="169151" y="128028"/>
                </a:lnTo>
                <a:lnTo>
                  <a:pt x="174764" y="126225"/>
                </a:lnTo>
                <a:lnTo>
                  <a:pt x="169875" y="123190"/>
                </a:lnTo>
                <a:lnTo>
                  <a:pt x="168871" y="124460"/>
                </a:lnTo>
                <a:lnTo>
                  <a:pt x="168795" y="125260"/>
                </a:lnTo>
                <a:lnTo>
                  <a:pt x="168719" y="125945"/>
                </a:lnTo>
                <a:lnTo>
                  <a:pt x="168592" y="127127"/>
                </a:lnTo>
                <a:lnTo>
                  <a:pt x="168490" y="127901"/>
                </a:lnTo>
                <a:lnTo>
                  <a:pt x="157302" y="125730"/>
                </a:lnTo>
                <a:lnTo>
                  <a:pt x="151396" y="127127"/>
                </a:lnTo>
                <a:lnTo>
                  <a:pt x="150736" y="128282"/>
                </a:lnTo>
                <a:lnTo>
                  <a:pt x="151104" y="128282"/>
                </a:lnTo>
                <a:lnTo>
                  <a:pt x="167462" y="130810"/>
                </a:lnTo>
                <a:lnTo>
                  <a:pt x="168402" y="128447"/>
                </a:lnTo>
                <a:lnTo>
                  <a:pt x="168427" y="128282"/>
                </a:lnTo>
                <a:lnTo>
                  <a:pt x="173329" y="132080"/>
                </a:lnTo>
                <a:lnTo>
                  <a:pt x="158102" y="132080"/>
                </a:lnTo>
                <a:lnTo>
                  <a:pt x="148996" y="133350"/>
                </a:lnTo>
                <a:lnTo>
                  <a:pt x="149212" y="134620"/>
                </a:lnTo>
                <a:lnTo>
                  <a:pt x="172758" y="134620"/>
                </a:lnTo>
                <a:lnTo>
                  <a:pt x="173774" y="132080"/>
                </a:lnTo>
                <a:lnTo>
                  <a:pt x="178295" y="137160"/>
                </a:lnTo>
                <a:lnTo>
                  <a:pt x="186944" y="134620"/>
                </a:lnTo>
                <a:lnTo>
                  <a:pt x="192976" y="135890"/>
                </a:lnTo>
                <a:lnTo>
                  <a:pt x="193217" y="134620"/>
                </a:lnTo>
                <a:lnTo>
                  <a:pt x="193446" y="133350"/>
                </a:lnTo>
                <a:lnTo>
                  <a:pt x="188455" y="133350"/>
                </a:lnTo>
                <a:lnTo>
                  <a:pt x="187109" y="132080"/>
                </a:lnTo>
                <a:lnTo>
                  <a:pt x="186626" y="130810"/>
                </a:lnTo>
                <a:lnTo>
                  <a:pt x="186143" y="129540"/>
                </a:lnTo>
                <a:lnTo>
                  <a:pt x="193116" y="114300"/>
                </a:lnTo>
                <a:lnTo>
                  <a:pt x="195402" y="109220"/>
                </a:lnTo>
                <a:lnTo>
                  <a:pt x="197065" y="109220"/>
                </a:lnTo>
                <a:lnTo>
                  <a:pt x="197637" y="107950"/>
                </a:lnTo>
                <a:lnTo>
                  <a:pt x="195567" y="104140"/>
                </a:lnTo>
                <a:lnTo>
                  <a:pt x="199504" y="104140"/>
                </a:lnTo>
                <a:lnTo>
                  <a:pt x="198348" y="102870"/>
                </a:lnTo>
                <a:lnTo>
                  <a:pt x="203403" y="97790"/>
                </a:lnTo>
                <a:lnTo>
                  <a:pt x="204279" y="90170"/>
                </a:lnTo>
                <a:lnTo>
                  <a:pt x="208267" y="80010"/>
                </a:lnTo>
                <a:lnTo>
                  <a:pt x="210286" y="76200"/>
                </a:lnTo>
                <a:lnTo>
                  <a:pt x="217043" y="62230"/>
                </a:lnTo>
                <a:lnTo>
                  <a:pt x="218617" y="61087"/>
                </a:lnTo>
                <a:lnTo>
                  <a:pt x="221869" y="61087"/>
                </a:lnTo>
                <a:lnTo>
                  <a:pt x="218909" y="59690"/>
                </a:lnTo>
                <a:lnTo>
                  <a:pt x="221576" y="58420"/>
                </a:lnTo>
                <a:lnTo>
                  <a:pt x="219798" y="55880"/>
                </a:lnTo>
                <a:lnTo>
                  <a:pt x="224256" y="53340"/>
                </a:lnTo>
                <a:lnTo>
                  <a:pt x="220687" y="53340"/>
                </a:lnTo>
                <a:lnTo>
                  <a:pt x="225145" y="49530"/>
                </a:lnTo>
                <a:lnTo>
                  <a:pt x="222478" y="48260"/>
                </a:lnTo>
                <a:lnTo>
                  <a:pt x="226390" y="46990"/>
                </a:lnTo>
                <a:lnTo>
                  <a:pt x="223748" y="45720"/>
                </a:lnTo>
                <a:lnTo>
                  <a:pt x="225818" y="43180"/>
                </a:lnTo>
                <a:lnTo>
                  <a:pt x="227876" y="43180"/>
                </a:lnTo>
                <a:lnTo>
                  <a:pt x="228727" y="41910"/>
                </a:lnTo>
                <a:lnTo>
                  <a:pt x="226047" y="40640"/>
                </a:lnTo>
                <a:lnTo>
                  <a:pt x="230505" y="36830"/>
                </a:lnTo>
                <a:lnTo>
                  <a:pt x="228727" y="36830"/>
                </a:lnTo>
                <a:lnTo>
                  <a:pt x="231749" y="35560"/>
                </a:lnTo>
                <a:lnTo>
                  <a:pt x="230670" y="33020"/>
                </a:lnTo>
                <a:lnTo>
                  <a:pt x="236143" y="26670"/>
                </a:lnTo>
                <a:lnTo>
                  <a:pt x="241719" y="29210"/>
                </a:lnTo>
                <a:lnTo>
                  <a:pt x="245694" y="34290"/>
                </a:lnTo>
                <a:lnTo>
                  <a:pt x="243027" y="36830"/>
                </a:lnTo>
                <a:lnTo>
                  <a:pt x="246595" y="39370"/>
                </a:lnTo>
                <a:lnTo>
                  <a:pt x="243903" y="40640"/>
                </a:lnTo>
                <a:lnTo>
                  <a:pt x="247497" y="40640"/>
                </a:lnTo>
                <a:lnTo>
                  <a:pt x="243916" y="41910"/>
                </a:lnTo>
                <a:lnTo>
                  <a:pt x="246291" y="44450"/>
                </a:lnTo>
                <a:lnTo>
                  <a:pt x="251269" y="44450"/>
                </a:lnTo>
                <a:lnTo>
                  <a:pt x="251294" y="39370"/>
                </a:lnTo>
                <a:close/>
              </a:path>
              <a:path w="666114" h="459739">
                <a:moveTo>
                  <a:pt x="251980" y="249948"/>
                </a:moveTo>
                <a:lnTo>
                  <a:pt x="251104" y="243840"/>
                </a:lnTo>
                <a:lnTo>
                  <a:pt x="250799" y="243243"/>
                </a:lnTo>
                <a:lnTo>
                  <a:pt x="251675" y="249948"/>
                </a:lnTo>
                <a:lnTo>
                  <a:pt x="251701" y="250190"/>
                </a:lnTo>
                <a:lnTo>
                  <a:pt x="251980" y="249948"/>
                </a:lnTo>
                <a:close/>
              </a:path>
              <a:path w="666114" h="459739">
                <a:moveTo>
                  <a:pt x="255079" y="240626"/>
                </a:moveTo>
                <a:lnTo>
                  <a:pt x="251968" y="229870"/>
                </a:lnTo>
                <a:lnTo>
                  <a:pt x="251320" y="234746"/>
                </a:lnTo>
                <a:lnTo>
                  <a:pt x="251193" y="235635"/>
                </a:lnTo>
                <a:lnTo>
                  <a:pt x="251117" y="236220"/>
                </a:lnTo>
                <a:lnTo>
                  <a:pt x="255079" y="240626"/>
                </a:lnTo>
                <a:close/>
              </a:path>
              <a:path w="666114" h="459739">
                <a:moveTo>
                  <a:pt x="255676" y="241300"/>
                </a:moveTo>
                <a:lnTo>
                  <a:pt x="255079" y="240626"/>
                </a:lnTo>
                <a:lnTo>
                  <a:pt x="255536" y="242189"/>
                </a:lnTo>
                <a:lnTo>
                  <a:pt x="255676" y="241300"/>
                </a:lnTo>
                <a:close/>
              </a:path>
              <a:path w="666114" h="459739">
                <a:moveTo>
                  <a:pt x="258546" y="239826"/>
                </a:moveTo>
                <a:lnTo>
                  <a:pt x="257251" y="234950"/>
                </a:lnTo>
                <a:lnTo>
                  <a:pt x="257124" y="232410"/>
                </a:lnTo>
                <a:lnTo>
                  <a:pt x="257060" y="231140"/>
                </a:lnTo>
                <a:lnTo>
                  <a:pt x="256070" y="227330"/>
                </a:lnTo>
                <a:lnTo>
                  <a:pt x="257378" y="226060"/>
                </a:lnTo>
                <a:lnTo>
                  <a:pt x="254635" y="226060"/>
                </a:lnTo>
                <a:lnTo>
                  <a:pt x="254330" y="228600"/>
                </a:lnTo>
                <a:lnTo>
                  <a:pt x="254203" y="229577"/>
                </a:lnTo>
                <a:lnTo>
                  <a:pt x="254165" y="229870"/>
                </a:lnTo>
                <a:lnTo>
                  <a:pt x="258165" y="239826"/>
                </a:lnTo>
                <a:lnTo>
                  <a:pt x="258267" y="240068"/>
                </a:lnTo>
                <a:lnTo>
                  <a:pt x="258546" y="239826"/>
                </a:lnTo>
                <a:close/>
              </a:path>
              <a:path w="666114" h="459739">
                <a:moveTo>
                  <a:pt x="262547" y="235635"/>
                </a:moveTo>
                <a:lnTo>
                  <a:pt x="260959" y="233235"/>
                </a:lnTo>
                <a:lnTo>
                  <a:pt x="261797" y="236220"/>
                </a:lnTo>
                <a:lnTo>
                  <a:pt x="262547" y="235635"/>
                </a:lnTo>
                <a:close/>
              </a:path>
              <a:path w="666114" h="459739">
                <a:moveTo>
                  <a:pt x="263575" y="229577"/>
                </a:moveTo>
                <a:lnTo>
                  <a:pt x="262712" y="227330"/>
                </a:lnTo>
                <a:lnTo>
                  <a:pt x="262826" y="224790"/>
                </a:lnTo>
                <a:lnTo>
                  <a:pt x="262877" y="223520"/>
                </a:lnTo>
                <a:lnTo>
                  <a:pt x="261340" y="219710"/>
                </a:lnTo>
                <a:lnTo>
                  <a:pt x="258470" y="224383"/>
                </a:lnTo>
                <a:lnTo>
                  <a:pt x="258216" y="223520"/>
                </a:lnTo>
                <a:lnTo>
                  <a:pt x="257048" y="227330"/>
                </a:lnTo>
                <a:lnTo>
                  <a:pt x="260959" y="233235"/>
                </a:lnTo>
                <a:lnTo>
                  <a:pt x="258699" y="225209"/>
                </a:lnTo>
                <a:lnTo>
                  <a:pt x="263575" y="229577"/>
                </a:lnTo>
                <a:close/>
              </a:path>
              <a:path w="666114" h="459739">
                <a:moveTo>
                  <a:pt x="264845" y="240068"/>
                </a:moveTo>
                <a:lnTo>
                  <a:pt x="258610" y="240068"/>
                </a:lnTo>
                <a:lnTo>
                  <a:pt x="258267" y="240068"/>
                </a:lnTo>
                <a:lnTo>
                  <a:pt x="259257" y="242570"/>
                </a:lnTo>
                <a:lnTo>
                  <a:pt x="257302" y="243840"/>
                </a:lnTo>
                <a:lnTo>
                  <a:pt x="255638" y="242570"/>
                </a:lnTo>
                <a:lnTo>
                  <a:pt x="255536" y="242189"/>
                </a:lnTo>
                <a:lnTo>
                  <a:pt x="254635" y="247650"/>
                </a:lnTo>
                <a:lnTo>
                  <a:pt x="251980" y="249948"/>
                </a:lnTo>
                <a:lnTo>
                  <a:pt x="252196" y="251460"/>
                </a:lnTo>
                <a:lnTo>
                  <a:pt x="250431" y="254000"/>
                </a:lnTo>
                <a:lnTo>
                  <a:pt x="249542" y="251675"/>
                </a:lnTo>
                <a:lnTo>
                  <a:pt x="249542" y="252730"/>
                </a:lnTo>
                <a:lnTo>
                  <a:pt x="249250" y="254939"/>
                </a:lnTo>
                <a:lnTo>
                  <a:pt x="249199" y="255270"/>
                </a:lnTo>
                <a:lnTo>
                  <a:pt x="247713" y="256540"/>
                </a:lnTo>
                <a:lnTo>
                  <a:pt x="247040" y="255270"/>
                </a:lnTo>
                <a:lnTo>
                  <a:pt x="243332" y="238861"/>
                </a:lnTo>
                <a:lnTo>
                  <a:pt x="249542" y="252730"/>
                </a:lnTo>
                <a:lnTo>
                  <a:pt x="249542" y="251675"/>
                </a:lnTo>
                <a:lnTo>
                  <a:pt x="247523" y="246380"/>
                </a:lnTo>
                <a:lnTo>
                  <a:pt x="247192" y="243840"/>
                </a:lnTo>
                <a:lnTo>
                  <a:pt x="247116" y="243243"/>
                </a:lnTo>
                <a:lnTo>
                  <a:pt x="247027" y="242570"/>
                </a:lnTo>
                <a:lnTo>
                  <a:pt x="246976" y="242189"/>
                </a:lnTo>
                <a:lnTo>
                  <a:pt x="246849" y="241300"/>
                </a:lnTo>
                <a:lnTo>
                  <a:pt x="245338" y="236220"/>
                </a:lnTo>
                <a:lnTo>
                  <a:pt x="246634" y="234950"/>
                </a:lnTo>
                <a:lnTo>
                  <a:pt x="243916" y="234950"/>
                </a:lnTo>
                <a:lnTo>
                  <a:pt x="243509" y="237490"/>
                </a:lnTo>
                <a:lnTo>
                  <a:pt x="243332" y="238848"/>
                </a:lnTo>
                <a:lnTo>
                  <a:pt x="243027" y="237490"/>
                </a:lnTo>
                <a:lnTo>
                  <a:pt x="240741" y="243840"/>
                </a:lnTo>
                <a:lnTo>
                  <a:pt x="244221" y="251460"/>
                </a:lnTo>
                <a:lnTo>
                  <a:pt x="246443" y="257454"/>
                </a:lnTo>
                <a:lnTo>
                  <a:pt x="246532" y="257683"/>
                </a:lnTo>
                <a:lnTo>
                  <a:pt x="246570" y="257810"/>
                </a:lnTo>
                <a:lnTo>
                  <a:pt x="243928" y="259080"/>
                </a:lnTo>
                <a:lnTo>
                  <a:pt x="243281" y="259080"/>
                </a:lnTo>
                <a:lnTo>
                  <a:pt x="243166" y="257454"/>
                </a:lnTo>
                <a:lnTo>
                  <a:pt x="243103" y="256540"/>
                </a:lnTo>
                <a:lnTo>
                  <a:pt x="243001" y="254939"/>
                </a:lnTo>
                <a:lnTo>
                  <a:pt x="242925" y="254000"/>
                </a:lnTo>
                <a:lnTo>
                  <a:pt x="242836" y="252730"/>
                </a:lnTo>
                <a:lnTo>
                  <a:pt x="242747" y="251460"/>
                </a:lnTo>
                <a:lnTo>
                  <a:pt x="240347" y="251460"/>
                </a:lnTo>
                <a:lnTo>
                  <a:pt x="242900" y="263601"/>
                </a:lnTo>
                <a:lnTo>
                  <a:pt x="243014" y="264160"/>
                </a:lnTo>
                <a:lnTo>
                  <a:pt x="242023" y="264922"/>
                </a:lnTo>
                <a:lnTo>
                  <a:pt x="242544" y="265430"/>
                </a:lnTo>
                <a:lnTo>
                  <a:pt x="236562" y="269125"/>
                </a:lnTo>
                <a:lnTo>
                  <a:pt x="236080" y="268427"/>
                </a:lnTo>
                <a:lnTo>
                  <a:pt x="236359" y="269240"/>
                </a:lnTo>
                <a:lnTo>
                  <a:pt x="236651" y="269240"/>
                </a:lnTo>
                <a:lnTo>
                  <a:pt x="234861" y="274320"/>
                </a:lnTo>
                <a:lnTo>
                  <a:pt x="233451" y="273138"/>
                </a:lnTo>
                <a:lnTo>
                  <a:pt x="233260" y="272910"/>
                </a:lnTo>
                <a:lnTo>
                  <a:pt x="227838" y="264160"/>
                </a:lnTo>
                <a:lnTo>
                  <a:pt x="227457" y="260350"/>
                </a:lnTo>
                <a:lnTo>
                  <a:pt x="227330" y="259080"/>
                </a:lnTo>
                <a:lnTo>
                  <a:pt x="227203" y="257810"/>
                </a:lnTo>
                <a:lnTo>
                  <a:pt x="224917" y="250190"/>
                </a:lnTo>
                <a:lnTo>
                  <a:pt x="223367" y="250190"/>
                </a:lnTo>
                <a:lnTo>
                  <a:pt x="225005" y="256540"/>
                </a:lnTo>
                <a:lnTo>
                  <a:pt x="226910" y="262890"/>
                </a:lnTo>
                <a:lnTo>
                  <a:pt x="229476" y="267970"/>
                </a:lnTo>
                <a:lnTo>
                  <a:pt x="233045" y="274320"/>
                </a:lnTo>
                <a:lnTo>
                  <a:pt x="230060" y="276860"/>
                </a:lnTo>
                <a:lnTo>
                  <a:pt x="224713" y="270510"/>
                </a:lnTo>
                <a:lnTo>
                  <a:pt x="225463" y="271780"/>
                </a:lnTo>
                <a:lnTo>
                  <a:pt x="228790" y="278244"/>
                </a:lnTo>
                <a:lnTo>
                  <a:pt x="228663" y="278244"/>
                </a:lnTo>
                <a:lnTo>
                  <a:pt x="227990" y="279400"/>
                </a:lnTo>
                <a:lnTo>
                  <a:pt x="226441" y="280670"/>
                </a:lnTo>
                <a:lnTo>
                  <a:pt x="223126" y="278244"/>
                </a:lnTo>
                <a:lnTo>
                  <a:pt x="225145" y="283210"/>
                </a:lnTo>
                <a:lnTo>
                  <a:pt x="222440" y="283210"/>
                </a:lnTo>
                <a:lnTo>
                  <a:pt x="217614" y="276860"/>
                </a:lnTo>
                <a:lnTo>
                  <a:pt x="210870" y="260350"/>
                </a:lnTo>
                <a:lnTo>
                  <a:pt x="212204" y="267970"/>
                </a:lnTo>
                <a:lnTo>
                  <a:pt x="214388" y="272669"/>
                </a:lnTo>
                <a:lnTo>
                  <a:pt x="217741" y="279400"/>
                </a:lnTo>
                <a:lnTo>
                  <a:pt x="221500" y="284480"/>
                </a:lnTo>
                <a:lnTo>
                  <a:pt x="220256" y="288302"/>
                </a:lnTo>
                <a:lnTo>
                  <a:pt x="220141" y="288620"/>
                </a:lnTo>
                <a:lnTo>
                  <a:pt x="220040" y="288937"/>
                </a:lnTo>
                <a:lnTo>
                  <a:pt x="220738" y="289560"/>
                </a:lnTo>
                <a:lnTo>
                  <a:pt x="219760" y="289814"/>
                </a:lnTo>
                <a:lnTo>
                  <a:pt x="219417" y="290830"/>
                </a:lnTo>
                <a:lnTo>
                  <a:pt x="219024" y="289991"/>
                </a:lnTo>
                <a:lnTo>
                  <a:pt x="215785" y="290830"/>
                </a:lnTo>
                <a:lnTo>
                  <a:pt x="209080" y="281940"/>
                </a:lnTo>
                <a:lnTo>
                  <a:pt x="214350" y="290830"/>
                </a:lnTo>
                <a:lnTo>
                  <a:pt x="213004" y="293370"/>
                </a:lnTo>
                <a:lnTo>
                  <a:pt x="210858" y="292100"/>
                </a:lnTo>
                <a:lnTo>
                  <a:pt x="211747" y="294640"/>
                </a:lnTo>
                <a:lnTo>
                  <a:pt x="209537" y="297180"/>
                </a:lnTo>
                <a:lnTo>
                  <a:pt x="209003" y="296367"/>
                </a:lnTo>
                <a:lnTo>
                  <a:pt x="209169" y="297180"/>
                </a:lnTo>
                <a:lnTo>
                  <a:pt x="207708" y="297180"/>
                </a:lnTo>
                <a:lnTo>
                  <a:pt x="191719" y="273138"/>
                </a:lnTo>
                <a:lnTo>
                  <a:pt x="190830" y="274320"/>
                </a:lnTo>
                <a:lnTo>
                  <a:pt x="189953" y="275590"/>
                </a:lnTo>
                <a:lnTo>
                  <a:pt x="194564" y="283210"/>
                </a:lnTo>
                <a:lnTo>
                  <a:pt x="197993" y="289560"/>
                </a:lnTo>
                <a:lnTo>
                  <a:pt x="201117" y="292100"/>
                </a:lnTo>
                <a:lnTo>
                  <a:pt x="205117" y="297180"/>
                </a:lnTo>
                <a:lnTo>
                  <a:pt x="206082" y="297180"/>
                </a:lnTo>
                <a:lnTo>
                  <a:pt x="205549" y="299453"/>
                </a:lnTo>
                <a:lnTo>
                  <a:pt x="205486" y="299720"/>
                </a:lnTo>
                <a:lnTo>
                  <a:pt x="200634" y="299720"/>
                </a:lnTo>
                <a:lnTo>
                  <a:pt x="202806" y="300990"/>
                </a:lnTo>
                <a:lnTo>
                  <a:pt x="197650" y="304800"/>
                </a:lnTo>
                <a:lnTo>
                  <a:pt x="192608" y="309880"/>
                </a:lnTo>
                <a:lnTo>
                  <a:pt x="186855" y="311150"/>
                </a:lnTo>
                <a:lnTo>
                  <a:pt x="179590" y="312420"/>
                </a:lnTo>
                <a:lnTo>
                  <a:pt x="187617" y="312420"/>
                </a:lnTo>
                <a:lnTo>
                  <a:pt x="179285" y="315048"/>
                </a:lnTo>
                <a:lnTo>
                  <a:pt x="180009" y="315048"/>
                </a:lnTo>
                <a:lnTo>
                  <a:pt x="184937" y="316230"/>
                </a:lnTo>
                <a:lnTo>
                  <a:pt x="179755" y="317500"/>
                </a:lnTo>
                <a:lnTo>
                  <a:pt x="178244" y="317500"/>
                </a:lnTo>
                <a:lnTo>
                  <a:pt x="178663" y="318681"/>
                </a:lnTo>
                <a:lnTo>
                  <a:pt x="181254" y="318084"/>
                </a:lnTo>
                <a:lnTo>
                  <a:pt x="178663" y="318693"/>
                </a:lnTo>
                <a:lnTo>
                  <a:pt x="181838" y="317957"/>
                </a:lnTo>
                <a:lnTo>
                  <a:pt x="183819" y="317500"/>
                </a:lnTo>
                <a:lnTo>
                  <a:pt x="186055" y="317500"/>
                </a:lnTo>
                <a:lnTo>
                  <a:pt x="185978" y="317919"/>
                </a:lnTo>
                <a:lnTo>
                  <a:pt x="185712" y="318795"/>
                </a:lnTo>
                <a:lnTo>
                  <a:pt x="179616" y="320040"/>
                </a:lnTo>
                <a:lnTo>
                  <a:pt x="173647" y="323850"/>
                </a:lnTo>
                <a:lnTo>
                  <a:pt x="175577" y="323850"/>
                </a:lnTo>
                <a:lnTo>
                  <a:pt x="180340" y="321310"/>
                </a:lnTo>
                <a:lnTo>
                  <a:pt x="184937" y="321310"/>
                </a:lnTo>
                <a:lnTo>
                  <a:pt x="179743" y="325120"/>
                </a:lnTo>
                <a:lnTo>
                  <a:pt x="171983" y="325120"/>
                </a:lnTo>
                <a:lnTo>
                  <a:pt x="166179" y="328930"/>
                </a:lnTo>
                <a:lnTo>
                  <a:pt x="180695" y="326390"/>
                </a:lnTo>
                <a:lnTo>
                  <a:pt x="189407" y="322580"/>
                </a:lnTo>
                <a:lnTo>
                  <a:pt x="182562" y="326390"/>
                </a:lnTo>
                <a:lnTo>
                  <a:pt x="174536" y="328930"/>
                </a:lnTo>
                <a:lnTo>
                  <a:pt x="178231" y="328930"/>
                </a:lnTo>
                <a:lnTo>
                  <a:pt x="178193" y="330200"/>
                </a:lnTo>
                <a:lnTo>
                  <a:pt x="187198" y="325120"/>
                </a:lnTo>
                <a:lnTo>
                  <a:pt x="188620" y="325120"/>
                </a:lnTo>
                <a:lnTo>
                  <a:pt x="189077" y="326390"/>
                </a:lnTo>
                <a:lnTo>
                  <a:pt x="187998" y="327152"/>
                </a:lnTo>
                <a:lnTo>
                  <a:pt x="187109" y="327736"/>
                </a:lnTo>
                <a:lnTo>
                  <a:pt x="171386" y="335280"/>
                </a:lnTo>
                <a:lnTo>
                  <a:pt x="158470" y="337820"/>
                </a:lnTo>
                <a:lnTo>
                  <a:pt x="140741" y="339115"/>
                </a:lnTo>
                <a:lnTo>
                  <a:pt x="162179" y="339115"/>
                </a:lnTo>
                <a:lnTo>
                  <a:pt x="178422" y="334010"/>
                </a:lnTo>
                <a:lnTo>
                  <a:pt x="184670" y="330200"/>
                </a:lnTo>
                <a:lnTo>
                  <a:pt x="185204" y="330200"/>
                </a:lnTo>
                <a:lnTo>
                  <a:pt x="189852" y="326390"/>
                </a:lnTo>
                <a:lnTo>
                  <a:pt x="188506" y="330200"/>
                </a:lnTo>
                <a:lnTo>
                  <a:pt x="182549" y="335280"/>
                </a:lnTo>
                <a:lnTo>
                  <a:pt x="171437" y="339115"/>
                </a:lnTo>
                <a:lnTo>
                  <a:pt x="159804" y="341630"/>
                </a:lnTo>
                <a:lnTo>
                  <a:pt x="151422" y="342900"/>
                </a:lnTo>
                <a:lnTo>
                  <a:pt x="136715" y="342900"/>
                </a:lnTo>
                <a:lnTo>
                  <a:pt x="135255" y="344170"/>
                </a:lnTo>
                <a:lnTo>
                  <a:pt x="136702" y="345440"/>
                </a:lnTo>
                <a:lnTo>
                  <a:pt x="145224" y="344170"/>
                </a:lnTo>
                <a:lnTo>
                  <a:pt x="153733" y="344170"/>
                </a:lnTo>
                <a:lnTo>
                  <a:pt x="162166" y="342900"/>
                </a:lnTo>
                <a:lnTo>
                  <a:pt x="170434" y="340360"/>
                </a:lnTo>
                <a:lnTo>
                  <a:pt x="175945" y="339115"/>
                </a:lnTo>
                <a:lnTo>
                  <a:pt x="178346" y="337820"/>
                </a:lnTo>
                <a:lnTo>
                  <a:pt x="180594" y="336550"/>
                </a:lnTo>
                <a:lnTo>
                  <a:pt x="186918" y="334010"/>
                </a:lnTo>
                <a:lnTo>
                  <a:pt x="187972" y="334010"/>
                </a:lnTo>
                <a:lnTo>
                  <a:pt x="187121" y="337820"/>
                </a:lnTo>
                <a:lnTo>
                  <a:pt x="178574" y="341630"/>
                </a:lnTo>
                <a:lnTo>
                  <a:pt x="175996" y="342900"/>
                </a:lnTo>
                <a:lnTo>
                  <a:pt x="165671" y="345440"/>
                </a:lnTo>
                <a:lnTo>
                  <a:pt x="154889" y="347980"/>
                </a:lnTo>
                <a:lnTo>
                  <a:pt x="143954" y="349250"/>
                </a:lnTo>
                <a:lnTo>
                  <a:pt x="133121" y="349250"/>
                </a:lnTo>
                <a:lnTo>
                  <a:pt x="132918" y="350520"/>
                </a:lnTo>
                <a:lnTo>
                  <a:pt x="148932" y="350520"/>
                </a:lnTo>
                <a:lnTo>
                  <a:pt x="161759" y="347980"/>
                </a:lnTo>
                <a:lnTo>
                  <a:pt x="174218" y="344170"/>
                </a:lnTo>
                <a:lnTo>
                  <a:pt x="185762" y="339115"/>
                </a:lnTo>
                <a:lnTo>
                  <a:pt x="186410" y="344170"/>
                </a:lnTo>
                <a:lnTo>
                  <a:pt x="183756" y="345440"/>
                </a:lnTo>
                <a:lnTo>
                  <a:pt x="184035" y="345440"/>
                </a:lnTo>
                <a:lnTo>
                  <a:pt x="152704" y="360680"/>
                </a:lnTo>
                <a:lnTo>
                  <a:pt x="134315" y="360680"/>
                </a:lnTo>
                <a:lnTo>
                  <a:pt x="133057" y="361950"/>
                </a:lnTo>
                <a:lnTo>
                  <a:pt x="133121" y="363220"/>
                </a:lnTo>
                <a:lnTo>
                  <a:pt x="141465" y="363220"/>
                </a:lnTo>
                <a:lnTo>
                  <a:pt x="158076" y="360680"/>
                </a:lnTo>
                <a:lnTo>
                  <a:pt x="166179" y="358140"/>
                </a:lnTo>
                <a:lnTo>
                  <a:pt x="171704" y="356870"/>
                </a:lnTo>
                <a:lnTo>
                  <a:pt x="176657" y="354330"/>
                </a:lnTo>
                <a:lnTo>
                  <a:pt x="182257" y="353060"/>
                </a:lnTo>
                <a:lnTo>
                  <a:pt x="182524" y="353060"/>
                </a:lnTo>
                <a:lnTo>
                  <a:pt x="180555" y="355600"/>
                </a:lnTo>
                <a:lnTo>
                  <a:pt x="180035" y="356870"/>
                </a:lnTo>
                <a:lnTo>
                  <a:pt x="173482" y="360680"/>
                </a:lnTo>
                <a:lnTo>
                  <a:pt x="163906" y="363220"/>
                </a:lnTo>
                <a:lnTo>
                  <a:pt x="153885" y="367030"/>
                </a:lnTo>
                <a:lnTo>
                  <a:pt x="145973" y="368300"/>
                </a:lnTo>
                <a:lnTo>
                  <a:pt x="142875" y="368300"/>
                </a:lnTo>
                <a:lnTo>
                  <a:pt x="139077" y="367030"/>
                </a:lnTo>
                <a:lnTo>
                  <a:pt x="136702" y="369570"/>
                </a:lnTo>
                <a:lnTo>
                  <a:pt x="147751" y="369570"/>
                </a:lnTo>
                <a:lnTo>
                  <a:pt x="153187" y="368300"/>
                </a:lnTo>
                <a:lnTo>
                  <a:pt x="158623" y="367030"/>
                </a:lnTo>
                <a:lnTo>
                  <a:pt x="169252" y="363220"/>
                </a:lnTo>
                <a:lnTo>
                  <a:pt x="179578" y="359410"/>
                </a:lnTo>
                <a:lnTo>
                  <a:pt x="178231" y="363220"/>
                </a:lnTo>
                <a:lnTo>
                  <a:pt x="177292" y="363220"/>
                </a:lnTo>
                <a:lnTo>
                  <a:pt x="173939" y="365760"/>
                </a:lnTo>
                <a:lnTo>
                  <a:pt x="167157" y="368300"/>
                </a:lnTo>
                <a:lnTo>
                  <a:pt x="159689" y="370840"/>
                </a:lnTo>
                <a:lnTo>
                  <a:pt x="144729" y="373380"/>
                </a:lnTo>
                <a:lnTo>
                  <a:pt x="144818" y="374650"/>
                </a:lnTo>
                <a:lnTo>
                  <a:pt x="143967" y="375920"/>
                </a:lnTo>
                <a:lnTo>
                  <a:pt x="152450" y="373380"/>
                </a:lnTo>
                <a:lnTo>
                  <a:pt x="160286" y="372110"/>
                </a:lnTo>
                <a:lnTo>
                  <a:pt x="169291" y="369570"/>
                </a:lnTo>
                <a:lnTo>
                  <a:pt x="172453" y="367030"/>
                </a:lnTo>
                <a:lnTo>
                  <a:pt x="175831" y="365760"/>
                </a:lnTo>
                <a:lnTo>
                  <a:pt x="176466" y="367030"/>
                </a:lnTo>
                <a:lnTo>
                  <a:pt x="174523" y="370840"/>
                </a:lnTo>
                <a:lnTo>
                  <a:pt x="168592" y="373100"/>
                </a:lnTo>
                <a:lnTo>
                  <a:pt x="172504" y="372110"/>
                </a:lnTo>
                <a:lnTo>
                  <a:pt x="173456" y="372110"/>
                </a:lnTo>
                <a:lnTo>
                  <a:pt x="173329" y="373380"/>
                </a:lnTo>
                <a:lnTo>
                  <a:pt x="163995" y="378460"/>
                </a:lnTo>
                <a:lnTo>
                  <a:pt x="153339" y="382270"/>
                </a:lnTo>
                <a:lnTo>
                  <a:pt x="142189" y="383540"/>
                </a:lnTo>
                <a:lnTo>
                  <a:pt x="131343" y="386080"/>
                </a:lnTo>
                <a:lnTo>
                  <a:pt x="131203" y="386994"/>
                </a:lnTo>
                <a:lnTo>
                  <a:pt x="131140" y="387350"/>
                </a:lnTo>
                <a:lnTo>
                  <a:pt x="134340" y="387350"/>
                </a:lnTo>
                <a:lnTo>
                  <a:pt x="143852" y="384810"/>
                </a:lnTo>
                <a:lnTo>
                  <a:pt x="153225" y="383540"/>
                </a:lnTo>
                <a:lnTo>
                  <a:pt x="162458" y="379730"/>
                </a:lnTo>
                <a:lnTo>
                  <a:pt x="171538" y="377190"/>
                </a:lnTo>
                <a:lnTo>
                  <a:pt x="174726" y="379730"/>
                </a:lnTo>
                <a:lnTo>
                  <a:pt x="157162" y="386080"/>
                </a:lnTo>
                <a:lnTo>
                  <a:pt x="155917" y="387350"/>
                </a:lnTo>
                <a:lnTo>
                  <a:pt x="129552" y="392430"/>
                </a:lnTo>
                <a:lnTo>
                  <a:pt x="129971" y="393700"/>
                </a:lnTo>
                <a:lnTo>
                  <a:pt x="139979" y="392430"/>
                </a:lnTo>
                <a:lnTo>
                  <a:pt x="159397" y="387350"/>
                </a:lnTo>
                <a:lnTo>
                  <a:pt x="168859" y="383540"/>
                </a:lnTo>
                <a:lnTo>
                  <a:pt x="166014" y="386994"/>
                </a:lnTo>
                <a:lnTo>
                  <a:pt x="167690" y="386080"/>
                </a:lnTo>
                <a:lnTo>
                  <a:pt x="166166" y="389890"/>
                </a:lnTo>
                <a:lnTo>
                  <a:pt x="148272" y="398780"/>
                </a:lnTo>
                <a:lnTo>
                  <a:pt x="125082" y="403860"/>
                </a:lnTo>
                <a:lnTo>
                  <a:pt x="132397" y="403860"/>
                </a:lnTo>
                <a:lnTo>
                  <a:pt x="139738" y="402590"/>
                </a:lnTo>
                <a:lnTo>
                  <a:pt x="146951" y="400050"/>
                </a:lnTo>
                <a:lnTo>
                  <a:pt x="153911" y="398780"/>
                </a:lnTo>
                <a:lnTo>
                  <a:pt x="157226" y="397510"/>
                </a:lnTo>
                <a:lnTo>
                  <a:pt x="161213" y="393700"/>
                </a:lnTo>
                <a:lnTo>
                  <a:pt x="164388" y="394970"/>
                </a:lnTo>
                <a:lnTo>
                  <a:pt x="154978" y="400050"/>
                </a:lnTo>
                <a:lnTo>
                  <a:pt x="144475" y="403860"/>
                </a:lnTo>
                <a:lnTo>
                  <a:pt x="133426" y="406400"/>
                </a:lnTo>
                <a:lnTo>
                  <a:pt x="122389" y="407670"/>
                </a:lnTo>
                <a:lnTo>
                  <a:pt x="122377" y="410210"/>
                </a:lnTo>
                <a:lnTo>
                  <a:pt x="123659" y="410210"/>
                </a:lnTo>
                <a:lnTo>
                  <a:pt x="138074" y="407670"/>
                </a:lnTo>
                <a:lnTo>
                  <a:pt x="145262" y="405130"/>
                </a:lnTo>
                <a:lnTo>
                  <a:pt x="152107" y="402590"/>
                </a:lnTo>
                <a:lnTo>
                  <a:pt x="155016" y="401320"/>
                </a:lnTo>
                <a:lnTo>
                  <a:pt x="158953" y="398780"/>
                </a:lnTo>
                <a:lnTo>
                  <a:pt x="164223" y="397510"/>
                </a:lnTo>
                <a:lnTo>
                  <a:pt x="161442" y="402590"/>
                </a:lnTo>
                <a:lnTo>
                  <a:pt x="158597" y="405130"/>
                </a:lnTo>
                <a:lnTo>
                  <a:pt x="148983" y="408940"/>
                </a:lnTo>
                <a:lnTo>
                  <a:pt x="146240" y="410210"/>
                </a:lnTo>
                <a:lnTo>
                  <a:pt x="139141" y="412750"/>
                </a:lnTo>
                <a:lnTo>
                  <a:pt x="131864" y="414020"/>
                </a:lnTo>
                <a:lnTo>
                  <a:pt x="124472" y="416560"/>
                </a:lnTo>
                <a:lnTo>
                  <a:pt x="117043" y="417830"/>
                </a:lnTo>
                <a:lnTo>
                  <a:pt x="117043" y="419100"/>
                </a:lnTo>
                <a:lnTo>
                  <a:pt x="120802" y="417830"/>
                </a:lnTo>
                <a:lnTo>
                  <a:pt x="121843" y="417830"/>
                </a:lnTo>
                <a:lnTo>
                  <a:pt x="127901" y="416560"/>
                </a:lnTo>
                <a:lnTo>
                  <a:pt x="140690" y="414020"/>
                </a:lnTo>
                <a:lnTo>
                  <a:pt x="146507" y="411480"/>
                </a:lnTo>
                <a:lnTo>
                  <a:pt x="151409" y="408940"/>
                </a:lnTo>
                <a:lnTo>
                  <a:pt x="156044" y="406400"/>
                </a:lnTo>
                <a:lnTo>
                  <a:pt x="160820" y="405130"/>
                </a:lnTo>
                <a:lnTo>
                  <a:pt x="159219" y="411480"/>
                </a:lnTo>
                <a:lnTo>
                  <a:pt x="158280" y="411632"/>
                </a:lnTo>
                <a:lnTo>
                  <a:pt x="158140" y="411480"/>
                </a:lnTo>
                <a:lnTo>
                  <a:pt x="157657" y="411734"/>
                </a:lnTo>
                <a:lnTo>
                  <a:pt x="158394" y="411734"/>
                </a:lnTo>
                <a:lnTo>
                  <a:pt x="160655" y="414020"/>
                </a:lnTo>
                <a:lnTo>
                  <a:pt x="148323" y="421640"/>
                </a:lnTo>
                <a:lnTo>
                  <a:pt x="128320" y="429260"/>
                </a:lnTo>
                <a:lnTo>
                  <a:pt x="121513" y="430530"/>
                </a:lnTo>
                <a:lnTo>
                  <a:pt x="122085" y="431800"/>
                </a:lnTo>
                <a:lnTo>
                  <a:pt x="123977" y="430530"/>
                </a:lnTo>
                <a:lnTo>
                  <a:pt x="124917" y="430530"/>
                </a:lnTo>
                <a:lnTo>
                  <a:pt x="133159" y="429260"/>
                </a:lnTo>
                <a:lnTo>
                  <a:pt x="141185" y="425450"/>
                </a:lnTo>
                <a:lnTo>
                  <a:pt x="148932" y="421640"/>
                </a:lnTo>
                <a:lnTo>
                  <a:pt x="156337" y="417830"/>
                </a:lnTo>
                <a:lnTo>
                  <a:pt x="158838" y="421640"/>
                </a:lnTo>
                <a:lnTo>
                  <a:pt x="146443" y="426720"/>
                </a:lnTo>
                <a:lnTo>
                  <a:pt x="137642" y="430530"/>
                </a:lnTo>
                <a:lnTo>
                  <a:pt x="129501" y="433133"/>
                </a:lnTo>
                <a:lnTo>
                  <a:pt x="129324" y="433133"/>
                </a:lnTo>
                <a:lnTo>
                  <a:pt x="122402" y="434340"/>
                </a:lnTo>
                <a:lnTo>
                  <a:pt x="122478" y="435610"/>
                </a:lnTo>
                <a:lnTo>
                  <a:pt x="127393" y="435610"/>
                </a:lnTo>
                <a:lnTo>
                  <a:pt x="134708" y="433133"/>
                </a:lnTo>
                <a:lnTo>
                  <a:pt x="135216" y="432930"/>
                </a:lnTo>
                <a:lnTo>
                  <a:pt x="155460" y="424180"/>
                </a:lnTo>
                <a:lnTo>
                  <a:pt x="154139" y="427990"/>
                </a:lnTo>
                <a:lnTo>
                  <a:pt x="138366" y="435610"/>
                </a:lnTo>
                <a:lnTo>
                  <a:pt x="129971" y="438150"/>
                </a:lnTo>
                <a:lnTo>
                  <a:pt x="122402" y="439420"/>
                </a:lnTo>
                <a:lnTo>
                  <a:pt x="122428" y="440690"/>
                </a:lnTo>
                <a:lnTo>
                  <a:pt x="121818" y="441960"/>
                </a:lnTo>
                <a:lnTo>
                  <a:pt x="126796" y="440690"/>
                </a:lnTo>
                <a:lnTo>
                  <a:pt x="131445" y="439420"/>
                </a:lnTo>
                <a:lnTo>
                  <a:pt x="141414" y="435610"/>
                </a:lnTo>
                <a:lnTo>
                  <a:pt x="147218" y="433133"/>
                </a:lnTo>
                <a:lnTo>
                  <a:pt x="147599" y="432930"/>
                </a:lnTo>
                <a:lnTo>
                  <a:pt x="153670" y="429260"/>
                </a:lnTo>
                <a:lnTo>
                  <a:pt x="156603" y="432930"/>
                </a:lnTo>
                <a:lnTo>
                  <a:pt x="157568" y="429260"/>
                </a:lnTo>
                <a:lnTo>
                  <a:pt x="158902" y="424180"/>
                </a:lnTo>
                <a:lnTo>
                  <a:pt x="160642" y="417830"/>
                </a:lnTo>
                <a:lnTo>
                  <a:pt x="162306" y="411734"/>
                </a:lnTo>
                <a:lnTo>
                  <a:pt x="162369" y="411480"/>
                </a:lnTo>
                <a:lnTo>
                  <a:pt x="164820" y="405130"/>
                </a:lnTo>
                <a:lnTo>
                  <a:pt x="167767" y="397510"/>
                </a:lnTo>
                <a:lnTo>
                  <a:pt x="169227" y="393700"/>
                </a:lnTo>
                <a:lnTo>
                  <a:pt x="171678" y="387350"/>
                </a:lnTo>
                <a:lnTo>
                  <a:pt x="172250" y="386080"/>
                </a:lnTo>
                <a:lnTo>
                  <a:pt x="173393" y="383540"/>
                </a:lnTo>
                <a:lnTo>
                  <a:pt x="176250" y="377190"/>
                </a:lnTo>
                <a:lnTo>
                  <a:pt x="178536" y="372110"/>
                </a:lnTo>
                <a:lnTo>
                  <a:pt x="181406" y="365760"/>
                </a:lnTo>
                <a:lnTo>
                  <a:pt x="181978" y="364490"/>
                </a:lnTo>
                <a:lnTo>
                  <a:pt x="183667" y="359410"/>
                </a:lnTo>
                <a:lnTo>
                  <a:pt x="185788" y="353060"/>
                </a:lnTo>
                <a:lnTo>
                  <a:pt x="190449" y="339115"/>
                </a:lnTo>
                <a:lnTo>
                  <a:pt x="191046" y="335280"/>
                </a:lnTo>
                <a:lnTo>
                  <a:pt x="191160" y="334492"/>
                </a:lnTo>
                <a:lnTo>
                  <a:pt x="191236" y="334010"/>
                </a:lnTo>
                <a:lnTo>
                  <a:pt x="192201" y="327736"/>
                </a:lnTo>
                <a:lnTo>
                  <a:pt x="192290" y="327152"/>
                </a:lnTo>
                <a:lnTo>
                  <a:pt x="192405" y="326390"/>
                </a:lnTo>
                <a:lnTo>
                  <a:pt x="192595" y="325120"/>
                </a:lnTo>
                <a:lnTo>
                  <a:pt x="192989" y="322580"/>
                </a:lnTo>
                <a:lnTo>
                  <a:pt x="193179" y="321310"/>
                </a:lnTo>
                <a:lnTo>
                  <a:pt x="194348" y="313690"/>
                </a:lnTo>
                <a:lnTo>
                  <a:pt x="207860" y="302260"/>
                </a:lnTo>
                <a:lnTo>
                  <a:pt x="218109" y="293370"/>
                </a:lnTo>
                <a:lnTo>
                  <a:pt x="221030" y="290830"/>
                </a:lnTo>
                <a:lnTo>
                  <a:pt x="229400" y="283210"/>
                </a:lnTo>
                <a:lnTo>
                  <a:pt x="232194" y="280670"/>
                </a:lnTo>
                <a:lnTo>
                  <a:pt x="233591" y="279400"/>
                </a:lnTo>
                <a:lnTo>
                  <a:pt x="235927" y="276860"/>
                </a:lnTo>
                <a:lnTo>
                  <a:pt x="238264" y="274320"/>
                </a:lnTo>
                <a:lnTo>
                  <a:pt x="245262" y="266700"/>
                </a:lnTo>
                <a:lnTo>
                  <a:pt x="251066" y="259080"/>
                </a:lnTo>
                <a:lnTo>
                  <a:pt x="252996" y="256540"/>
                </a:lnTo>
                <a:lnTo>
                  <a:pt x="254927" y="254000"/>
                </a:lnTo>
                <a:lnTo>
                  <a:pt x="259753" y="247650"/>
                </a:lnTo>
                <a:lnTo>
                  <a:pt x="262318" y="243840"/>
                </a:lnTo>
                <a:lnTo>
                  <a:pt x="264845" y="240068"/>
                </a:lnTo>
                <a:close/>
              </a:path>
              <a:path w="666114" h="459739">
                <a:moveTo>
                  <a:pt x="266242" y="232410"/>
                </a:moveTo>
                <a:lnTo>
                  <a:pt x="266153" y="231889"/>
                </a:lnTo>
                <a:lnTo>
                  <a:pt x="263575" y="229577"/>
                </a:lnTo>
                <a:lnTo>
                  <a:pt x="264642" y="232410"/>
                </a:lnTo>
                <a:lnTo>
                  <a:pt x="266242" y="232410"/>
                </a:lnTo>
                <a:close/>
              </a:path>
              <a:path w="666114" h="459739">
                <a:moveTo>
                  <a:pt x="275780" y="218440"/>
                </a:moveTo>
                <a:lnTo>
                  <a:pt x="275170" y="217563"/>
                </a:lnTo>
                <a:lnTo>
                  <a:pt x="274472" y="218440"/>
                </a:lnTo>
                <a:lnTo>
                  <a:pt x="275780" y="218440"/>
                </a:lnTo>
                <a:close/>
              </a:path>
              <a:path w="666114" h="459739">
                <a:moveTo>
                  <a:pt x="281571" y="210540"/>
                </a:moveTo>
                <a:lnTo>
                  <a:pt x="279781" y="208432"/>
                </a:lnTo>
                <a:lnTo>
                  <a:pt x="279730" y="209550"/>
                </a:lnTo>
                <a:lnTo>
                  <a:pt x="279603" y="212090"/>
                </a:lnTo>
                <a:lnTo>
                  <a:pt x="281571" y="210540"/>
                </a:lnTo>
                <a:close/>
              </a:path>
              <a:path w="666114" h="459739">
                <a:moveTo>
                  <a:pt x="282778" y="205867"/>
                </a:moveTo>
                <a:lnTo>
                  <a:pt x="281660" y="204279"/>
                </a:lnTo>
                <a:lnTo>
                  <a:pt x="281305" y="207010"/>
                </a:lnTo>
                <a:lnTo>
                  <a:pt x="282778" y="205867"/>
                </a:lnTo>
                <a:close/>
              </a:path>
              <a:path w="666114" h="459739">
                <a:moveTo>
                  <a:pt x="283730" y="196850"/>
                </a:moveTo>
                <a:lnTo>
                  <a:pt x="283222" y="194310"/>
                </a:lnTo>
                <a:lnTo>
                  <a:pt x="279615" y="196850"/>
                </a:lnTo>
                <a:lnTo>
                  <a:pt x="280911" y="198120"/>
                </a:lnTo>
                <a:lnTo>
                  <a:pt x="279666" y="198120"/>
                </a:lnTo>
                <a:lnTo>
                  <a:pt x="279133" y="200660"/>
                </a:lnTo>
                <a:lnTo>
                  <a:pt x="279361" y="200977"/>
                </a:lnTo>
                <a:lnTo>
                  <a:pt x="276707" y="202031"/>
                </a:lnTo>
                <a:lnTo>
                  <a:pt x="276987" y="202031"/>
                </a:lnTo>
                <a:lnTo>
                  <a:pt x="277507" y="205740"/>
                </a:lnTo>
                <a:lnTo>
                  <a:pt x="279781" y="208432"/>
                </a:lnTo>
                <a:lnTo>
                  <a:pt x="279908" y="205867"/>
                </a:lnTo>
                <a:lnTo>
                  <a:pt x="279984" y="204279"/>
                </a:lnTo>
                <a:lnTo>
                  <a:pt x="280098" y="202031"/>
                </a:lnTo>
                <a:lnTo>
                  <a:pt x="281660" y="204279"/>
                </a:lnTo>
                <a:lnTo>
                  <a:pt x="282092" y="200977"/>
                </a:lnTo>
                <a:lnTo>
                  <a:pt x="282130" y="200660"/>
                </a:lnTo>
                <a:lnTo>
                  <a:pt x="282295" y="199453"/>
                </a:lnTo>
                <a:lnTo>
                  <a:pt x="283527" y="200660"/>
                </a:lnTo>
                <a:lnTo>
                  <a:pt x="283654" y="198120"/>
                </a:lnTo>
                <a:lnTo>
                  <a:pt x="283730" y="196850"/>
                </a:lnTo>
                <a:close/>
              </a:path>
              <a:path w="666114" h="459739">
                <a:moveTo>
                  <a:pt x="290652" y="192862"/>
                </a:moveTo>
                <a:lnTo>
                  <a:pt x="290525" y="192062"/>
                </a:lnTo>
                <a:lnTo>
                  <a:pt x="290207" y="192862"/>
                </a:lnTo>
                <a:lnTo>
                  <a:pt x="290131" y="193040"/>
                </a:lnTo>
                <a:lnTo>
                  <a:pt x="290652" y="192862"/>
                </a:lnTo>
                <a:close/>
              </a:path>
              <a:path w="666114" h="459739">
                <a:moveTo>
                  <a:pt x="294970" y="181610"/>
                </a:moveTo>
                <a:lnTo>
                  <a:pt x="293941" y="180340"/>
                </a:lnTo>
                <a:lnTo>
                  <a:pt x="290664" y="182880"/>
                </a:lnTo>
                <a:lnTo>
                  <a:pt x="292252" y="184569"/>
                </a:lnTo>
                <a:lnTo>
                  <a:pt x="289267" y="185483"/>
                </a:lnTo>
                <a:lnTo>
                  <a:pt x="289496" y="185483"/>
                </a:lnTo>
                <a:lnTo>
                  <a:pt x="290474" y="191770"/>
                </a:lnTo>
                <a:lnTo>
                  <a:pt x="290525" y="192062"/>
                </a:lnTo>
                <a:lnTo>
                  <a:pt x="293103" y="185483"/>
                </a:lnTo>
                <a:lnTo>
                  <a:pt x="293852" y="186296"/>
                </a:lnTo>
                <a:lnTo>
                  <a:pt x="294271" y="184569"/>
                </a:lnTo>
                <a:lnTo>
                  <a:pt x="294373" y="184150"/>
                </a:lnTo>
                <a:lnTo>
                  <a:pt x="294881" y="182016"/>
                </a:lnTo>
                <a:lnTo>
                  <a:pt x="294970" y="181610"/>
                </a:lnTo>
                <a:close/>
              </a:path>
              <a:path w="666114" h="459739">
                <a:moveTo>
                  <a:pt x="295402" y="187960"/>
                </a:moveTo>
                <a:lnTo>
                  <a:pt x="293852" y="186296"/>
                </a:lnTo>
                <a:lnTo>
                  <a:pt x="293458" y="187960"/>
                </a:lnTo>
                <a:lnTo>
                  <a:pt x="295402" y="187960"/>
                </a:lnTo>
                <a:close/>
              </a:path>
              <a:path w="666114" h="459739">
                <a:moveTo>
                  <a:pt x="296265" y="183819"/>
                </a:moveTo>
                <a:lnTo>
                  <a:pt x="296164" y="182613"/>
                </a:lnTo>
                <a:lnTo>
                  <a:pt x="295236" y="184150"/>
                </a:lnTo>
                <a:lnTo>
                  <a:pt x="296265" y="183819"/>
                </a:lnTo>
                <a:close/>
              </a:path>
              <a:path w="666114" h="459739">
                <a:moveTo>
                  <a:pt x="305892" y="172720"/>
                </a:moveTo>
                <a:lnTo>
                  <a:pt x="301561" y="174129"/>
                </a:lnTo>
                <a:lnTo>
                  <a:pt x="301993" y="174129"/>
                </a:lnTo>
                <a:lnTo>
                  <a:pt x="301993" y="176530"/>
                </a:lnTo>
                <a:lnTo>
                  <a:pt x="302196" y="176352"/>
                </a:lnTo>
                <a:lnTo>
                  <a:pt x="305892" y="172720"/>
                </a:lnTo>
                <a:close/>
              </a:path>
              <a:path w="666114" h="459739">
                <a:moveTo>
                  <a:pt x="319697" y="166370"/>
                </a:moveTo>
                <a:lnTo>
                  <a:pt x="315341" y="158750"/>
                </a:lnTo>
                <a:lnTo>
                  <a:pt x="311162" y="156286"/>
                </a:lnTo>
                <a:lnTo>
                  <a:pt x="308851" y="154940"/>
                </a:lnTo>
                <a:lnTo>
                  <a:pt x="297319" y="152488"/>
                </a:lnTo>
                <a:lnTo>
                  <a:pt x="296481" y="152488"/>
                </a:lnTo>
                <a:lnTo>
                  <a:pt x="284441" y="154940"/>
                </a:lnTo>
                <a:lnTo>
                  <a:pt x="272872" y="160020"/>
                </a:lnTo>
                <a:lnTo>
                  <a:pt x="264922" y="167640"/>
                </a:lnTo>
                <a:lnTo>
                  <a:pt x="263410" y="169024"/>
                </a:lnTo>
                <a:lnTo>
                  <a:pt x="261721" y="170180"/>
                </a:lnTo>
                <a:lnTo>
                  <a:pt x="260070" y="175260"/>
                </a:lnTo>
                <a:lnTo>
                  <a:pt x="254838" y="179070"/>
                </a:lnTo>
                <a:lnTo>
                  <a:pt x="248742" y="181610"/>
                </a:lnTo>
                <a:lnTo>
                  <a:pt x="244716" y="185483"/>
                </a:lnTo>
                <a:lnTo>
                  <a:pt x="238480" y="193040"/>
                </a:lnTo>
                <a:lnTo>
                  <a:pt x="234721" y="195580"/>
                </a:lnTo>
                <a:lnTo>
                  <a:pt x="231013" y="194310"/>
                </a:lnTo>
                <a:lnTo>
                  <a:pt x="230492" y="193040"/>
                </a:lnTo>
                <a:lnTo>
                  <a:pt x="229387" y="190500"/>
                </a:lnTo>
                <a:lnTo>
                  <a:pt x="228828" y="189230"/>
                </a:lnTo>
                <a:lnTo>
                  <a:pt x="224396" y="179070"/>
                </a:lnTo>
                <a:lnTo>
                  <a:pt x="224383" y="177800"/>
                </a:lnTo>
                <a:lnTo>
                  <a:pt x="224358" y="175260"/>
                </a:lnTo>
                <a:lnTo>
                  <a:pt x="224409" y="172720"/>
                </a:lnTo>
                <a:lnTo>
                  <a:pt x="224485" y="171450"/>
                </a:lnTo>
                <a:lnTo>
                  <a:pt x="224561" y="170180"/>
                </a:lnTo>
                <a:lnTo>
                  <a:pt x="224624" y="169024"/>
                </a:lnTo>
                <a:lnTo>
                  <a:pt x="224739" y="166928"/>
                </a:lnTo>
                <a:lnTo>
                  <a:pt x="224853" y="165100"/>
                </a:lnTo>
                <a:lnTo>
                  <a:pt x="224967" y="163830"/>
                </a:lnTo>
                <a:lnTo>
                  <a:pt x="225082" y="162560"/>
                </a:lnTo>
                <a:lnTo>
                  <a:pt x="225183" y="161290"/>
                </a:lnTo>
                <a:lnTo>
                  <a:pt x="225298" y="160020"/>
                </a:lnTo>
                <a:lnTo>
                  <a:pt x="225412" y="158750"/>
                </a:lnTo>
                <a:lnTo>
                  <a:pt x="225526" y="157480"/>
                </a:lnTo>
                <a:lnTo>
                  <a:pt x="225640" y="156286"/>
                </a:lnTo>
                <a:lnTo>
                  <a:pt x="225755" y="154940"/>
                </a:lnTo>
                <a:lnTo>
                  <a:pt x="225869" y="153670"/>
                </a:lnTo>
                <a:lnTo>
                  <a:pt x="225983" y="152488"/>
                </a:lnTo>
                <a:lnTo>
                  <a:pt x="226098" y="151130"/>
                </a:lnTo>
                <a:lnTo>
                  <a:pt x="226529" y="148590"/>
                </a:lnTo>
                <a:lnTo>
                  <a:pt x="226949" y="146050"/>
                </a:lnTo>
                <a:lnTo>
                  <a:pt x="227838" y="144449"/>
                </a:lnTo>
                <a:lnTo>
                  <a:pt x="223367" y="142240"/>
                </a:lnTo>
                <a:lnTo>
                  <a:pt x="222834" y="145669"/>
                </a:lnTo>
                <a:lnTo>
                  <a:pt x="222834" y="151130"/>
                </a:lnTo>
                <a:lnTo>
                  <a:pt x="221792" y="152400"/>
                </a:lnTo>
                <a:lnTo>
                  <a:pt x="221792" y="153670"/>
                </a:lnTo>
                <a:lnTo>
                  <a:pt x="221678" y="154940"/>
                </a:lnTo>
                <a:lnTo>
                  <a:pt x="221564" y="156286"/>
                </a:lnTo>
                <a:lnTo>
                  <a:pt x="217766" y="153670"/>
                </a:lnTo>
                <a:lnTo>
                  <a:pt x="221792" y="153670"/>
                </a:lnTo>
                <a:lnTo>
                  <a:pt x="221792" y="152400"/>
                </a:lnTo>
                <a:lnTo>
                  <a:pt x="220459" y="152488"/>
                </a:lnTo>
                <a:lnTo>
                  <a:pt x="217335" y="149860"/>
                </a:lnTo>
                <a:lnTo>
                  <a:pt x="220002" y="149860"/>
                </a:lnTo>
                <a:lnTo>
                  <a:pt x="222834" y="151130"/>
                </a:lnTo>
                <a:lnTo>
                  <a:pt x="222834" y="145669"/>
                </a:lnTo>
                <a:lnTo>
                  <a:pt x="222377" y="148590"/>
                </a:lnTo>
                <a:lnTo>
                  <a:pt x="216217" y="147320"/>
                </a:lnTo>
                <a:lnTo>
                  <a:pt x="217004" y="149860"/>
                </a:lnTo>
                <a:lnTo>
                  <a:pt x="215328" y="149860"/>
                </a:lnTo>
                <a:lnTo>
                  <a:pt x="216103" y="152488"/>
                </a:lnTo>
                <a:lnTo>
                  <a:pt x="214185" y="151130"/>
                </a:lnTo>
                <a:lnTo>
                  <a:pt x="215531" y="156286"/>
                </a:lnTo>
                <a:lnTo>
                  <a:pt x="215963" y="156286"/>
                </a:lnTo>
                <a:lnTo>
                  <a:pt x="222389" y="157480"/>
                </a:lnTo>
                <a:lnTo>
                  <a:pt x="221564" y="161290"/>
                </a:lnTo>
                <a:lnTo>
                  <a:pt x="214871" y="157480"/>
                </a:lnTo>
                <a:lnTo>
                  <a:pt x="212331" y="160020"/>
                </a:lnTo>
                <a:lnTo>
                  <a:pt x="223913" y="162560"/>
                </a:lnTo>
                <a:lnTo>
                  <a:pt x="222554" y="164045"/>
                </a:lnTo>
                <a:lnTo>
                  <a:pt x="222554" y="170180"/>
                </a:lnTo>
                <a:lnTo>
                  <a:pt x="220675" y="172720"/>
                </a:lnTo>
                <a:lnTo>
                  <a:pt x="219062" y="171450"/>
                </a:lnTo>
                <a:lnTo>
                  <a:pt x="216128" y="169024"/>
                </a:lnTo>
                <a:lnTo>
                  <a:pt x="212890" y="166370"/>
                </a:lnTo>
                <a:lnTo>
                  <a:pt x="213906" y="166370"/>
                </a:lnTo>
                <a:lnTo>
                  <a:pt x="215798" y="167640"/>
                </a:lnTo>
                <a:lnTo>
                  <a:pt x="219341" y="168973"/>
                </a:lnTo>
                <a:lnTo>
                  <a:pt x="219494" y="169024"/>
                </a:lnTo>
                <a:lnTo>
                  <a:pt x="222554" y="170180"/>
                </a:lnTo>
                <a:lnTo>
                  <a:pt x="222554" y="164045"/>
                </a:lnTo>
                <a:lnTo>
                  <a:pt x="221576" y="165100"/>
                </a:lnTo>
                <a:lnTo>
                  <a:pt x="213969" y="161290"/>
                </a:lnTo>
                <a:lnTo>
                  <a:pt x="212267" y="162560"/>
                </a:lnTo>
                <a:lnTo>
                  <a:pt x="217817" y="165100"/>
                </a:lnTo>
                <a:lnTo>
                  <a:pt x="220814" y="166370"/>
                </a:lnTo>
                <a:lnTo>
                  <a:pt x="222110" y="165100"/>
                </a:lnTo>
                <a:lnTo>
                  <a:pt x="221576" y="167640"/>
                </a:lnTo>
                <a:lnTo>
                  <a:pt x="219392" y="168948"/>
                </a:lnTo>
                <a:lnTo>
                  <a:pt x="213931" y="163830"/>
                </a:lnTo>
                <a:lnTo>
                  <a:pt x="211912" y="165557"/>
                </a:lnTo>
                <a:lnTo>
                  <a:pt x="211340" y="165100"/>
                </a:lnTo>
                <a:lnTo>
                  <a:pt x="211416" y="165976"/>
                </a:lnTo>
                <a:lnTo>
                  <a:pt x="210959" y="166370"/>
                </a:lnTo>
                <a:lnTo>
                  <a:pt x="211442" y="166370"/>
                </a:lnTo>
                <a:lnTo>
                  <a:pt x="211543" y="167640"/>
                </a:lnTo>
                <a:lnTo>
                  <a:pt x="211658" y="169024"/>
                </a:lnTo>
                <a:lnTo>
                  <a:pt x="211747" y="170180"/>
                </a:lnTo>
                <a:lnTo>
                  <a:pt x="213118" y="169024"/>
                </a:lnTo>
                <a:lnTo>
                  <a:pt x="213448" y="169024"/>
                </a:lnTo>
                <a:lnTo>
                  <a:pt x="221665" y="174129"/>
                </a:lnTo>
                <a:lnTo>
                  <a:pt x="221259" y="174129"/>
                </a:lnTo>
                <a:lnTo>
                  <a:pt x="219786" y="175260"/>
                </a:lnTo>
                <a:lnTo>
                  <a:pt x="210858" y="171450"/>
                </a:lnTo>
                <a:lnTo>
                  <a:pt x="212280" y="175260"/>
                </a:lnTo>
                <a:lnTo>
                  <a:pt x="207721" y="179070"/>
                </a:lnTo>
                <a:lnTo>
                  <a:pt x="208280" y="177800"/>
                </a:lnTo>
                <a:lnTo>
                  <a:pt x="209892" y="174129"/>
                </a:lnTo>
                <a:lnTo>
                  <a:pt x="208318" y="175260"/>
                </a:lnTo>
                <a:lnTo>
                  <a:pt x="205041" y="177800"/>
                </a:lnTo>
                <a:lnTo>
                  <a:pt x="205054" y="174129"/>
                </a:lnTo>
                <a:lnTo>
                  <a:pt x="203987" y="175260"/>
                </a:lnTo>
                <a:lnTo>
                  <a:pt x="199682" y="180340"/>
                </a:lnTo>
                <a:lnTo>
                  <a:pt x="201917" y="175260"/>
                </a:lnTo>
                <a:lnTo>
                  <a:pt x="199707" y="174129"/>
                </a:lnTo>
                <a:lnTo>
                  <a:pt x="199390" y="174129"/>
                </a:lnTo>
                <a:lnTo>
                  <a:pt x="197789" y="180340"/>
                </a:lnTo>
                <a:lnTo>
                  <a:pt x="195211" y="181610"/>
                </a:lnTo>
                <a:lnTo>
                  <a:pt x="197383" y="176695"/>
                </a:lnTo>
                <a:lnTo>
                  <a:pt x="197446" y="176530"/>
                </a:lnTo>
                <a:lnTo>
                  <a:pt x="195681" y="176530"/>
                </a:lnTo>
                <a:lnTo>
                  <a:pt x="194259" y="181610"/>
                </a:lnTo>
                <a:lnTo>
                  <a:pt x="186893" y="186550"/>
                </a:lnTo>
                <a:lnTo>
                  <a:pt x="187655" y="186296"/>
                </a:lnTo>
                <a:lnTo>
                  <a:pt x="199059" y="182880"/>
                </a:lnTo>
                <a:lnTo>
                  <a:pt x="202603" y="181610"/>
                </a:lnTo>
                <a:lnTo>
                  <a:pt x="206146" y="180340"/>
                </a:lnTo>
                <a:lnTo>
                  <a:pt x="213626" y="180340"/>
                </a:lnTo>
                <a:lnTo>
                  <a:pt x="217157" y="179070"/>
                </a:lnTo>
                <a:lnTo>
                  <a:pt x="220675" y="177800"/>
                </a:lnTo>
                <a:lnTo>
                  <a:pt x="220573" y="179070"/>
                </a:lnTo>
                <a:lnTo>
                  <a:pt x="220459" y="180340"/>
                </a:lnTo>
                <a:lnTo>
                  <a:pt x="220357" y="181610"/>
                </a:lnTo>
                <a:lnTo>
                  <a:pt x="220243" y="182880"/>
                </a:lnTo>
                <a:lnTo>
                  <a:pt x="225450" y="185483"/>
                </a:lnTo>
                <a:lnTo>
                  <a:pt x="225285" y="185483"/>
                </a:lnTo>
                <a:lnTo>
                  <a:pt x="223354" y="189230"/>
                </a:lnTo>
                <a:lnTo>
                  <a:pt x="216357" y="185483"/>
                </a:lnTo>
                <a:lnTo>
                  <a:pt x="217297" y="186550"/>
                </a:lnTo>
                <a:lnTo>
                  <a:pt x="219786" y="189230"/>
                </a:lnTo>
                <a:lnTo>
                  <a:pt x="217665" y="190500"/>
                </a:lnTo>
                <a:lnTo>
                  <a:pt x="213677" y="185483"/>
                </a:lnTo>
                <a:lnTo>
                  <a:pt x="213537" y="185483"/>
                </a:lnTo>
                <a:lnTo>
                  <a:pt x="210667" y="187960"/>
                </a:lnTo>
                <a:lnTo>
                  <a:pt x="214947" y="187960"/>
                </a:lnTo>
                <a:lnTo>
                  <a:pt x="214426" y="189230"/>
                </a:lnTo>
                <a:lnTo>
                  <a:pt x="206235" y="189230"/>
                </a:lnTo>
                <a:lnTo>
                  <a:pt x="207289" y="190500"/>
                </a:lnTo>
                <a:lnTo>
                  <a:pt x="206565" y="191770"/>
                </a:lnTo>
                <a:lnTo>
                  <a:pt x="202247" y="193040"/>
                </a:lnTo>
                <a:lnTo>
                  <a:pt x="201028" y="193040"/>
                </a:lnTo>
                <a:lnTo>
                  <a:pt x="202196" y="196850"/>
                </a:lnTo>
                <a:lnTo>
                  <a:pt x="204025" y="193040"/>
                </a:lnTo>
                <a:lnTo>
                  <a:pt x="219125" y="193040"/>
                </a:lnTo>
                <a:lnTo>
                  <a:pt x="226529" y="195580"/>
                </a:lnTo>
                <a:lnTo>
                  <a:pt x="226936" y="196850"/>
                </a:lnTo>
                <a:lnTo>
                  <a:pt x="222465" y="199390"/>
                </a:lnTo>
                <a:lnTo>
                  <a:pt x="228727" y="198120"/>
                </a:lnTo>
                <a:lnTo>
                  <a:pt x="227342" y="202031"/>
                </a:lnTo>
                <a:lnTo>
                  <a:pt x="227063" y="202031"/>
                </a:lnTo>
                <a:lnTo>
                  <a:pt x="219722" y="204470"/>
                </a:lnTo>
                <a:lnTo>
                  <a:pt x="223812" y="208280"/>
                </a:lnTo>
                <a:lnTo>
                  <a:pt x="227507" y="205740"/>
                </a:lnTo>
                <a:lnTo>
                  <a:pt x="231038" y="200660"/>
                </a:lnTo>
                <a:lnTo>
                  <a:pt x="236486" y="200660"/>
                </a:lnTo>
                <a:lnTo>
                  <a:pt x="234276" y="214630"/>
                </a:lnTo>
                <a:lnTo>
                  <a:pt x="240334" y="215900"/>
                </a:lnTo>
                <a:lnTo>
                  <a:pt x="238302" y="209550"/>
                </a:lnTo>
                <a:lnTo>
                  <a:pt x="237756" y="205867"/>
                </a:lnTo>
                <a:lnTo>
                  <a:pt x="237731" y="205740"/>
                </a:lnTo>
                <a:lnTo>
                  <a:pt x="237617" y="204279"/>
                </a:lnTo>
                <a:lnTo>
                  <a:pt x="239064" y="200660"/>
                </a:lnTo>
                <a:lnTo>
                  <a:pt x="240080" y="198120"/>
                </a:lnTo>
                <a:lnTo>
                  <a:pt x="241084" y="195580"/>
                </a:lnTo>
                <a:lnTo>
                  <a:pt x="241592" y="194310"/>
                </a:lnTo>
                <a:lnTo>
                  <a:pt x="253403" y="181610"/>
                </a:lnTo>
                <a:lnTo>
                  <a:pt x="258991" y="181610"/>
                </a:lnTo>
                <a:lnTo>
                  <a:pt x="260883" y="182880"/>
                </a:lnTo>
                <a:lnTo>
                  <a:pt x="260934" y="182613"/>
                </a:lnTo>
                <a:lnTo>
                  <a:pt x="260946" y="182486"/>
                </a:lnTo>
                <a:lnTo>
                  <a:pt x="262382" y="184746"/>
                </a:lnTo>
                <a:lnTo>
                  <a:pt x="260908" y="183502"/>
                </a:lnTo>
                <a:lnTo>
                  <a:pt x="260553" y="188582"/>
                </a:lnTo>
                <a:lnTo>
                  <a:pt x="266750" y="197180"/>
                </a:lnTo>
                <a:lnTo>
                  <a:pt x="273177" y="198678"/>
                </a:lnTo>
                <a:lnTo>
                  <a:pt x="273761" y="198577"/>
                </a:lnTo>
                <a:lnTo>
                  <a:pt x="274294" y="196913"/>
                </a:lnTo>
                <a:lnTo>
                  <a:pt x="266357" y="195681"/>
                </a:lnTo>
                <a:lnTo>
                  <a:pt x="266065" y="190588"/>
                </a:lnTo>
                <a:lnTo>
                  <a:pt x="269608" y="196176"/>
                </a:lnTo>
                <a:lnTo>
                  <a:pt x="274294" y="195110"/>
                </a:lnTo>
                <a:lnTo>
                  <a:pt x="264922" y="179946"/>
                </a:lnTo>
                <a:lnTo>
                  <a:pt x="261137" y="181546"/>
                </a:lnTo>
                <a:lnTo>
                  <a:pt x="261912" y="177800"/>
                </a:lnTo>
                <a:lnTo>
                  <a:pt x="263842" y="175260"/>
                </a:lnTo>
                <a:lnTo>
                  <a:pt x="265049" y="175260"/>
                </a:lnTo>
                <a:lnTo>
                  <a:pt x="266661" y="172720"/>
                </a:lnTo>
                <a:lnTo>
                  <a:pt x="265366" y="171450"/>
                </a:lnTo>
                <a:lnTo>
                  <a:pt x="268922" y="171450"/>
                </a:lnTo>
                <a:lnTo>
                  <a:pt x="268020" y="170180"/>
                </a:lnTo>
                <a:lnTo>
                  <a:pt x="270725" y="170180"/>
                </a:lnTo>
                <a:lnTo>
                  <a:pt x="269824" y="167640"/>
                </a:lnTo>
                <a:lnTo>
                  <a:pt x="273443" y="166370"/>
                </a:lnTo>
                <a:lnTo>
                  <a:pt x="273392" y="165100"/>
                </a:lnTo>
                <a:lnTo>
                  <a:pt x="277215" y="166370"/>
                </a:lnTo>
                <a:lnTo>
                  <a:pt x="277291" y="165976"/>
                </a:lnTo>
                <a:lnTo>
                  <a:pt x="277368" y="165557"/>
                </a:lnTo>
                <a:lnTo>
                  <a:pt x="277444" y="165100"/>
                </a:lnTo>
                <a:lnTo>
                  <a:pt x="278104" y="161442"/>
                </a:lnTo>
                <a:lnTo>
                  <a:pt x="278130" y="161290"/>
                </a:lnTo>
                <a:lnTo>
                  <a:pt x="282651" y="158750"/>
                </a:lnTo>
                <a:lnTo>
                  <a:pt x="291071" y="156286"/>
                </a:lnTo>
                <a:lnTo>
                  <a:pt x="294868" y="156286"/>
                </a:lnTo>
                <a:lnTo>
                  <a:pt x="301917" y="157480"/>
                </a:lnTo>
                <a:lnTo>
                  <a:pt x="308610" y="160020"/>
                </a:lnTo>
                <a:lnTo>
                  <a:pt x="312318" y="165100"/>
                </a:lnTo>
                <a:lnTo>
                  <a:pt x="310921" y="172720"/>
                </a:lnTo>
                <a:lnTo>
                  <a:pt x="309156" y="170180"/>
                </a:lnTo>
                <a:lnTo>
                  <a:pt x="307365" y="174002"/>
                </a:lnTo>
                <a:lnTo>
                  <a:pt x="305574" y="170180"/>
                </a:lnTo>
                <a:lnTo>
                  <a:pt x="306552" y="173812"/>
                </a:lnTo>
                <a:lnTo>
                  <a:pt x="306451" y="175260"/>
                </a:lnTo>
                <a:lnTo>
                  <a:pt x="303326" y="177800"/>
                </a:lnTo>
                <a:lnTo>
                  <a:pt x="302031" y="176530"/>
                </a:lnTo>
                <a:lnTo>
                  <a:pt x="301980" y="179070"/>
                </a:lnTo>
                <a:lnTo>
                  <a:pt x="300329" y="176695"/>
                </a:lnTo>
                <a:lnTo>
                  <a:pt x="300215" y="176530"/>
                </a:lnTo>
                <a:lnTo>
                  <a:pt x="299326" y="175260"/>
                </a:lnTo>
                <a:lnTo>
                  <a:pt x="299326" y="176695"/>
                </a:lnTo>
                <a:lnTo>
                  <a:pt x="299834" y="176530"/>
                </a:lnTo>
                <a:lnTo>
                  <a:pt x="299326" y="176695"/>
                </a:lnTo>
                <a:lnTo>
                  <a:pt x="295744" y="177800"/>
                </a:lnTo>
                <a:lnTo>
                  <a:pt x="295859" y="179070"/>
                </a:lnTo>
                <a:lnTo>
                  <a:pt x="295973" y="180340"/>
                </a:lnTo>
                <a:lnTo>
                  <a:pt x="296075" y="181610"/>
                </a:lnTo>
                <a:lnTo>
                  <a:pt x="296164" y="182613"/>
                </a:lnTo>
                <a:lnTo>
                  <a:pt x="299326" y="177393"/>
                </a:lnTo>
                <a:lnTo>
                  <a:pt x="299300" y="182880"/>
                </a:lnTo>
                <a:lnTo>
                  <a:pt x="296265" y="183819"/>
                </a:lnTo>
                <a:lnTo>
                  <a:pt x="296291" y="184150"/>
                </a:lnTo>
                <a:lnTo>
                  <a:pt x="296418" y="185483"/>
                </a:lnTo>
                <a:lnTo>
                  <a:pt x="296506" y="186550"/>
                </a:lnTo>
                <a:lnTo>
                  <a:pt x="296621" y="187960"/>
                </a:lnTo>
                <a:lnTo>
                  <a:pt x="295402" y="187960"/>
                </a:lnTo>
                <a:lnTo>
                  <a:pt x="293941" y="191770"/>
                </a:lnTo>
                <a:lnTo>
                  <a:pt x="290652" y="192862"/>
                </a:lnTo>
                <a:lnTo>
                  <a:pt x="291261" y="196850"/>
                </a:lnTo>
                <a:lnTo>
                  <a:pt x="286816" y="189230"/>
                </a:lnTo>
                <a:lnTo>
                  <a:pt x="286829" y="191770"/>
                </a:lnTo>
                <a:lnTo>
                  <a:pt x="288188" y="193040"/>
                </a:lnTo>
                <a:lnTo>
                  <a:pt x="288759" y="196850"/>
                </a:lnTo>
                <a:lnTo>
                  <a:pt x="290029" y="199453"/>
                </a:lnTo>
                <a:lnTo>
                  <a:pt x="286448" y="199453"/>
                </a:lnTo>
                <a:lnTo>
                  <a:pt x="286550" y="194310"/>
                </a:lnTo>
                <a:lnTo>
                  <a:pt x="286575" y="193040"/>
                </a:lnTo>
                <a:lnTo>
                  <a:pt x="284137" y="191770"/>
                </a:lnTo>
                <a:lnTo>
                  <a:pt x="286842" y="202031"/>
                </a:lnTo>
                <a:lnTo>
                  <a:pt x="284937" y="202031"/>
                </a:lnTo>
                <a:lnTo>
                  <a:pt x="283527" y="200660"/>
                </a:lnTo>
                <a:lnTo>
                  <a:pt x="283451" y="200977"/>
                </a:lnTo>
                <a:lnTo>
                  <a:pt x="283387" y="202031"/>
                </a:lnTo>
                <a:lnTo>
                  <a:pt x="284822" y="202031"/>
                </a:lnTo>
                <a:lnTo>
                  <a:pt x="284708" y="203200"/>
                </a:lnTo>
                <a:lnTo>
                  <a:pt x="284581" y="204470"/>
                </a:lnTo>
                <a:lnTo>
                  <a:pt x="282778" y="205867"/>
                </a:lnTo>
                <a:lnTo>
                  <a:pt x="284454" y="208280"/>
                </a:lnTo>
                <a:lnTo>
                  <a:pt x="281571" y="210540"/>
                </a:lnTo>
                <a:lnTo>
                  <a:pt x="282867" y="212090"/>
                </a:lnTo>
                <a:lnTo>
                  <a:pt x="277876" y="214630"/>
                </a:lnTo>
                <a:lnTo>
                  <a:pt x="275196" y="204470"/>
                </a:lnTo>
                <a:lnTo>
                  <a:pt x="276821" y="217170"/>
                </a:lnTo>
                <a:lnTo>
                  <a:pt x="276872" y="217563"/>
                </a:lnTo>
                <a:lnTo>
                  <a:pt x="276974" y="218440"/>
                </a:lnTo>
                <a:lnTo>
                  <a:pt x="275780" y="218440"/>
                </a:lnTo>
                <a:lnTo>
                  <a:pt x="276669" y="219710"/>
                </a:lnTo>
                <a:lnTo>
                  <a:pt x="272580" y="223520"/>
                </a:lnTo>
                <a:lnTo>
                  <a:pt x="272516" y="219710"/>
                </a:lnTo>
                <a:lnTo>
                  <a:pt x="271513" y="217170"/>
                </a:lnTo>
                <a:lnTo>
                  <a:pt x="271297" y="215900"/>
                </a:lnTo>
                <a:lnTo>
                  <a:pt x="270357" y="212090"/>
                </a:lnTo>
                <a:lnTo>
                  <a:pt x="270929" y="211531"/>
                </a:lnTo>
                <a:lnTo>
                  <a:pt x="275170" y="217563"/>
                </a:lnTo>
                <a:lnTo>
                  <a:pt x="275475" y="217170"/>
                </a:lnTo>
                <a:lnTo>
                  <a:pt x="273977" y="213360"/>
                </a:lnTo>
                <a:lnTo>
                  <a:pt x="273329" y="210820"/>
                </a:lnTo>
                <a:lnTo>
                  <a:pt x="273392" y="207010"/>
                </a:lnTo>
                <a:lnTo>
                  <a:pt x="269532" y="209550"/>
                </a:lnTo>
                <a:lnTo>
                  <a:pt x="270421" y="210820"/>
                </a:lnTo>
                <a:lnTo>
                  <a:pt x="268935" y="210820"/>
                </a:lnTo>
                <a:lnTo>
                  <a:pt x="271526" y="224383"/>
                </a:lnTo>
                <a:lnTo>
                  <a:pt x="271602" y="224790"/>
                </a:lnTo>
                <a:lnTo>
                  <a:pt x="269125" y="226060"/>
                </a:lnTo>
                <a:lnTo>
                  <a:pt x="270103" y="224790"/>
                </a:lnTo>
                <a:lnTo>
                  <a:pt x="268617" y="220980"/>
                </a:lnTo>
                <a:lnTo>
                  <a:pt x="268719" y="218440"/>
                </a:lnTo>
                <a:lnTo>
                  <a:pt x="268808" y="215900"/>
                </a:lnTo>
                <a:lnTo>
                  <a:pt x="266255" y="214630"/>
                </a:lnTo>
                <a:lnTo>
                  <a:pt x="268922" y="228600"/>
                </a:lnTo>
                <a:lnTo>
                  <a:pt x="267322" y="228600"/>
                </a:lnTo>
                <a:lnTo>
                  <a:pt x="265811" y="224790"/>
                </a:lnTo>
                <a:lnTo>
                  <a:pt x="265747" y="222250"/>
                </a:lnTo>
                <a:lnTo>
                  <a:pt x="264833" y="218440"/>
                </a:lnTo>
                <a:lnTo>
                  <a:pt x="264871" y="217170"/>
                </a:lnTo>
                <a:lnTo>
                  <a:pt x="263575" y="217170"/>
                </a:lnTo>
                <a:lnTo>
                  <a:pt x="266153" y="231889"/>
                </a:lnTo>
                <a:lnTo>
                  <a:pt x="266725" y="232410"/>
                </a:lnTo>
                <a:lnTo>
                  <a:pt x="262547" y="235635"/>
                </a:lnTo>
                <a:lnTo>
                  <a:pt x="262928" y="236220"/>
                </a:lnTo>
                <a:lnTo>
                  <a:pt x="258546" y="239826"/>
                </a:lnTo>
                <a:lnTo>
                  <a:pt x="264998" y="239826"/>
                </a:lnTo>
                <a:lnTo>
                  <a:pt x="272542" y="228600"/>
                </a:lnTo>
                <a:lnTo>
                  <a:pt x="274231" y="226060"/>
                </a:lnTo>
                <a:lnTo>
                  <a:pt x="275920" y="223520"/>
                </a:lnTo>
                <a:lnTo>
                  <a:pt x="281800" y="214630"/>
                </a:lnTo>
                <a:lnTo>
                  <a:pt x="286842" y="207010"/>
                </a:lnTo>
                <a:lnTo>
                  <a:pt x="292354" y="199453"/>
                </a:lnTo>
                <a:lnTo>
                  <a:pt x="294259" y="196850"/>
                </a:lnTo>
                <a:lnTo>
                  <a:pt x="300748" y="187960"/>
                </a:lnTo>
                <a:lnTo>
                  <a:pt x="305117" y="181610"/>
                </a:lnTo>
                <a:lnTo>
                  <a:pt x="309359" y="179070"/>
                </a:lnTo>
                <a:lnTo>
                  <a:pt x="311467" y="177800"/>
                </a:lnTo>
                <a:lnTo>
                  <a:pt x="314109" y="174129"/>
                </a:lnTo>
                <a:lnTo>
                  <a:pt x="315125" y="172720"/>
                </a:lnTo>
                <a:lnTo>
                  <a:pt x="319697" y="166370"/>
                </a:lnTo>
                <a:close/>
              </a:path>
              <a:path w="666114" h="459739">
                <a:moveTo>
                  <a:pt x="381965" y="232283"/>
                </a:moveTo>
                <a:lnTo>
                  <a:pt x="381889" y="231800"/>
                </a:lnTo>
                <a:lnTo>
                  <a:pt x="380936" y="233146"/>
                </a:lnTo>
                <a:lnTo>
                  <a:pt x="381520" y="233553"/>
                </a:lnTo>
                <a:lnTo>
                  <a:pt x="381965" y="232283"/>
                </a:lnTo>
                <a:close/>
              </a:path>
              <a:path w="666114" h="459739">
                <a:moveTo>
                  <a:pt x="385660" y="234823"/>
                </a:moveTo>
                <a:lnTo>
                  <a:pt x="385572" y="234619"/>
                </a:lnTo>
                <a:lnTo>
                  <a:pt x="385025" y="236093"/>
                </a:lnTo>
                <a:lnTo>
                  <a:pt x="385660" y="234823"/>
                </a:lnTo>
                <a:close/>
              </a:path>
              <a:path w="666114" h="459739">
                <a:moveTo>
                  <a:pt x="386448" y="232283"/>
                </a:moveTo>
                <a:lnTo>
                  <a:pt x="385978" y="229768"/>
                </a:lnTo>
                <a:lnTo>
                  <a:pt x="383336" y="229768"/>
                </a:lnTo>
                <a:lnTo>
                  <a:pt x="384263" y="228473"/>
                </a:lnTo>
                <a:lnTo>
                  <a:pt x="383286" y="224663"/>
                </a:lnTo>
                <a:lnTo>
                  <a:pt x="380898" y="225933"/>
                </a:lnTo>
                <a:lnTo>
                  <a:pt x="381889" y="231800"/>
                </a:lnTo>
                <a:lnTo>
                  <a:pt x="383336" y="229781"/>
                </a:lnTo>
                <a:lnTo>
                  <a:pt x="385572" y="234619"/>
                </a:lnTo>
                <a:lnTo>
                  <a:pt x="386448" y="232283"/>
                </a:lnTo>
                <a:close/>
              </a:path>
              <a:path w="666114" h="459739">
                <a:moveTo>
                  <a:pt x="387946" y="239217"/>
                </a:moveTo>
                <a:lnTo>
                  <a:pt x="387426" y="239649"/>
                </a:lnTo>
                <a:lnTo>
                  <a:pt x="387756" y="239903"/>
                </a:lnTo>
                <a:lnTo>
                  <a:pt x="387832" y="239649"/>
                </a:lnTo>
                <a:lnTo>
                  <a:pt x="387946" y="239217"/>
                </a:lnTo>
                <a:close/>
              </a:path>
              <a:path w="666114" h="459739">
                <a:moveTo>
                  <a:pt x="390232" y="237363"/>
                </a:moveTo>
                <a:lnTo>
                  <a:pt x="389775" y="234823"/>
                </a:lnTo>
                <a:lnTo>
                  <a:pt x="389547" y="233553"/>
                </a:lnTo>
                <a:lnTo>
                  <a:pt x="387946" y="239217"/>
                </a:lnTo>
                <a:lnTo>
                  <a:pt x="390232" y="237363"/>
                </a:lnTo>
                <a:close/>
              </a:path>
              <a:path w="666114" h="459739">
                <a:moveTo>
                  <a:pt x="391731" y="240995"/>
                </a:moveTo>
                <a:lnTo>
                  <a:pt x="391579" y="241134"/>
                </a:lnTo>
                <a:lnTo>
                  <a:pt x="391731" y="240995"/>
                </a:lnTo>
                <a:close/>
              </a:path>
              <a:path w="666114" h="459739">
                <a:moveTo>
                  <a:pt x="393128" y="236093"/>
                </a:moveTo>
                <a:lnTo>
                  <a:pt x="389775" y="234823"/>
                </a:lnTo>
                <a:lnTo>
                  <a:pt x="391541" y="240995"/>
                </a:lnTo>
                <a:lnTo>
                  <a:pt x="391566" y="241122"/>
                </a:lnTo>
                <a:lnTo>
                  <a:pt x="391718" y="240995"/>
                </a:lnTo>
                <a:lnTo>
                  <a:pt x="393052" y="238633"/>
                </a:lnTo>
                <a:lnTo>
                  <a:pt x="393128" y="236093"/>
                </a:lnTo>
                <a:close/>
              </a:path>
              <a:path w="666114" h="459739">
                <a:moveTo>
                  <a:pt x="398284" y="248793"/>
                </a:moveTo>
                <a:lnTo>
                  <a:pt x="398056" y="247523"/>
                </a:lnTo>
                <a:lnTo>
                  <a:pt x="397827" y="248793"/>
                </a:lnTo>
                <a:lnTo>
                  <a:pt x="398284" y="248793"/>
                </a:lnTo>
                <a:close/>
              </a:path>
              <a:path w="666114" h="459739">
                <a:moveTo>
                  <a:pt x="399376" y="239903"/>
                </a:moveTo>
                <a:lnTo>
                  <a:pt x="396722" y="238633"/>
                </a:lnTo>
                <a:lnTo>
                  <a:pt x="397852" y="239903"/>
                </a:lnTo>
                <a:lnTo>
                  <a:pt x="397522" y="242443"/>
                </a:lnTo>
                <a:lnTo>
                  <a:pt x="397471" y="242824"/>
                </a:lnTo>
                <a:lnTo>
                  <a:pt x="397357" y="243713"/>
                </a:lnTo>
                <a:lnTo>
                  <a:pt x="398056" y="247523"/>
                </a:lnTo>
                <a:lnTo>
                  <a:pt x="399376" y="239903"/>
                </a:lnTo>
                <a:close/>
              </a:path>
              <a:path w="666114" h="459739">
                <a:moveTo>
                  <a:pt x="399872" y="212750"/>
                </a:moveTo>
                <a:lnTo>
                  <a:pt x="399376" y="206527"/>
                </a:lnTo>
                <a:lnTo>
                  <a:pt x="397687" y="205638"/>
                </a:lnTo>
                <a:lnTo>
                  <a:pt x="396087" y="210324"/>
                </a:lnTo>
                <a:lnTo>
                  <a:pt x="395782" y="212305"/>
                </a:lnTo>
                <a:lnTo>
                  <a:pt x="396722" y="213601"/>
                </a:lnTo>
                <a:lnTo>
                  <a:pt x="396036" y="217309"/>
                </a:lnTo>
                <a:lnTo>
                  <a:pt x="390867" y="225679"/>
                </a:lnTo>
                <a:lnTo>
                  <a:pt x="391350" y="226161"/>
                </a:lnTo>
                <a:lnTo>
                  <a:pt x="393026" y="226517"/>
                </a:lnTo>
                <a:lnTo>
                  <a:pt x="393496" y="225323"/>
                </a:lnTo>
                <a:lnTo>
                  <a:pt x="398614" y="219506"/>
                </a:lnTo>
                <a:lnTo>
                  <a:pt x="399872" y="212750"/>
                </a:lnTo>
                <a:close/>
              </a:path>
              <a:path w="666114" h="459739">
                <a:moveTo>
                  <a:pt x="402196" y="252260"/>
                </a:moveTo>
                <a:lnTo>
                  <a:pt x="401904" y="252603"/>
                </a:lnTo>
                <a:lnTo>
                  <a:pt x="402031" y="252742"/>
                </a:lnTo>
                <a:lnTo>
                  <a:pt x="402069" y="252603"/>
                </a:lnTo>
                <a:lnTo>
                  <a:pt x="402196" y="252260"/>
                </a:lnTo>
                <a:close/>
              </a:path>
              <a:path w="666114" h="459739">
                <a:moveTo>
                  <a:pt x="403479" y="244983"/>
                </a:moveTo>
                <a:lnTo>
                  <a:pt x="402107" y="241287"/>
                </a:lnTo>
                <a:lnTo>
                  <a:pt x="401739" y="242443"/>
                </a:lnTo>
                <a:lnTo>
                  <a:pt x="400164" y="248793"/>
                </a:lnTo>
                <a:lnTo>
                  <a:pt x="401231" y="247523"/>
                </a:lnTo>
                <a:lnTo>
                  <a:pt x="403479" y="244983"/>
                </a:lnTo>
                <a:close/>
              </a:path>
              <a:path w="666114" h="459739">
                <a:moveTo>
                  <a:pt x="405676" y="214960"/>
                </a:moveTo>
                <a:lnTo>
                  <a:pt x="404749" y="207416"/>
                </a:lnTo>
                <a:lnTo>
                  <a:pt x="402043" y="206971"/>
                </a:lnTo>
                <a:lnTo>
                  <a:pt x="403326" y="208089"/>
                </a:lnTo>
                <a:lnTo>
                  <a:pt x="400964" y="217436"/>
                </a:lnTo>
                <a:lnTo>
                  <a:pt x="398881" y="221983"/>
                </a:lnTo>
                <a:lnTo>
                  <a:pt x="393141" y="227939"/>
                </a:lnTo>
                <a:lnTo>
                  <a:pt x="401002" y="226098"/>
                </a:lnTo>
                <a:lnTo>
                  <a:pt x="405676" y="214960"/>
                </a:lnTo>
                <a:close/>
              </a:path>
              <a:path w="666114" h="459739">
                <a:moveTo>
                  <a:pt x="406146" y="247523"/>
                </a:moveTo>
                <a:lnTo>
                  <a:pt x="405765" y="243713"/>
                </a:lnTo>
                <a:lnTo>
                  <a:pt x="405663" y="242824"/>
                </a:lnTo>
                <a:lnTo>
                  <a:pt x="405625" y="242443"/>
                </a:lnTo>
                <a:lnTo>
                  <a:pt x="402196" y="252260"/>
                </a:lnTo>
                <a:lnTo>
                  <a:pt x="406146" y="247523"/>
                </a:lnTo>
                <a:close/>
              </a:path>
              <a:path w="666114" h="459739">
                <a:moveTo>
                  <a:pt x="406552" y="253466"/>
                </a:moveTo>
                <a:lnTo>
                  <a:pt x="404901" y="256070"/>
                </a:lnTo>
                <a:lnTo>
                  <a:pt x="405193" y="256413"/>
                </a:lnTo>
                <a:lnTo>
                  <a:pt x="406539" y="253873"/>
                </a:lnTo>
                <a:lnTo>
                  <a:pt x="406552" y="253466"/>
                </a:lnTo>
                <a:close/>
              </a:path>
              <a:path w="666114" h="459739">
                <a:moveTo>
                  <a:pt x="409511" y="248793"/>
                </a:moveTo>
                <a:lnTo>
                  <a:pt x="409409" y="247523"/>
                </a:lnTo>
                <a:lnTo>
                  <a:pt x="409308" y="246253"/>
                </a:lnTo>
                <a:lnTo>
                  <a:pt x="409206" y="244983"/>
                </a:lnTo>
                <a:lnTo>
                  <a:pt x="406514" y="243713"/>
                </a:lnTo>
                <a:lnTo>
                  <a:pt x="407771" y="244983"/>
                </a:lnTo>
                <a:lnTo>
                  <a:pt x="406933" y="248793"/>
                </a:lnTo>
                <a:lnTo>
                  <a:pt x="406641" y="250177"/>
                </a:lnTo>
                <a:lnTo>
                  <a:pt x="406552" y="253466"/>
                </a:lnTo>
                <a:lnTo>
                  <a:pt x="409511" y="248793"/>
                </a:lnTo>
                <a:close/>
              </a:path>
              <a:path w="666114" h="459739">
                <a:moveTo>
                  <a:pt x="413143" y="259753"/>
                </a:moveTo>
                <a:lnTo>
                  <a:pt x="411048" y="262763"/>
                </a:lnTo>
                <a:lnTo>
                  <a:pt x="412826" y="262763"/>
                </a:lnTo>
                <a:lnTo>
                  <a:pt x="413092" y="260223"/>
                </a:lnTo>
                <a:lnTo>
                  <a:pt x="413143" y="259753"/>
                </a:lnTo>
                <a:close/>
              </a:path>
              <a:path w="666114" h="459739">
                <a:moveTo>
                  <a:pt x="416801" y="262978"/>
                </a:moveTo>
                <a:lnTo>
                  <a:pt x="416090" y="264033"/>
                </a:lnTo>
                <a:lnTo>
                  <a:pt x="416483" y="264617"/>
                </a:lnTo>
                <a:lnTo>
                  <a:pt x="416801" y="262978"/>
                </a:lnTo>
                <a:close/>
              </a:path>
              <a:path w="666114" h="459739">
                <a:moveTo>
                  <a:pt x="417220" y="253873"/>
                </a:moveTo>
                <a:lnTo>
                  <a:pt x="415582" y="249148"/>
                </a:lnTo>
                <a:lnTo>
                  <a:pt x="415455" y="248793"/>
                </a:lnTo>
                <a:lnTo>
                  <a:pt x="413219" y="258953"/>
                </a:lnTo>
                <a:lnTo>
                  <a:pt x="413143" y="259753"/>
                </a:lnTo>
                <a:lnTo>
                  <a:pt x="417220" y="253873"/>
                </a:lnTo>
                <a:close/>
              </a:path>
              <a:path w="666114" h="459739">
                <a:moveTo>
                  <a:pt x="420319" y="257683"/>
                </a:moveTo>
                <a:lnTo>
                  <a:pt x="419036" y="251333"/>
                </a:lnTo>
                <a:lnTo>
                  <a:pt x="417080" y="261493"/>
                </a:lnTo>
                <a:lnTo>
                  <a:pt x="417004" y="261886"/>
                </a:lnTo>
                <a:lnTo>
                  <a:pt x="416941" y="262191"/>
                </a:lnTo>
                <a:lnTo>
                  <a:pt x="416839" y="262763"/>
                </a:lnTo>
                <a:lnTo>
                  <a:pt x="417322" y="262191"/>
                </a:lnTo>
                <a:lnTo>
                  <a:pt x="420319" y="257683"/>
                </a:lnTo>
                <a:close/>
              </a:path>
              <a:path w="666114" h="459739">
                <a:moveTo>
                  <a:pt x="424421" y="271653"/>
                </a:moveTo>
                <a:lnTo>
                  <a:pt x="423672" y="269328"/>
                </a:lnTo>
                <a:lnTo>
                  <a:pt x="423087" y="270383"/>
                </a:lnTo>
                <a:lnTo>
                  <a:pt x="423075" y="271170"/>
                </a:lnTo>
                <a:lnTo>
                  <a:pt x="424421" y="271653"/>
                </a:lnTo>
                <a:close/>
              </a:path>
              <a:path w="666114" h="459739">
                <a:moveTo>
                  <a:pt x="425488" y="273481"/>
                </a:moveTo>
                <a:lnTo>
                  <a:pt x="423773" y="275463"/>
                </a:lnTo>
                <a:lnTo>
                  <a:pt x="425284" y="275463"/>
                </a:lnTo>
                <a:lnTo>
                  <a:pt x="425424" y="274193"/>
                </a:lnTo>
                <a:lnTo>
                  <a:pt x="425488" y="273481"/>
                </a:lnTo>
                <a:close/>
              </a:path>
              <a:path w="666114" h="459739">
                <a:moveTo>
                  <a:pt x="429768" y="237363"/>
                </a:moveTo>
                <a:lnTo>
                  <a:pt x="429514" y="237185"/>
                </a:lnTo>
                <a:lnTo>
                  <a:pt x="429450" y="237363"/>
                </a:lnTo>
                <a:lnTo>
                  <a:pt x="429768" y="237363"/>
                </a:lnTo>
                <a:close/>
              </a:path>
              <a:path w="666114" h="459739">
                <a:moveTo>
                  <a:pt x="430352" y="267843"/>
                </a:moveTo>
                <a:lnTo>
                  <a:pt x="426199" y="266573"/>
                </a:lnTo>
                <a:lnTo>
                  <a:pt x="425551" y="272923"/>
                </a:lnTo>
                <a:lnTo>
                  <a:pt x="425488" y="273481"/>
                </a:lnTo>
                <a:lnTo>
                  <a:pt x="430352" y="267843"/>
                </a:lnTo>
                <a:close/>
              </a:path>
              <a:path w="666114" h="459739">
                <a:moveTo>
                  <a:pt x="436765" y="238404"/>
                </a:moveTo>
                <a:lnTo>
                  <a:pt x="436664" y="230035"/>
                </a:lnTo>
                <a:lnTo>
                  <a:pt x="435114" y="222605"/>
                </a:lnTo>
                <a:lnTo>
                  <a:pt x="431825" y="221856"/>
                </a:lnTo>
                <a:lnTo>
                  <a:pt x="434225" y="226275"/>
                </a:lnTo>
                <a:lnTo>
                  <a:pt x="434276" y="228371"/>
                </a:lnTo>
                <a:lnTo>
                  <a:pt x="434187" y="235635"/>
                </a:lnTo>
                <a:lnTo>
                  <a:pt x="433501" y="242697"/>
                </a:lnTo>
                <a:lnTo>
                  <a:pt x="432079" y="249631"/>
                </a:lnTo>
                <a:lnTo>
                  <a:pt x="429768" y="256527"/>
                </a:lnTo>
                <a:lnTo>
                  <a:pt x="431825" y="256882"/>
                </a:lnTo>
                <a:lnTo>
                  <a:pt x="432181" y="255257"/>
                </a:lnTo>
                <a:lnTo>
                  <a:pt x="432892" y="253860"/>
                </a:lnTo>
                <a:lnTo>
                  <a:pt x="435483" y="246684"/>
                </a:lnTo>
                <a:lnTo>
                  <a:pt x="436765" y="238404"/>
                </a:lnTo>
                <a:close/>
              </a:path>
              <a:path w="666114" h="459739">
                <a:moveTo>
                  <a:pt x="437642" y="278587"/>
                </a:moveTo>
                <a:lnTo>
                  <a:pt x="434111" y="284353"/>
                </a:lnTo>
                <a:lnTo>
                  <a:pt x="436054" y="284353"/>
                </a:lnTo>
                <a:lnTo>
                  <a:pt x="437642" y="278587"/>
                </a:lnTo>
                <a:close/>
              </a:path>
              <a:path w="666114" h="459739">
                <a:moveTo>
                  <a:pt x="443191" y="265303"/>
                </a:moveTo>
                <a:lnTo>
                  <a:pt x="440486" y="264033"/>
                </a:lnTo>
                <a:lnTo>
                  <a:pt x="440588" y="267843"/>
                </a:lnTo>
                <a:lnTo>
                  <a:pt x="437642" y="278587"/>
                </a:lnTo>
                <a:lnTo>
                  <a:pt x="438772" y="276733"/>
                </a:lnTo>
                <a:lnTo>
                  <a:pt x="440448" y="271653"/>
                </a:lnTo>
                <a:lnTo>
                  <a:pt x="443191" y="265303"/>
                </a:lnTo>
                <a:close/>
              </a:path>
              <a:path w="666114" h="459739">
                <a:moveTo>
                  <a:pt x="447687" y="128143"/>
                </a:moveTo>
                <a:lnTo>
                  <a:pt x="446290" y="125603"/>
                </a:lnTo>
                <a:lnTo>
                  <a:pt x="443166" y="128143"/>
                </a:lnTo>
                <a:lnTo>
                  <a:pt x="447687" y="128143"/>
                </a:lnTo>
                <a:close/>
              </a:path>
              <a:path w="666114" h="459739">
                <a:moveTo>
                  <a:pt x="448475" y="296621"/>
                </a:moveTo>
                <a:lnTo>
                  <a:pt x="446417" y="297776"/>
                </a:lnTo>
                <a:lnTo>
                  <a:pt x="447852" y="298323"/>
                </a:lnTo>
                <a:lnTo>
                  <a:pt x="448475" y="296621"/>
                </a:lnTo>
                <a:close/>
              </a:path>
              <a:path w="666114" h="459739">
                <a:moveTo>
                  <a:pt x="448830" y="287413"/>
                </a:moveTo>
                <a:lnTo>
                  <a:pt x="448297" y="287985"/>
                </a:lnTo>
                <a:lnTo>
                  <a:pt x="448119" y="288213"/>
                </a:lnTo>
                <a:lnTo>
                  <a:pt x="446392" y="292544"/>
                </a:lnTo>
                <a:lnTo>
                  <a:pt x="447459" y="291973"/>
                </a:lnTo>
                <a:lnTo>
                  <a:pt x="448830" y="287413"/>
                </a:lnTo>
                <a:close/>
              </a:path>
              <a:path w="666114" h="459739">
                <a:moveTo>
                  <a:pt x="451878" y="183146"/>
                </a:moveTo>
                <a:lnTo>
                  <a:pt x="450443" y="182803"/>
                </a:lnTo>
                <a:lnTo>
                  <a:pt x="450329" y="183146"/>
                </a:lnTo>
                <a:lnTo>
                  <a:pt x="450748" y="184023"/>
                </a:lnTo>
                <a:lnTo>
                  <a:pt x="451878" y="183146"/>
                </a:lnTo>
                <a:close/>
              </a:path>
              <a:path w="666114" h="459739">
                <a:moveTo>
                  <a:pt x="454774" y="274193"/>
                </a:moveTo>
                <a:lnTo>
                  <a:pt x="453301" y="274193"/>
                </a:lnTo>
                <a:lnTo>
                  <a:pt x="451269" y="279273"/>
                </a:lnTo>
                <a:lnTo>
                  <a:pt x="448830" y="287413"/>
                </a:lnTo>
                <a:lnTo>
                  <a:pt x="454037" y="281813"/>
                </a:lnTo>
                <a:lnTo>
                  <a:pt x="454164" y="280543"/>
                </a:lnTo>
                <a:lnTo>
                  <a:pt x="454291" y="279273"/>
                </a:lnTo>
                <a:lnTo>
                  <a:pt x="454406" y="278003"/>
                </a:lnTo>
                <a:lnTo>
                  <a:pt x="454533" y="276733"/>
                </a:lnTo>
                <a:lnTo>
                  <a:pt x="454660" y="275463"/>
                </a:lnTo>
                <a:lnTo>
                  <a:pt x="454774" y="274193"/>
                </a:lnTo>
                <a:close/>
              </a:path>
              <a:path w="666114" h="459739">
                <a:moveTo>
                  <a:pt x="455663" y="180340"/>
                </a:moveTo>
                <a:lnTo>
                  <a:pt x="455510" y="180340"/>
                </a:lnTo>
                <a:lnTo>
                  <a:pt x="451878" y="183146"/>
                </a:lnTo>
                <a:lnTo>
                  <a:pt x="455599" y="184023"/>
                </a:lnTo>
                <a:lnTo>
                  <a:pt x="455663" y="180340"/>
                </a:lnTo>
                <a:close/>
              </a:path>
              <a:path w="666114" h="459739">
                <a:moveTo>
                  <a:pt x="458343" y="275463"/>
                </a:moveTo>
                <a:lnTo>
                  <a:pt x="451358" y="290703"/>
                </a:lnTo>
                <a:lnTo>
                  <a:pt x="450176" y="291973"/>
                </a:lnTo>
                <a:lnTo>
                  <a:pt x="448475" y="296621"/>
                </a:lnTo>
                <a:lnTo>
                  <a:pt x="449973" y="295783"/>
                </a:lnTo>
                <a:lnTo>
                  <a:pt x="454748" y="286893"/>
                </a:lnTo>
                <a:lnTo>
                  <a:pt x="457555" y="281813"/>
                </a:lnTo>
                <a:lnTo>
                  <a:pt x="458343" y="275463"/>
                </a:lnTo>
                <a:close/>
              </a:path>
              <a:path w="666114" h="459739">
                <a:moveTo>
                  <a:pt x="460590" y="67183"/>
                </a:moveTo>
                <a:lnTo>
                  <a:pt x="455218" y="62103"/>
                </a:lnTo>
                <a:lnTo>
                  <a:pt x="453745" y="67183"/>
                </a:lnTo>
                <a:lnTo>
                  <a:pt x="460590" y="67183"/>
                </a:lnTo>
                <a:close/>
              </a:path>
              <a:path w="666114" h="459739">
                <a:moveTo>
                  <a:pt x="460679" y="296075"/>
                </a:moveTo>
                <a:lnTo>
                  <a:pt x="460260" y="296621"/>
                </a:lnTo>
                <a:lnTo>
                  <a:pt x="459968" y="297053"/>
                </a:lnTo>
                <a:lnTo>
                  <a:pt x="456031" y="301498"/>
                </a:lnTo>
                <a:lnTo>
                  <a:pt x="460324" y="298323"/>
                </a:lnTo>
                <a:lnTo>
                  <a:pt x="460413" y="297776"/>
                </a:lnTo>
                <a:lnTo>
                  <a:pt x="460527" y="297053"/>
                </a:lnTo>
                <a:lnTo>
                  <a:pt x="460590" y="296621"/>
                </a:lnTo>
                <a:lnTo>
                  <a:pt x="460679" y="296075"/>
                </a:lnTo>
                <a:close/>
              </a:path>
              <a:path w="666114" h="459739">
                <a:moveTo>
                  <a:pt x="461924" y="68453"/>
                </a:moveTo>
                <a:lnTo>
                  <a:pt x="461899" y="67183"/>
                </a:lnTo>
                <a:lnTo>
                  <a:pt x="460590" y="67183"/>
                </a:lnTo>
                <a:lnTo>
                  <a:pt x="461924" y="68453"/>
                </a:lnTo>
                <a:close/>
              </a:path>
              <a:path w="666114" h="459739">
                <a:moveTo>
                  <a:pt x="462534" y="300863"/>
                </a:moveTo>
                <a:lnTo>
                  <a:pt x="462013" y="301498"/>
                </a:lnTo>
                <a:lnTo>
                  <a:pt x="460235" y="303987"/>
                </a:lnTo>
                <a:lnTo>
                  <a:pt x="461556" y="303403"/>
                </a:lnTo>
                <a:lnTo>
                  <a:pt x="462534" y="300863"/>
                </a:lnTo>
                <a:close/>
              </a:path>
              <a:path w="666114" h="459739">
                <a:moveTo>
                  <a:pt x="464616" y="110096"/>
                </a:moveTo>
                <a:lnTo>
                  <a:pt x="458990" y="110388"/>
                </a:lnTo>
                <a:lnTo>
                  <a:pt x="452221" y="112369"/>
                </a:lnTo>
                <a:lnTo>
                  <a:pt x="445185" y="114630"/>
                </a:lnTo>
                <a:lnTo>
                  <a:pt x="444601" y="114211"/>
                </a:lnTo>
                <a:lnTo>
                  <a:pt x="444969" y="116332"/>
                </a:lnTo>
                <a:lnTo>
                  <a:pt x="451319" y="116078"/>
                </a:lnTo>
                <a:lnTo>
                  <a:pt x="459867" y="114287"/>
                </a:lnTo>
                <a:lnTo>
                  <a:pt x="464616" y="110096"/>
                </a:lnTo>
                <a:close/>
              </a:path>
              <a:path w="666114" h="459739">
                <a:moveTo>
                  <a:pt x="465505" y="104736"/>
                </a:moveTo>
                <a:lnTo>
                  <a:pt x="460413" y="104698"/>
                </a:lnTo>
                <a:lnTo>
                  <a:pt x="453872" y="106299"/>
                </a:lnTo>
                <a:lnTo>
                  <a:pt x="448132" y="109410"/>
                </a:lnTo>
                <a:lnTo>
                  <a:pt x="447179" y="108661"/>
                </a:lnTo>
                <a:lnTo>
                  <a:pt x="447636" y="110972"/>
                </a:lnTo>
                <a:lnTo>
                  <a:pt x="453224" y="110058"/>
                </a:lnTo>
                <a:lnTo>
                  <a:pt x="462000" y="109461"/>
                </a:lnTo>
                <a:lnTo>
                  <a:pt x="465505" y="104736"/>
                </a:lnTo>
                <a:close/>
              </a:path>
              <a:path w="666114" h="459739">
                <a:moveTo>
                  <a:pt x="467436" y="309753"/>
                </a:moveTo>
                <a:lnTo>
                  <a:pt x="466445" y="311023"/>
                </a:lnTo>
                <a:lnTo>
                  <a:pt x="466674" y="311023"/>
                </a:lnTo>
                <a:lnTo>
                  <a:pt x="467436" y="309753"/>
                </a:lnTo>
                <a:close/>
              </a:path>
              <a:path w="666114" h="459739">
                <a:moveTo>
                  <a:pt x="467893" y="280543"/>
                </a:moveTo>
                <a:lnTo>
                  <a:pt x="465709" y="280543"/>
                </a:lnTo>
                <a:lnTo>
                  <a:pt x="461695" y="289433"/>
                </a:lnTo>
                <a:lnTo>
                  <a:pt x="460921" y="294513"/>
                </a:lnTo>
                <a:lnTo>
                  <a:pt x="460819" y="295148"/>
                </a:lnTo>
                <a:lnTo>
                  <a:pt x="460717" y="295783"/>
                </a:lnTo>
                <a:lnTo>
                  <a:pt x="461251" y="295148"/>
                </a:lnTo>
                <a:lnTo>
                  <a:pt x="462521" y="293243"/>
                </a:lnTo>
                <a:lnTo>
                  <a:pt x="467893" y="280543"/>
                </a:lnTo>
                <a:close/>
              </a:path>
              <a:path w="666114" h="459739">
                <a:moveTo>
                  <a:pt x="470865" y="283083"/>
                </a:moveTo>
                <a:lnTo>
                  <a:pt x="469392" y="283083"/>
                </a:lnTo>
                <a:lnTo>
                  <a:pt x="466902" y="289433"/>
                </a:lnTo>
                <a:lnTo>
                  <a:pt x="462610" y="300659"/>
                </a:lnTo>
                <a:lnTo>
                  <a:pt x="464273" y="298323"/>
                </a:lnTo>
                <a:lnTo>
                  <a:pt x="469125" y="290703"/>
                </a:lnTo>
                <a:lnTo>
                  <a:pt x="470865" y="283083"/>
                </a:lnTo>
                <a:close/>
              </a:path>
              <a:path w="666114" h="459739">
                <a:moveTo>
                  <a:pt x="476224" y="143129"/>
                </a:moveTo>
                <a:lnTo>
                  <a:pt x="473913" y="141211"/>
                </a:lnTo>
                <a:lnTo>
                  <a:pt x="459155" y="149555"/>
                </a:lnTo>
                <a:lnTo>
                  <a:pt x="456031" y="151866"/>
                </a:lnTo>
                <a:lnTo>
                  <a:pt x="453186" y="152514"/>
                </a:lnTo>
                <a:lnTo>
                  <a:pt x="456196" y="154990"/>
                </a:lnTo>
                <a:lnTo>
                  <a:pt x="470928" y="145999"/>
                </a:lnTo>
                <a:lnTo>
                  <a:pt x="474040" y="145846"/>
                </a:lnTo>
                <a:lnTo>
                  <a:pt x="476224" y="143129"/>
                </a:lnTo>
                <a:close/>
              </a:path>
              <a:path w="666114" h="459739">
                <a:moveTo>
                  <a:pt x="478739" y="232778"/>
                </a:moveTo>
                <a:lnTo>
                  <a:pt x="469557" y="232791"/>
                </a:lnTo>
                <a:lnTo>
                  <a:pt x="469074" y="232422"/>
                </a:lnTo>
                <a:lnTo>
                  <a:pt x="470865" y="229755"/>
                </a:lnTo>
                <a:lnTo>
                  <a:pt x="464680" y="232181"/>
                </a:lnTo>
                <a:lnTo>
                  <a:pt x="459397" y="227812"/>
                </a:lnTo>
                <a:lnTo>
                  <a:pt x="452996" y="228866"/>
                </a:lnTo>
                <a:lnTo>
                  <a:pt x="455206" y="231622"/>
                </a:lnTo>
                <a:lnTo>
                  <a:pt x="460095" y="230771"/>
                </a:lnTo>
                <a:lnTo>
                  <a:pt x="465251" y="232854"/>
                </a:lnTo>
                <a:lnTo>
                  <a:pt x="463575" y="235165"/>
                </a:lnTo>
                <a:lnTo>
                  <a:pt x="467652" y="233248"/>
                </a:lnTo>
                <a:lnTo>
                  <a:pt x="468591" y="235826"/>
                </a:lnTo>
                <a:lnTo>
                  <a:pt x="473735" y="234632"/>
                </a:lnTo>
                <a:lnTo>
                  <a:pt x="476656" y="236016"/>
                </a:lnTo>
                <a:lnTo>
                  <a:pt x="478739" y="232778"/>
                </a:lnTo>
                <a:close/>
              </a:path>
              <a:path w="666114" h="459739">
                <a:moveTo>
                  <a:pt x="479806" y="335635"/>
                </a:moveTo>
                <a:lnTo>
                  <a:pt x="478917" y="335153"/>
                </a:lnTo>
                <a:lnTo>
                  <a:pt x="478917" y="335432"/>
                </a:lnTo>
                <a:lnTo>
                  <a:pt x="479806" y="335635"/>
                </a:lnTo>
                <a:close/>
              </a:path>
              <a:path w="666114" h="459739">
                <a:moveTo>
                  <a:pt x="481507" y="121881"/>
                </a:moveTo>
                <a:lnTo>
                  <a:pt x="481304" y="121234"/>
                </a:lnTo>
                <a:lnTo>
                  <a:pt x="481177" y="120573"/>
                </a:lnTo>
                <a:lnTo>
                  <a:pt x="480110" y="120573"/>
                </a:lnTo>
                <a:lnTo>
                  <a:pt x="481507" y="121881"/>
                </a:lnTo>
                <a:close/>
              </a:path>
              <a:path w="666114" h="459739">
                <a:moveTo>
                  <a:pt x="481965" y="286893"/>
                </a:moveTo>
                <a:lnTo>
                  <a:pt x="480682" y="285623"/>
                </a:lnTo>
                <a:lnTo>
                  <a:pt x="478434" y="286893"/>
                </a:lnTo>
                <a:lnTo>
                  <a:pt x="478370" y="290703"/>
                </a:lnTo>
                <a:lnTo>
                  <a:pt x="475792" y="295783"/>
                </a:lnTo>
                <a:lnTo>
                  <a:pt x="468198" y="308483"/>
                </a:lnTo>
                <a:lnTo>
                  <a:pt x="469226" y="307213"/>
                </a:lnTo>
                <a:lnTo>
                  <a:pt x="474802" y="299593"/>
                </a:lnTo>
                <a:lnTo>
                  <a:pt x="476148" y="298323"/>
                </a:lnTo>
                <a:lnTo>
                  <a:pt x="481965" y="286893"/>
                </a:lnTo>
                <a:close/>
              </a:path>
              <a:path w="666114" h="459739">
                <a:moveTo>
                  <a:pt x="482053" y="137033"/>
                </a:moveTo>
                <a:lnTo>
                  <a:pt x="480314" y="135763"/>
                </a:lnTo>
                <a:lnTo>
                  <a:pt x="478269" y="135763"/>
                </a:lnTo>
                <a:lnTo>
                  <a:pt x="477837" y="137033"/>
                </a:lnTo>
                <a:lnTo>
                  <a:pt x="482053" y="137033"/>
                </a:lnTo>
                <a:close/>
              </a:path>
              <a:path w="666114" h="459739">
                <a:moveTo>
                  <a:pt x="484962" y="348449"/>
                </a:moveTo>
                <a:lnTo>
                  <a:pt x="482866" y="346583"/>
                </a:lnTo>
                <a:lnTo>
                  <a:pt x="479082" y="345490"/>
                </a:lnTo>
                <a:lnTo>
                  <a:pt x="479132" y="346583"/>
                </a:lnTo>
                <a:lnTo>
                  <a:pt x="484962" y="348449"/>
                </a:lnTo>
                <a:close/>
              </a:path>
              <a:path w="666114" h="459739">
                <a:moveTo>
                  <a:pt x="485394" y="192989"/>
                </a:moveTo>
                <a:lnTo>
                  <a:pt x="485076" y="190233"/>
                </a:lnTo>
                <a:lnTo>
                  <a:pt x="485051" y="190017"/>
                </a:lnTo>
                <a:lnTo>
                  <a:pt x="482917" y="188671"/>
                </a:lnTo>
                <a:lnTo>
                  <a:pt x="481177" y="190233"/>
                </a:lnTo>
                <a:lnTo>
                  <a:pt x="485394" y="192989"/>
                </a:lnTo>
                <a:close/>
              </a:path>
              <a:path w="666114" h="459739">
                <a:moveTo>
                  <a:pt x="487997" y="194691"/>
                </a:moveTo>
                <a:lnTo>
                  <a:pt x="485394" y="192989"/>
                </a:lnTo>
                <a:lnTo>
                  <a:pt x="487032" y="194691"/>
                </a:lnTo>
                <a:lnTo>
                  <a:pt x="487997" y="194691"/>
                </a:lnTo>
                <a:close/>
              </a:path>
              <a:path w="666114" h="459739">
                <a:moveTo>
                  <a:pt x="490956" y="137033"/>
                </a:moveTo>
                <a:lnTo>
                  <a:pt x="489585" y="132118"/>
                </a:lnTo>
                <a:lnTo>
                  <a:pt x="487883" y="124536"/>
                </a:lnTo>
                <a:lnTo>
                  <a:pt x="487260" y="123063"/>
                </a:lnTo>
                <a:lnTo>
                  <a:pt x="484949" y="117983"/>
                </a:lnTo>
                <a:lnTo>
                  <a:pt x="484466" y="116789"/>
                </a:lnTo>
                <a:lnTo>
                  <a:pt x="481850" y="110363"/>
                </a:lnTo>
                <a:lnTo>
                  <a:pt x="474091" y="110363"/>
                </a:lnTo>
                <a:lnTo>
                  <a:pt x="473303" y="110363"/>
                </a:lnTo>
                <a:lnTo>
                  <a:pt x="473506" y="111404"/>
                </a:lnTo>
                <a:lnTo>
                  <a:pt x="473544" y="111633"/>
                </a:lnTo>
                <a:lnTo>
                  <a:pt x="477113" y="111633"/>
                </a:lnTo>
                <a:lnTo>
                  <a:pt x="474103" y="113068"/>
                </a:lnTo>
                <a:lnTo>
                  <a:pt x="474789" y="113068"/>
                </a:lnTo>
                <a:lnTo>
                  <a:pt x="479793" y="115443"/>
                </a:lnTo>
                <a:lnTo>
                  <a:pt x="478205" y="116725"/>
                </a:lnTo>
                <a:lnTo>
                  <a:pt x="476745" y="115443"/>
                </a:lnTo>
                <a:lnTo>
                  <a:pt x="474002" y="113068"/>
                </a:lnTo>
                <a:lnTo>
                  <a:pt x="473837" y="113068"/>
                </a:lnTo>
                <a:lnTo>
                  <a:pt x="474370" y="116332"/>
                </a:lnTo>
                <a:lnTo>
                  <a:pt x="474446" y="116789"/>
                </a:lnTo>
                <a:lnTo>
                  <a:pt x="474802" y="116789"/>
                </a:lnTo>
                <a:lnTo>
                  <a:pt x="475335" y="120573"/>
                </a:lnTo>
                <a:lnTo>
                  <a:pt x="480110" y="120573"/>
                </a:lnTo>
                <a:lnTo>
                  <a:pt x="476402" y="117106"/>
                </a:lnTo>
                <a:lnTo>
                  <a:pt x="480695" y="117983"/>
                </a:lnTo>
                <a:lnTo>
                  <a:pt x="481177" y="120573"/>
                </a:lnTo>
                <a:lnTo>
                  <a:pt x="482485" y="120573"/>
                </a:lnTo>
                <a:lnTo>
                  <a:pt x="482511" y="124447"/>
                </a:lnTo>
                <a:lnTo>
                  <a:pt x="476846" y="121881"/>
                </a:lnTo>
                <a:lnTo>
                  <a:pt x="476643" y="121881"/>
                </a:lnTo>
                <a:lnTo>
                  <a:pt x="476199" y="124536"/>
                </a:lnTo>
                <a:lnTo>
                  <a:pt x="477481" y="124536"/>
                </a:lnTo>
                <a:lnTo>
                  <a:pt x="476224" y="128143"/>
                </a:lnTo>
                <a:lnTo>
                  <a:pt x="482346" y="128143"/>
                </a:lnTo>
                <a:lnTo>
                  <a:pt x="477799" y="124536"/>
                </a:lnTo>
                <a:lnTo>
                  <a:pt x="482523" y="124536"/>
                </a:lnTo>
                <a:lnTo>
                  <a:pt x="484339" y="126974"/>
                </a:lnTo>
                <a:lnTo>
                  <a:pt x="484111" y="126974"/>
                </a:lnTo>
                <a:lnTo>
                  <a:pt x="482346" y="128143"/>
                </a:lnTo>
                <a:lnTo>
                  <a:pt x="483057" y="128143"/>
                </a:lnTo>
                <a:lnTo>
                  <a:pt x="485152" y="130683"/>
                </a:lnTo>
                <a:lnTo>
                  <a:pt x="477126" y="129413"/>
                </a:lnTo>
                <a:lnTo>
                  <a:pt x="476669" y="131953"/>
                </a:lnTo>
                <a:lnTo>
                  <a:pt x="477850" y="130683"/>
                </a:lnTo>
                <a:lnTo>
                  <a:pt x="481304" y="131953"/>
                </a:lnTo>
                <a:lnTo>
                  <a:pt x="483628" y="131953"/>
                </a:lnTo>
                <a:lnTo>
                  <a:pt x="485152" y="133223"/>
                </a:lnTo>
                <a:lnTo>
                  <a:pt x="479348" y="133223"/>
                </a:lnTo>
                <a:lnTo>
                  <a:pt x="478002" y="134493"/>
                </a:lnTo>
                <a:lnTo>
                  <a:pt x="484657" y="134493"/>
                </a:lnTo>
                <a:lnTo>
                  <a:pt x="486054" y="137033"/>
                </a:lnTo>
                <a:lnTo>
                  <a:pt x="490956" y="137033"/>
                </a:lnTo>
                <a:close/>
              </a:path>
              <a:path w="666114" h="459739">
                <a:moveTo>
                  <a:pt x="495668" y="385953"/>
                </a:moveTo>
                <a:lnTo>
                  <a:pt x="493737" y="384683"/>
                </a:lnTo>
                <a:lnTo>
                  <a:pt x="491858" y="383413"/>
                </a:lnTo>
                <a:lnTo>
                  <a:pt x="491223" y="383413"/>
                </a:lnTo>
                <a:lnTo>
                  <a:pt x="491299" y="383959"/>
                </a:lnTo>
                <a:lnTo>
                  <a:pt x="495668" y="385953"/>
                </a:lnTo>
                <a:close/>
              </a:path>
              <a:path w="666114" h="459739">
                <a:moveTo>
                  <a:pt x="499452" y="286004"/>
                </a:moveTo>
                <a:lnTo>
                  <a:pt x="497395" y="285534"/>
                </a:lnTo>
                <a:lnTo>
                  <a:pt x="497484" y="287058"/>
                </a:lnTo>
                <a:lnTo>
                  <a:pt x="494423" y="291782"/>
                </a:lnTo>
                <a:lnTo>
                  <a:pt x="492734" y="295833"/>
                </a:lnTo>
                <a:lnTo>
                  <a:pt x="489178" y="298488"/>
                </a:lnTo>
                <a:lnTo>
                  <a:pt x="487438" y="296354"/>
                </a:lnTo>
                <a:lnTo>
                  <a:pt x="494258" y="290004"/>
                </a:lnTo>
                <a:lnTo>
                  <a:pt x="489635" y="290461"/>
                </a:lnTo>
                <a:lnTo>
                  <a:pt x="485355" y="300037"/>
                </a:lnTo>
                <a:lnTo>
                  <a:pt x="474433" y="312775"/>
                </a:lnTo>
                <a:lnTo>
                  <a:pt x="480377" y="312153"/>
                </a:lnTo>
                <a:lnTo>
                  <a:pt x="483400" y="305993"/>
                </a:lnTo>
                <a:lnTo>
                  <a:pt x="491947" y="297421"/>
                </a:lnTo>
                <a:lnTo>
                  <a:pt x="497763" y="294055"/>
                </a:lnTo>
                <a:lnTo>
                  <a:pt x="499452" y="286004"/>
                </a:lnTo>
                <a:close/>
              </a:path>
              <a:path w="666114" h="459739">
                <a:moveTo>
                  <a:pt x="504698" y="116789"/>
                </a:moveTo>
                <a:lnTo>
                  <a:pt x="504558" y="116789"/>
                </a:lnTo>
                <a:lnTo>
                  <a:pt x="500354" y="117983"/>
                </a:lnTo>
                <a:lnTo>
                  <a:pt x="502843" y="117983"/>
                </a:lnTo>
                <a:lnTo>
                  <a:pt x="504698" y="116789"/>
                </a:lnTo>
                <a:close/>
              </a:path>
              <a:path w="666114" h="459739">
                <a:moveTo>
                  <a:pt x="504812" y="341503"/>
                </a:moveTo>
                <a:lnTo>
                  <a:pt x="500265" y="340233"/>
                </a:lnTo>
                <a:lnTo>
                  <a:pt x="496176" y="340233"/>
                </a:lnTo>
                <a:lnTo>
                  <a:pt x="488416" y="337693"/>
                </a:lnTo>
                <a:lnTo>
                  <a:pt x="479806" y="335635"/>
                </a:lnTo>
                <a:lnTo>
                  <a:pt x="485787" y="338963"/>
                </a:lnTo>
                <a:lnTo>
                  <a:pt x="494538" y="341503"/>
                </a:lnTo>
                <a:lnTo>
                  <a:pt x="503567" y="342773"/>
                </a:lnTo>
                <a:lnTo>
                  <a:pt x="504329" y="342773"/>
                </a:lnTo>
                <a:lnTo>
                  <a:pt x="504812" y="341503"/>
                </a:lnTo>
                <a:close/>
              </a:path>
              <a:path w="666114" h="459739">
                <a:moveTo>
                  <a:pt x="506133" y="352933"/>
                </a:moveTo>
                <a:lnTo>
                  <a:pt x="505142" y="354203"/>
                </a:lnTo>
                <a:lnTo>
                  <a:pt x="500976" y="352933"/>
                </a:lnTo>
                <a:lnTo>
                  <a:pt x="498119" y="352933"/>
                </a:lnTo>
                <a:lnTo>
                  <a:pt x="491032" y="350393"/>
                </a:lnTo>
                <a:lnTo>
                  <a:pt x="484962" y="348449"/>
                </a:lnTo>
                <a:lnTo>
                  <a:pt x="485711" y="349123"/>
                </a:lnTo>
                <a:lnTo>
                  <a:pt x="494068" y="352933"/>
                </a:lnTo>
                <a:lnTo>
                  <a:pt x="505701" y="355473"/>
                </a:lnTo>
                <a:lnTo>
                  <a:pt x="505917" y="354203"/>
                </a:lnTo>
                <a:lnTo>
                  <a:pt x="506133" y="352933"/>
                </a:lnTo>
                <a:close/>
              </a:path>
              <a:path w="666114" h="459739">
                <a:moveTo>
                  <a:pt x="508342" y="429133"/>
                </a:moveTo>
                <a:lnTo>
                  <a:pt x="503936" y="426593"/>
                </a:lnTo>
                <a:lnTo>
                  <a:pt x="504342" y="427482"/>
                </a:lnTo>
                <a:lnTo>
                  <a:pt x="508342" y="429133"/>
                </a:lnTo>
                <a:close/>
              </a:path>
              <a:path w="666114" h="459739">
                <a:moveTo>
                  <a:pt x="508381" y="268135"/>
                </a:moveTo>
                <a:lnTo>
                  <a:pt x="496303" y="219659"/>
                </a:lnTo>
                <a:lnTo>
                  <a:pt x="484822" y="203669"/>
                </a:lnTo>
                <a:lnTo>
                  <a:pt x="481355" y="199326"/>
                </a:lnTo>
                <a:lnTo>
                  <a:pt x="478015" y="199390"/>
                </a:lnTo>
                <a:lnTo>
                  <a:pt x="487121" y="210134"/>
                </a:lnTo>
                <a:lnTo>
                  <a:pt x="494588" y="222072"/>
                </a:lnTo>
                <a:lnTo>
                  <a:pt x="500367" y="234950"/>
                </a:lnTo>
                <a:lnTo>
                  <a:pt x="504367" y="248488"/>
                </a:lnTo>
                <a:lnTo>
                  <a:pt x="505625" y="254050"/>
                </a:lnTo>
                <a:lnTo>
                  <a:pt x="505815" y="259435"/>
                </a:lnTo>
                <a:lnTo>
                  <a:pt x="506768" y="266369"/>
                </a:lnTo>
                <a:lnTo>
                  <a:pt x="506704" y="267779"/>
                </a:lnTo>
                <a:lnTo>
                  <a:pt x="508381" y="268135"/>
                </a:lnTo>
                <a:close/>
              </a:path>
              <a:path w="666114" h="459739">
                <a:moveTo>
                  <a:pt x="510451" y="444766"/>
                </a:moveTo>
                <a:lnTo>
                  <a:pt x="507111" y="441833"/>
                </a:lnTo>
                <a:lnTo>
                  <a:pt x="506742" y="442760"/>
                </a:lnTo>
                <a:lnTo>
                  <a:pt x="510451" y="444766"/>
                </a:lnTo>
                <a:close/>
              </a:path>
              <a:path w="666114" h="459739">
                <a:moveTo>
                  <a:pt x="511949" y="292696"/>
                </a:moveTo>
                <a:lnTo>
                  <a:pt x="510806" y="291579"/>
                </a:lnTo>
                <a:lnTo>
                  <a:pt x="511048" y="290918"/>
                </a:lnTo>
                <a:lnTo>
                  <a:pt x="504113" y="298437"/>
                </a:lnTo>
                <a:lnTo>
                  <a:pt x="499237" y="302971"/>
                </a:lnTo>
                <a:lnTo>
                  <a:pt x="493750" y="306781"/>
                </a:lnTo>
                <a:lnTo>
                  <a:pt x="486232" y="310781"/>
                </a:lnTo>
                <a:lnTo>
                  <a:pt x="485025" y="311365"/>
                </a:lnTo>
                <a:lnTo>
                  <a:pt x="483781" y="310210"/>
                </a:lnTo>
                <a:lnTo>
                  <a:pt x="484276" y="312788"/>
                </a:lnTo>
                <a:lnTo>
                  <a:pt x="492747" y="310362"/>
                </a:lnTo>
                <a:lnTo>
                  <a:pt x="500380" y="305904"/>
                </a:lnTo>
                <a:lnTo>
                  <a:pt x="506882" y="299859"/>
                </a:lnTo>
                <a:lnTo>
                  <a:pt x="511949" y="292696"/>
                </a:lnTo>
                <a:close/>
              </a:path>
              <a:path w="666114" h="459739">
                <a:moveTo>
                  <a:pt x="517321" y="178841"/>
                </a:moveTo>
                <a:lnTo>
                  <a:pt x="506615" y="164553"/>
                </a:lnTo>
                <a:lnTo>
                  <a:pt x="505307" y="167665"/>
                </a:lnTo>
                <a:lnTo>
                  <a:pt x="515683" y="180416"/>
                </a:lnTo>
                <a:lnTo>
                  <a:pt x="517321" y="178841"/>
                </a:lnTo>
                <a:close/>
              </a:path>
              <a:path w="666114" h="459739">
                <a:moveTo>
                  <a:pt x="520242" y="451993"/>
                </a:moveTo>
                <a:lnTo>
                  <a:pt x="520204" y="450723"/>
                </a:lnTo>
                <a:lnTo>
                  <a:pt x="520001" y="449453"/>
                </a:lnTo>
                <a:lnTo>
                  <a:pt x="514451" y="446913"/>
                </a:lnTo>
                <a:lnTo>
                  <a:pt x="510451" y="444766"/>
                </a:lnTo>
                <a:lnTo>
                  <a:pt x="517245" y="450723"/>
                </a:lnTo>
                <a:lnTo>
                  <a:pt x="520242" y="451993"/>
                </a:lnTo>
                <a:close/>
              </a:path>
              <a:path w="666114" h="459739">
                <a:moveTo>
                  <a:pt x="523595" y="139560"/>
                </a:moveTo>
                <a:lnTo>
                  <a:pt x="516610" y="139090"/>
                </a:lnTo>
                <a:lnTo>
                  <a:pt x="510044" y="137515"/>
                </a:lnTo>
                <a:lnTo>
                  <a:pt x="503047" y="138671"/>
                </a:lnTo>
                <a:lnTo>
                  <a:pt x="502373" y="141833"/>
                </a:lnTo>
                <a:lnTo>
                  <a:pt x="509193" y="140233"/>
                </a:lnTo>
                <a:lnTo>
                  <a:pt x="515327" y="140830"/>
                </a:lnTo>
                <a:lnTo>
                  <a:pt x="519366" y="141439"/>
                </a:lnTo>
                <a:lnTo>
                  <a:pt x="523125" y="142252"/>
                </a:lnTo>
                <a:lnTo>
                  <a:pt x="523595" y="139560"/>
                </a:lnTo>
                <a:close/>
              </a:path>
              <a:path w="666114" h="459739">
                <a:moveTo>
                  <a:pt x="523989" y="130975"/>
                </a:moveTo>
                <a:lnTo>
                  <a:pt x="509066" y="132600"/>
                </a:lnTo>
                <a:lnTo>
                  <a:pt x="508393" y="133311"/>
                </a:lnTo>
                <a:lnTo>
                  <a:pt x="508406" y="135978"/>
                </a:lnTo>
                <a:lnTo>
                  <a:pt x="513410" y="134442"/>
                </a:lnTo>
                <a:lnTo>
                  <a:pt x="518541" y="134950"/>
                </a:lnTo>
                <a:lnTo>
                  <a:pt x="523582" y="135978"/>
                </a:lnTo>
                <a:lnTo>
                  <a:pt x="523989" y="130975"/>
                </a:lnTo>
                <a:close/>
              </a:path>
              <a:path w="666114" h="459739">
                <a:moveTo>
                  <a:pt x="524471" y="397383"/>
                </a:moveTo>
                <a:lnTo>
                  <a:pt x="519315" y="394843"/>
                </a:lnTo>
                <a:lnTo>
                  <a:pt x="513651" y="393573"/>
                </a:lnTo>
                <a:lnTo>
                  <a:pt x="503999" y="389763"/>
                </a:lnTo>
                <a:lnTo>
                  <a:pt x="495668" y="385953"/>
                </a:lnTo>
                <a:lnTo>
                  <a:pt x="497497" y="387223"/>
                </a:lnTo>
                <a:lnTo>
                  <a:pt x="499376" y="388493"/>
                </a:lnTo>
                <a:lnTo>
                  <a:pt x="507441" y="392303"/>
                </a:lnTo>
                <a:lnTo>
                  <a:pt x="515874" y="396113"/>
                </a:lnTo>
                <a:lnTo>
                  <a:pt x="524471" y="397383"/>
                </a:lnTo>
                <a:close/>
              </a:path>
              <a:path w="666114" h="459739">
                <a:moveTo>
                  <a:pt x="527151" y="241350"/>
                </a:moveTo>
                <a:lnTo>
                  <a:pt x="526859" y="236994"/>
                </a:lnTo>
                <a:lnTo>
                  <a:pt x="525500" y="232219"/>
                </a:lnTo>
                <a:lnTo>
                  <a:pt x="523748" y="228244"/>
                </a:lnTo>
                <a:lnTo>
                  <a:pt x="520014" y="220027"/>
                </a:lnTo>
                <a:lnTo>
                  <a:pt x="518223" y="221716"/>
                </a:lnTo>
                <a:lnTo>
                  <a:pt x="522859" y="230035"/>
                </a:lnTo>
                <a:lnTo>
                  <a:pt x="527151" y="241350"/>
                </a:lnTo>
                <a:close/>
              </a:path>
              <a:path w="666114" h="459739">
                <a:moveTo>
                  <a:pt x="527151" y="92214"/>
                </a:moveTo>
                <a:lnTo>
                  <a:pt x="523595" y="87274"/>
                </a:lnTo>
                <a:lnTo>
                  <a:pt x="514604" y="89154"/>
                </a:lnTo>
                <a:lnTo>
                  <a:pt x="509282" y="89547"/>
                </a:lnTo>
                <a:lnTo>
                  <a:pt x="509689" y="94538"/>
                </a:lnTo>
                <a:lnTo>
                  <a:pt x="515175" y="91249"/>
                </a:lnTo>
                <a:lnTo>
                  <a:pt x="520636" y="91414"/>
                </a:lnTo>
                <a:lnTo>
                  <a:pt x="523938" y="92976"/>
                </a:lnTo>
                <a:lnTo>
                  <a:pt x="527151" y="92214"/>
                </a:lnTo>
                <a:close/>
              </a:path>
              <a:path w="666114" h="459739">
                <a:moveTo>
                  <a:pt x="530072" y="412546"/>
                </a:moveTo>
                <a:lnTo>
                  <a:pt x="529831" y="411022"/>
                </a:lnTo>
                <a:lnTo>
                  <a:pt x="506615" y="403872"/>
                </a:lnTo>
                <a:lnTo>
                  <a:pt x="518439" y="409460"/>
                </a:lnTo>
                <a:lnTo>
                  <a:pt x="521258" y="409905"/>
                </a:lnTo>
                <a:lnTo>
                  <a:pt x="524027" y="411365"/>
                </a:lnTo>
                <a:lnTo>
                  <a:pt x="527685" y="411988"/>
                </a:lnTo>
                <a:lnTo>
                  <a:pt x="530072" y="412546"/>
                </a:lnTo>
                <a:close/>
              </a:path>
              <a:path w="666114" h="459739">
                <a:moveTo>
                  <a:pt x="531977" y="438023"/>
                </a:moveTo>
                <a:lnTo>
                  <a:pt x="524090" y="436753"/>
                </a:lnTo>
                <a:lnTo>
                  <a:pt x="514489" y="431673"/>
                </a:lnTo>
                <a:lnTo>
                  <a:pt x="508342" y="429133"/>
                </a:lnTo>
                <a:lnTo>
                  <a:pt x="510476" y="430403"/>
                </a:lnTo>
                <a:lnTo>
                  <a:pt x="517182" y="434213"/>
                </a:lnTo>
                <a:lnTo>
                  <a:pt x="524078" y="438023"/>
                </a:lnTo>
                <a:lnTo>
                  <a:pt x="531177" y="440563"/>
                </a:lnTo>
                <a:lnTo>
                  <a:pt x="531977" y="438023"/>
                </a:lnTo>
                <a:close/>
              </a:path>
              <a:path w="666114" h="459739">
                <a:moveTo>
                  <a:pt x="536092" y="94018"/>
                </a:moveTo>
                <a:lnTo>
                  <a:pt x="521804" y="94018"/>
                </a:lnTo>
                <a:lnTo>
                  <a:pt x="522693" y="96685"/>
                </a:lnTo>
                <a:lnTo>
                  <a:pt x="517690" y="97358"/>
                </a:lnTo>
                <a:lnTo>
                  <a:pt x="513613" y="93116"/>
                </a:lnTo>
                <a:lnTo>
                  <a:pt x="508406" y="95351"/>
                </a:lnTo>
                <a:lnTo>
                  <a:pt x="514819" y="97967"/>
                </a:lnTo>
                <a:lnTo>
                  <a:pt x="521258" y="98221"/>
                </a:lnTo>
                <a:lnTo>
                  <a:pt x="527824" y="97332"/>
                </a:lnTo>
                <a:lnTo>
                  <a:pt x="534606" y="96545"/>
                </a:lnTo>
                <a:lnTo>
                  <a:pt x="536092" y="94018"/>
                </a:lnTo>
                <a:close/>
              </a:path>
              <a:path w="666114" h="459739">
                <a:moveTo>
                  <a:pt x="537654" y="23837"/>
                </a:moveTo>
                <a:lnTo>
                  <a:pt x="534733" y="21463"/>
                </a:lnTo>
                <a:lnTo>
                  <a:pt x="530174" y="22733"/>
                </a:lnTo>
                <a:lnTo>
                  <a:pt x="537654" y="23837"/>
                </a:lnTo>
                <a:close/>
              </a:path>
              <a:path w="666114" h="459739">
                <a:moveTo>
                  <a:pt x="537692" y="36563"/>
                </a:moveTo>
                <a:lnTo>
                  <a:pt x="536422" y="35433"/>
                </a:lnTo>
                <a:lnTo>
                  <a:pt x="532066" y="31623"/>
                </a:lnTo>
                <a:lnTo>
                  <a:pt x="531101" y="35433"/>
                </a:lnTo>
                <a:lnTo>
                  <a:pt x="533057" y="35763"/>
                </a:lnTo>
                <a:lnTo>
                  <a:pt x="530733" y="36703"/>
                </a:lnTo>
                <a:lnTo>
                  <a:pt x="533133" y="39243"/>
                </a:lnTo>
                <a:lnTo>
                  <a:pt x="535190" y="39763"/>
                </a:lnTo>
                <a:lnTo>
                  <a:pt x="534022" y="35928"/>
                </a:lnTo>
                <a:lnTo>
                  <a:pt x="537692" y="36563"/>
                </a:lnTo>
                <a:close/>
              </a:path>
              <a:path w="666114" h="459739">
                <a:moveTo>
                  <a:pt x="537870" y="31623"/>
                </a:moveTo>
                <a:lnTo>
                  <a:pt x="532066" y="27813"/>
                </a:lnTo>
                <a:lnTo>
                  <a:pt x="531025" y="31623"/>
                </a:lnTo>
                <a:lnTo>
                  <a:pt x="532066" y="31623"/>
                </a:lnTo>
                <a:lnTo>
                  <a:pt x="537870" y="31623"/>
                </a:lnTo>
                <a:close/>
              </a:path>
              <a:path w="666114" h="459739">
                <a:moveTo>
                  <a:pt x="537870" y="20193"/>
                </a:moveTo>
                <a:lnTo>
                  <a:pt x="533869" y="17653"/>
                </a:lnTo>
                <a:lnTo>
                  <a:pt x="531888" y="20193"/>
                </a:lnTo>
                <a:lnTo>
                  <a:pt x="537870" y="20193"/>
                </a:lnTo>
                <a:close/>
              </a:path>
              <a:path w="666114" h="459739">
                <a:moveTo>
                  <a:pt x="537959" y="124536"/>
                </a:moveTo>
                <a:lnTo>
                  <a:pt x="536422" y="121881"/>
                </a:lnTo>
                <a:lnTo>
                  <a:pt x="532638" y="121881"/>
                </a:lnTo>
                <a:lnTo>
                  <a:pt x="534200" y="123063"/>
                </a:lnTo>
                <a:lnTo>
                  <a:pt x="537959" y="124536"/>
                </a:lnTo>
                <a:close/>
              </a:path>
              <a:path w="666114" h="459739">
                <a:moveTo>
                  <a:pt x="538441" y="67183"/>
                </a:moveTo>
                <a:lnTo>
                  <a:pt x="533819" y="62103"/>
                </a:lnTo>
                <a:lnTo>
                  <a:pt x="531622" y="64643"/>
                </a:lnTo>
                <a:lnTo>
                  <a:pt x="534771" y="67183"/>
                </a:lnTo>
                <a:lnTo>
                  <a:pt x="538441" y="67183"/>
                </a:lnTo>
                <a:close/>
              </a:path>
              <a:path w="666114" h="459739">
                <a:moveTo>
                  <a:pt x="538695" y="63042"/>
                </a:moveTo>
                <a:lnTo>
                  <a:pt x="530885" y="57023"/>
                </a:lnTo>
                <a:lnTo>
                  <a:pt x="531253" y="59563"/>
                </a:lnTo>
                <a:lnTo>
                  <a:pt x="531368" y="60312"/>
                </a:lnTo>
                <a:lnTo>
                  <a:pt x="531444" y="60833"/>
                </a:lnTo>
                <a:lnTo>
                  <a:pt x="531533" y="61429"/>
                </a:lnTo>
                <a:lnTo>
                  <a:pt x="531622" y="62103"/>
                </a:lnTo>
                <a:lnTo>
                  <a:pt x="533819" y="62103"/>
                </a:lnTo>
                <a:lnTo>
                  <a:pt x="535038" y="62103"/>
                </a:lnTo>
                <a:lnTo>
                  <a:pt x="538695" y="63042"/>
                </a:lnTo>
                <a:close/>
              </a:path>
              <a:path w="666114" h="459739">
                <a:moveTo>
                  <a:pt x="538886" y="133362"/>
                </a:moveTo>
                <a:lnTo>
                  <a:pt x="531977" y="126974"/>
                </a:lnTo>
                <a:lnTo>
                  <a:pt x="531761" y="126974"/>
                </a:lnTo>
                <a:lnTo>
                  <a:pt x="529183" y="129413"/>
                </a:lnTo>
                <a:lnTo>
                  <a:pt x="531939" y="129413"/>
                </a:lnTo>
                <a:lnTo>
                  <a:pt x="533488" y="130683"/>
                </a:lnTo>
                <a:lnTo>
                  <a:pt x="538886" y="133362"/>
                </a:lnTo>
                <a:close/>
              </a:path>
              <a:path w="666114" h="459739">
                <a:moveTo>
                  <a:pt x="538962" y="121234"/>
                </a:moveTo>
                <a:lnTo>
                  <a:pt x="537159" y="117983"/>
                </a:lnTo>
                <a:lnTo>
                  <a:pt x="534212" y="116789"/>
                </a:lnTo>
                <a:lnTo>
                  <a:pt x="532892" y="116789"/>
                </a:lnTo>
                <a:lnTo>
                  <a:pt x="533831" y="119253"/>
                </a:lnTo>
                <a:lnTo>
                  <a:pt x="538962" y="121234"/>
                </a:lnTo>
                <a:close/>
              </a:path>
              <a:path w="666114" h="459739">
                <a:moveTo>
                  <a:pt x="539064" y="103327"/>
                </a:moveTo>
                <a:lnTo>
                  <a:pt x="536778" y="98933"/>
                </a:lnTo>
                <a:lnTo>
                  <a:pt x="535190" y="102743"/>
                </a:lnTo>
                <a:lnTo>
                  <a:pt x="538251" y="102743"/>
                </a:lnTo>
                <a:lnTo>
                  <a:pt x="539064" y="103327"/>
                </a:lnTo>
                <a:close/>
              </a:path>
              <a:path w="666114" h="459739">
                <a:moveTo>
                  <a:pt x="539267" y="435483"/>
                </a:moveTo>
                <a:lnTo>
                  <a:pt x="538797" y="434213"/>
                </a:lnTo>
                <a:lnTo>
                  <a:pt x="538772" y="432943"/>
                </a:lnTo>
                <a:lnTo>
                  <a:pt x="530072" y="431673"/>
                </a:lnTo>
                <a:lnTo>
                  <a:pt x="518160" y="426593"/>
                </a:lnTo>
                <a:lnTo>
                  <a:pt x="507187" y="421513"/>
                </a:lnTo>
                <a:lnTo>
                  <a:pt x="504812" y="418973"/>
                </a:lnTo>
                <a:lnTo>
                  <a:pt x="501243" y="415163"/>
                </a:lnTo>
                <a:lnTo>
                  <a:pt x="500799" y="415163"/>
                </a:lnTo>
                <a:lnTo>
                  <a:pt x="501484" y="413893"/>
                </a:lnTo>
                <a:lnTo>
                  <a:pt x="505117" y="415163"/>
                </a:lnTo>
                <a:lnTo>
                  <a:pt x="509587" y="418973"/>
                </a:lnTo>
                <a:lnTo>
                  <a:pt x="517893" y="422783"/>
                </a:lnTo>
                <a:lnTo>
                  <a:pt x="524878" y="425323"/>
                </a:lnTo>
                <a:lnTo>
                  <a:pt x="531583" y="426491"/>
                </a:lnTo>
                <a:lnTo>
                  <a:pt x="531622" y="425323"/>
                </a:lnTo>
                <a:lnTo>
                  <a:pt x="524103" y="424053"/>
                </a:lnTo>
                <a:lnTo>
                  <a:pt x="513715" y="418973"/>
                </a:lnTo>
                <a:lnTo>
                  <a:pt x="504240" y="413893"/>
                </a:lnTo>
                <a:lnTo>
                  <a:pt x="499465" y="408813"/>
                </a:lnTo>
                <a:lnTo>
                  <a:pt x="499135" y="408813"/>
                </a:lnTo>
                <a:lnTo>
                  <a:pt x="499656" y="407543"/>
                </a:lnTo>
                <a:lnTo>
                  <a:pt x="502602" y="408813"/>
                </a:lnTo>
                <a:lnTo>
                  <a:pt x="506044" y="411353"/>
                </a:lnTo>
                <a:lnTo>
                  <a:pt x="514578" y="416433"/>
                </a:lnTo>
                <a:lnTo>
                  <a:pt x="522782" y="418973"/>
                </a:lnTo>
                <a:lnTo>
                  <a:pt x="530694" y="420154"/>
                </a:lnTo>
                <a:lnTo>
                  <a:pt x="530733" y="418973"/>
                </a:lnTo>
                <a:lnTo>
                  <a:pt x="522897" y="417703"/>
                </a:lnTo>
                <a:lnTo>
                  <a:pt x="512737" y="413893"/>
                </a:lnTo>
                <a:lnTo>
                  <a:pt x="503364" y="408813"/>
                </a:lnTo>
                <a:lnTo>
                  <a:pt x="501992" y="407543"/>
                </a:lnTo>
                <a:lnTo>
                  <a:pt x="497878" y="403733"/>
                </a:lnTo>
                <a:lnTo>
                  <a:pt x="497154" y="402463"/>
                </a:lnTo>
                <a:lnTo>
                  <a:pt x="496722" y="401193"/>
                </a:lnTo>
                <a:lnTo>
                  <a:pt x="496785" y="398653"/>
                </a:lnTo>
                <a:lnTo>
                  <a:pt x="497065" y="398653"/>
                </a:lnTo>
                <a:lnTo>
                  <a:pt x="502869" y="405003"/>
                </a:lnTo>
                <a:lnTo>
                  <a:pt x="504812" y="403733"/>
                </a:lnTo>
                <a:lnTo>
                  <a:pt x="500862" y="399923"/>
                </a:lnTo>
                <a:lnTo>
                  <a:pt x="497408" y="398653"/>
                </a:lnTo>
                <a:lnTo>
                  <a:pt x="493953" y="397383"/>
                </a:lnTo>
                <a:lnTo>
                  <a:pt x="494538" y="392303"/>
                </a:lnTo>
                <a:lnTo>
                  <a:pt x="500303" y="396113"/>
                </a:lnTo>
                <a:lnTo>
                  <a:pt x="506399" y="398653"/>
                </a:lnTo>
                <a:lnTo>
                  <a:pt x="512775" y="401193"/>
                </a:lnTo>
                <a:lnTo>
                  <a:pt x="519328" y="403733"/>
                </a:lnTo>
                <a:lnTo>
                  <a:pt x="521563" y="405003"/>
                </a:lnTo>
                <a:lnTo>
                  <a:pt x="527875" y="407543"/>
                </a:lnTo>
                <a:lnTo>
                  <a:pt x="528942" y="405003"/>
                </a:lnTo>
                <a:lnTo>
                  <a:pt x="519709" y="402463"/>
                </a:lnTo>
                <a:lnTo>
                  <a:pt x="507530" y="397383"/>
                </a:lnTo>
                <a:lnTo>
                  <a:pt x="496671" y="392303"/>
                </a:lnTo>
                <a:lnTo>
                  <a:pt x="491401" y="384683"/>
                </a:lnTo>
                <a:lnTo>
                  <a:pt x="491299" y="383959"/>
                </a:lnTo>
                <a:lnTo>
                  <a:pt x="490105" y="383413"/>
                </a:lnTo>
                <a:lnTo>
                  <a:pt x="488721" y="378333"/>
                </a:lnTo>
                <a:lnTo>
                  <a:pt x="488289" y="377063"/>
                </a:lnTo>
                <a:lnTo>
                  <a:pt x="489178" y="377063"/>
                </a:lnTo>
                <a:lnTo>
                  <a:pt x="496227" y="380873"/>
                </a:lnTo>
                <a:lnTo>
                  <a:pt x="503834" y="384683"/>
                </a:lnTo>
                <a:lnTo>
                  <a:pt x="519760" y="389763"/>
                </a:lnTo>
                <a:lnTo>
                  <a:pt x="521665" y="389763"/>
                </a:lnTo>
                <a:lnTo>
                  <a:pt x="520814" y="388493"/>
                </a:lnTo>
                <a:lnTo>
                  <a:pt x="520903" y="387223"/>
                </a:lnTo>
                <a:lnTo>
                  <a:pt x="486054" y="371983"/>
                </a:lnTo>
                <a:lnTo>
                  <a:pt x="508596" y="382143"/>
                </a:lnTo>
                <a:lnTo>
                  <a:pt x="526262" y="384683"/>
                </a:lnTo>
                <a:lnTo>
                  <a:pt x="523570" y="382143"/>
                </a:lnTo>
                <a:lnTo>
                  <a:pt x="513892" y="382143"/>
                </a:lnTo>
                <a:lnTo>
                  <a:pt x="506971" y="379603"/>
                </a:lnTo>
                <a:lnTo>
                  <a:pt x="497789" y="375793"/>
                </a:lnTo>
                <a:lnTo>
                  <a:pt x="489356" y="371983"/>
                </a:lnTo>
                <a:lnTo>
                  <a:pt x="484657" y="366903"/>
                </a:lnTo>
                <a:lnTo>
                  <a:pt x="482180" y="360553"/>
                </a:lnTo>
                <a:lnTo>
                  <a:pt x="490677" y="368173"/>
                </a:lnTo>
                <a:lnTo>
                  <a:pt x="492887" y="368173"/>
                </a:lnTo>
                <a:lnTo>
                  <a:pt x="500481" y="371983"/>
                </a:lnTo>
                <a:lnTo>
                  <a:pt x="508330" y="374523"/>
                </a:lnTo>
                <a:lnTo>
                  <a:pt x="524471" y="377063"/>
                </a:lnTo>
                <a:lnTo>
                  <a:pt x="521804" y="374523"/>
                </a:lnTo>
                <a:lnTo>
                  <a:pt x="515988" y="374523"/>
                </a:lnTo>
                <a:lnTo>
                  <a:pt x="511949" y="373253"/>
                </a:lnTo>
                <a:lnTo>
                  <a:pt x="482257" y="359283"/>
                </a:lnTo>
                <a:lnTo>
                  <a:pt x="482917" y="359283"/>
                </a:lnTo>
                <a:lnTo>
                  <a:pt x="491172" y="363093"/>
                </a:lnTo>
                <a:lnTo>
                  <a:pt x="499897" y="366903"/>
                </a:lnTo>
                <a:lnTo>
                  <a:pt x="508952" y="369443"/>
                </a:lnTo>
                <a:lnTo>
                  <a:pt x="518210" y="369443"/>
                </a:lnTo>
                <a:lnTo>
                  <a:pt x="496557" y="364363"/>
                </a:lnTo>
                <a:lnTo>
                  <a:pt x="492848" y="363093"/>
                </a:lnTo>
                <a:lnTo>
                  <a:pt x="484924" y="359283"/>
                </a:lnTo>
                <a:lnTo>
                  <a:pt x="482269" y="358013"/>
                </a:lnTo>
                <a:lnTo>
                  <a:pt x="480364" y="354203"/>
                </a:lnTo>
                <a:lnTo>
                  <a:pt x="480314" y="351663"/>
                </a:lnTo>
                <a:lnTo>
                  <a:pt x="485432" y="354203"/>
                </a:lnTo>
                <a:lnTo>
                  <a:pt x="491032" y="358013"/>
                </a:lnTo>
                <a:lnTo>
                  <a:pt x="500443" y="360553"/>
                </a:lnTo>
                <a:lnTo>
                  <a:pt x="511060" y="363093"/>
                </a:lnTo>
                <a:lnTo>
                  <a:pt x="511365" y="360553"/>
                </a:lnTo>
                <a:lnTo>
                  <a:pt x="511505" y="359283"/>
                </a:lnTo>
                <a:lnTo>
                  <a:pt x="510400" y="360553"/>
                </a:lnTo>
                <a:lnTo>
                  <a:pt x="502424" y="359283"/>
                </a:lnTo>
                <a:lnTo>
                  <a:pt x="478523" y="345490"/>
                </a:lnTo>
                <a:lnTo>
                  <a:pt x="478447" y="345313"/>
                </a:lnTo>
                <a:lnTo>
                  <a:pt x="479082" y="345490"/>
                </a:lnTo>
                <a:lnTo>
                  <a:pt x="479069" y="345313"/>
                </a:lnTo>
                <a:lnTo>
                  <a:pt x="479005" y="344043"/>
                </a:lnTo>
                <a:lnTo>
                  <a:pt x="478929" y="342773"/>
                </a:lnTo>
                <a:lnTo>
                  <a:pt x="478866" y="341503"/>
                </a:lnTo>
                <a:lnTo>
                  <a:pt x="478802" y="340233"/>
                </a:lnTo>
                <a:lnTo>
                  <a:pt x="478726" y="338963"/>
                </a:lnTo>
                <a:lnTo>
                  <a:pt x="481939" y="341503"/>
                </a:lnTo>
                <a:lnTo>
                  <a:pt x="487514" y="344043"/>
                </a:lnTo>
                <a:lnTo>
                  <a:pt x="493547" y="346583"/>
                </a:lnTo>
                <a:lnTo>
                  <a:pt x="499071" y="347853"/>
                </a:lnTo>
                <a:lnTo>
                  <a:pt x="501472" y="347853"/>
                </a:lnTo>
                <a:lnTo>
                  <a:pt x="501230" y="346583"/>
                </a:lnTo>
                <a:lnTo>
                  <a:pt x="497433" y="346583"/>
                </a:lnTo>
                <a:lnTo>
                  <a:pt x="480745" y="340233"/>
                </a:lnTo>
                <a:lnTo>
                  <a:pt x="479717" y="338963"/>
                </a:lnTo>
                <a:lnTo>
                  <a:pt x="478675" y="337693"/>
                </a:lnTo>
                <a:lnTo>
                  <a:pt x="478904" y="336423"/>
                </a:lnTo>
                <a:lnTo>
                  <a:pt x="478917" y="335432"/>
                </a:lnTo>
                <a:lnTo>
                  <a:pt x="477748" y="335153"/>
                </a:lnTo>
                <a:lnTo>
                  <a:pt x="479348" y="330073"/>
                </a:lnTo>
                <a:lnTo>
                  <a:pt x="483387" y="335153"/>
                </a:lnTo>
                <a:lnTo>
                  <a:pt x="489445" y="336423"/>
                </a:lnTo>
                <a:lnTo>
                  <a:pt x="494982" y="337693"/>
                </a:lnTo>
                <a:lnTo>
                  <a:pt x="495211" y="336423"/>
                </a:lnTo>
                <a:lnTo>
                  <a:pt x="495350" y="335635"/>
                </a:lnTo>
                <a:lnTo>
                  <a:pt x="495439" y="335153"/>
                </a:lnTo>
                <a:lnTo>
                  <a:pt x="494385" y="336423"/>
                </a:lnTo>
                <a:lnTo>
                  <a:pt x="488619" y="333895"/>
                </a:lnTo>
                <a:lnTo>
                  <a:pt x="482600" y="332613"/>
                </a:lnTo>
                <a:lnTo>
                  <a:pt x="480733" y="330073"/>
                </a:lnTo>
                <a:lnTo>
                  <a:pt x="479793" y="328803"/>
                </a:lnTo>
                <a:lnTo>
                  <a:pt x="484581" y="330073"/>
                </a:lnTo>
                <a:lnTo>
                  <a:pt x="492125" y="335153"/>
                </a:lnTo>
                <a:lnTo>
                  <a:pt x="496773" y="331343"/>
                </a:lnTo>
                <a:lnTo>
                  <a:pt x="486651" y="328803"/>
                </a:lnTo>
                <a:lnTo>
                  <a:pt x="481584" y="327533"/>
                </a:lnTo>
                <a:lnTo>
                  <a:pt x="481596" y="326263"/>
                </a:lnTo>
                <a:lnTo>
                  <a:pt x="486930" y="327533"/>
                </a:lnTo>
                <a:lnTo>
                  <a:pt x="488734" y="326263"/>
                </a:lnTo>
                <a:lnTo>
                  <a:pt x="482180" y="323723"/>
                </a:lnTo>
                <a:lnTo>
                  <a:pt x="481596" y="323723"/>
                </a:lnTo>
                <a:lnTo>
                  <a:pt x="486041" y="322453"/>
                </a:lnTo>
                <a:lnTo>
                  <a:pt x="480187" y="323723"/>
                </a:lnTo>
                <a:lnTo>
                  <a:pt x="475234" y="319913"/>
                </a:lnTo>
                <a:lnTo>
                  <a:pt x="470865" y="316103"/>
                </a:lnTo>
                <a:lnTo>
                  <a:pt x="473544" y="314833"/>
                </a:lnTo>
                <a:lnTo>
                  <a:pt x="468198" y="313563"/>
                </a:lnTo>
                <a:lnTo>
                  <a:pt x="474078" y="308483"/>
                </a:lnTo>
                <a:lnTo>
                  <a:pt x="479005" y="303403"/>
                </a:lnTo>
                <a:lnTo>
                  <a:pt x="482993" y="295783"/>
                </a:lnTo>
                <a:lnTo>
                  <a:pt x="486054" y="289433"/>
                </a:lnTo>
                <a:lnTo>
                  <a:pt x="484492" y="289433"/>
                </a:lnTo>
                <a:lnTo>
                  <a:pt x="481571" y="295783"/>
                </a:lnTo>
                <a:lnTo>
                  <a:pt x="480161" y="299593"/>
                </a:lnTo>
                <a:lnTo>
                  <a:pt x="467169" y="313563"/>
                </a:lnTo>
                <a:lnTo>
                  <a:pt x="465505" y="312293"/>
                </a:lnTo>
                <a:lnTo>
                  <a:pt x="466445" y="311023"/>
                </a:lnTo>
                <a:lnTo>
                  <a:pt x="461632" y="311023"/>
                </a:lnTo>
                <a:lnTo>
                  <a:pt x="462267" y="309753"/>
                </a:lnTo>
                <a:lnTo>
                  <a:pt x="464769" y="304673"/>
                </a:lnTo>
                <a:lnTo>
                  <a:pt x="468833" y="299593"/>
                </a:lnTo>
                <a:lnTo>
                  <a:pt x="472579" y="293243"/>
                </a:lnTo>
                <a:lnTo>
                  <a:pt x="475399" y="286893"/>
                </a:lnTo>
                <a:lnTo>
                  <a:pt x="476592" y="283083"/>
                </a:lnTo>
                <a:lnTo>
                  <a:pt x="474446" y="283083"/>
                </a:lnTo>
                <a:lnTo>
                  <a:pt x="473608" y="286893"/>
                </a:lnTo>
                <a:lnTo>
                  <a:pt x="473481" y="287413"/>
                </a:lnTo>
                <a:lnTo>
                  <a:pt x="473354" y="287985"/>
                </a:lnTo>
                <a:lnTo>
                  <a:pt x="473303" y="288213"/>
                </a:lnTo>
                <a:lnTo>
                  <a:pt x="470154" y="295783"/>
                </a:lnTo>
                <a:lnTo>
                  <a:pt x="466242" y="302133"/>
                </a:lnTo>
                <a:lnTo>
                  <a:pt x="460349" y="309753"/>
                </a:lnTo>
                <a:lnTo>
                  <a:pt x="458355" y="308483"/>
                </a:lnTo>
                <a:lnTo>
                  <a:pt x="457911" y="305943"/>
                </a:lnTo>
                <a:lnTo>
                  <a:pt x="458838" y="305943"/>
                </a:lnTo>
                <a:lnTo>
                  <a:pt x="460235" y="303987"/>
                </a:lnTo>
                <a:lnTo>
                  <a:pt x="455803" y="305943"/>
                </a:lnTo>
                <a:lnTo>
                  <a:pt x="454177" y="305943"/>
                </a:lnTo>
                <a:lnTo>
                  <a:pt x="455041" y="303403"/>
                </a:lnTo>
                <a:lnTo>
                  <a:pt x="455460" y="302133"/>
                </a:lnTo>
                <a:lnTo>
                  <a:pt x="456031" y="301498"/>
                </a:lnTo>
                <a:lnTo>
                  <a:pt x="453440" y="303403"/>
                </a:lnTo>
                <a:lnTo>
                  <a:pt x="451218" y="300863"/>
                </a:lnTo>
                <a:lnTo>
                  <a:pt x="455079" y="297053"/>
                </a:lnTo>
                <a:lnTo>
                  <a:pt x="459574" y="289433"/>
                </a:lnTo>
                <a:lnTo>
                  <a:pt x="463130" y="280543"/>
                </a:lnTo>
                <a:lnTo>
                  <a:pt x="464185" y="275463"/>
                </a:lnTo>
                <a:lnTo>
                  <a:pt x="463042" y="272923"/>
                </a:lnTo>
                <a:lnTo>
                  <a:pt x="461784" y="280543"/>
                </a:lnTo>
                <a:lnTo>
                  <a:pt x="458901" y="287985"/>
                </a:lnTo>
                <a:lnTo>
                  <a:pt x="455472" y="295783"/>
                </a:lnTo>
                <a:lnTo>
                  <a:pt x="449859" y="300863"/>
                </a:lnTo>
                <a:lnTo>
                  <a:pt x="445452" y="298323"/>
                </a:lnTo>
                <a:lnTo>
                  <a:pt x="446417" y="297776"/>
                </a:lnTo>
                <a:lnTo>
                  <a:pt x="444487" y="297053"/>
                </a:lnTo>
                <a:lnTo>
                  <a:pt x="445109" y="295783"/>
                </a:lnTo>
                <a:lnTo>
                  <a:pt x="445617" y="294513"/>
                </a:lnTo>
                <a:lnTo>
                  <a:pt x="446278" y="292836"/>
                </a:lnTo>
                <a:lnTo>
                  <a:pt x="446392" y="292544"/>
                </a:lnTo>
                <a:lnTo>
                  <a:pt x="442760" y="294513"/>
                </a:lnTo>
                <a:lnTo>
                  <a:pt x="441426" y="293243"/>
                </a:lnTo>
                <a:lnTo>
                  <a:pt x="441375" y="291973"/>
                </a:lnTo>
                <a:lnTo>
                  <a:pt x="446024" y="284353"/>
                </a:lnTo>
                <a:lnTo>
                  <a:pt x="448703" y="278003"/>
                </a:lnTo>
                <a:lnTo>
                  <a:pt x="450062" y="274193"/>
                </a:lnTo>
                <a:lnTo>
                  <a:pt x="451154" y="269328"/>
                </a:lnTo>
                <a:lnTo>
                  <a:pt x="451205" y="269113"/>
                </a:lnTo>
                <a:lnTo>
                  <a:pt x="448729" y="269113"/>
                </a:lnTo>
                <a:lnTo>
                  <a:pt x="449694" y="270383"/>
                </a:lnTo>
                <a:lnTo>
                  <a:pt x="447090" y="278003"/>
                </a:lnTo>
                <a:lnTo>
                  <a:pt x="446049" y="283083"/>
                </a:lnTo>
                <a:lnTo>
                  <a:pt x="440448" y="291973"/>
                </a:lnTo>
                <a:lnTo>
                  <a:pt x="438378" y="291973"/>
                </a:lnTo>
                <a:lnTo>
                  <a:pt x="438937" y="288213"/>
                </a:lnTo>
                <a:lnTo>
                  <a:pt x="439051" y="287413"/>
                </a:lnTo>
                <a:lnTo>
                  <a:pt x="439127" y="286893"/>
                </a:lnTo>
                <a:lnTo>
                  <a:pt x="442823" y="279273"/>
                </a:lnTo>
                <a:lnTo>
                  <a:pt x="445008" y="274193"/>
                </a:lnTo>
                <a:lnTo>
                  <a:pt x="446049" y="270383"/>
                </a:lnTo>
                <a:lnTo>
                  <a:pt x="446735" y="266573"/>
                </a:lnTo>
                <a:lnTo>
                  <a:pt x="444258" y="266573"/>
                </a:lnTo>
                <a:lnTo>
                  <a:pt x="445223" y="267843"/>
                </a:lnTo>
                <a:lnTo>
                  <a:pt x="443547" y="271653"/>
                </a:lnTo>
                <a:lnTo>
                  <a:pt x="443141" y="275463"/>
                </a:lnTo>
                <a:lnTo>
                  <a:pt x="441540" y="279273"/>
                </a:lnTo>
                <a:lnTo>
                  <a:pt x="440397" y="280543"/>
                </a:lnTo>
                <a:lnTo>
                  <a:pt x="438238" y="287985"/>
                </a:lnTo>
                <a:lnTo>
                  <a:pt x="438188" y="288163"/>
                </a:lnTo>
                <a:lnTo>
                  <a:pt x="433324" y="285623"/>
                </a:lnTo>
                <a:lnTo>
                  <a:pt x="434111" y="284353"/>
                </a:lnTo>
                <a:lnTo>
                  <a:pt x="432904" y="284353"/>
                </a:lnTo>
                <a:lnTo>
                  <a:pt x="430936" y="283083"/>
                </a:lnTo>
                <a:lnTo>
                  <a:pt x="431749" y="281813"/>
                </a:lnTo>
                <a:lnTo>
                  <a:pt x="434086" y="274193"/>
                </a:lnTo>
                <a:lnTo>
                  <a:pt x="437222" y="269113"/>
                </a:lnTo>
                <a:lnTo>
                  <a:pt x="437337" y="267843"/>
                </a:lnTo>
                <a:lnTo>
                  <a:pt x="437451" y="266573"/>
                </a:lnTo>
                <a:lnTo>
                  <a:pt x="437565" y="265303"/>
                </a:lnTo>
                <a:lnTo>
                  <a:pt x="437680" y="264033"/>
                </a:lnTo>
                <a:lnTo>
                  <a:pt x="437794" y="262763"/>
                </a:lnTo>
                <a:lnTo>
                  <a:pt x="436372" y="262102"/>
                </a:lnTo>
                <a:lnTo>
                  <a:pt x="436372" y="262763"/>
                </a:lnTo>
                <a:lnTo>
                  <a:pt x="433247" y="275463"/>
                </a:lnTo>
                <a:lnTo>
                  <a:pt x="430644" y="281813"/>
                </a:lnTo>
                <a:lnTo>
                  <a:pt x="428891" y="279273"/>
                </a:lnTo>
                <a:lnTo>
                  <a:pt x="429552" y="278003"/>
                </a:lnTo>
                <a:lnTo>
                  <a:pt x="430212" y="276733"/>
                </a:lnTo>
                <a:lnTo>
                  <a:pt x="435800" y="262191"/>
                </a:lnTo>
                <a:lnTo>
                  <a:pt x="436372" y="262763"/>
                </a:lnTo>
                <a:lnTo>
                  <a:pt x="436372" y="262102"/>
                </a:lnTo>
                <a:lnTo>
                  <a:pt x="435927" y="261886"/>
                </a:lnTo>
                <a:lnTo>
                  <a:pt x="436067" y="261493"/>
                </a:lnTo>
                <a:lnTo>
                  <a:pt x="434479" y="258953"/>
                </a:lnTo>
                <a:lnTo>
                  <a:pt x="433311" y="257378"/>
                </a:lnTo>
                <a:lnTo>
                  <a:pt x="433679" y="259753"/>
                </a:lnTo>
                <a:lnTo>
                  <a:pt x="433768" y="262191"/>
                </a:lnTo>
                <a:lnTo>
                  <a:pt x="429336" y="278003"/>
                </a:lnTo>
                <a:lnTo>
                  <a:pt x="427532" y="278003"/>
                </a:lnTo>
                <a:lnTo>
                  <a:pt x="423773" y="275463"/>
                </a:lnTo>
                <a:lnTo>
                  <a:pt x="423494" y="275463"/>
                </a:lnTo>
                <a:lnTo>
                  <a:pt x="423011" y="274193"/>
                </a:lnTo>
                <a:lnTo>
                  <a:pt x="423075" y="271170"/>
                </a:lnTo>
                <a:lnTo>
                  <a:pt x="420827" y="270383"/>
                </a:lnTo>
                <a:lnTo>
                  <a:pt x="421233" y="269328"/>
                </a:lnTo>
                <a:lnTo>
                  <a:pt x="421322" y="269113"/>
                </a:lnTo>
                <a:lnTo>
                  <a:pt x="422567" y="265912"/>
                </a:lnTo>
                <a:lnTo>
                  <a:pt x="423595" y="269113"/>
                </a:lnTo>
                <a:lnTo>
                  <a:pt x="423672" y="269328"/>
                </a:lnTo>
                <a:lnTo>
                  <a:pt x="425196" y="266573"/>
                </a:lnTo>
                <a:lnTo>
                  <a:pt x="424395" y="264033"/>
                </a:lnTo>
                <a:lnTo>
                  <a:pt x="422922" y="264033"/>
                </a:lnTo>
                <a:lnTo>
                  <a:pt x="423049" y="262763"/>
                </a:lnTo>
                <a:lnTo>
                  <a:pt x="423176" y="261493"/>
                </a:lnTo>
                <a:lnTo>
                  <a:pt x="423303" y="260223"/>
                </a:lnTo>
                <a:lnTo>
                  <a:pt x="423430" y="258953"/>
                </a:lnTo>
                <a:lnTo>
                  <a:pt x="423506" y="257378"/>
                </a:lnTo>
                <a:lnTo>
                  <a:pt x="422630" y="252742"/>
                </a:lnTo>
                <a:lnTo>
                  <a:pt x="422605" y="252603"/>
                </a:lnTo>
                <a:lnTo>
                  <a:pt x="421284" y="252603"/>
                </a:lnTo>
                <a:lnTo>
                  <a:pt x="420484" y="260223"/>
                </a:lnTo>
                <a:lnTo>
                  <a:pt x="421055" y="264033"/>
                </a:lnTo>
                <a:lnTo>
                  <a:pt x="421132" y="264617"/>
                </a:lnTo>
                <a:lnTo>
                  <a:pt x="421233" y="265303"/>
                </a:lnTo>
                <a:lnTo>
                  <a:pt x="419493" y="269113"/>
                </a:lnTo>
                <a:lnTo>
                  <a:pt x="416941" y="265303"/>
                </a:lnTo>
                <a:lnTo>
                  <a:pt x="416483" y="264617"/>
                </a:lnTo>
                <a:lnTo>
                  <a:pt x="416344" y="265303"/>
                </a:lnTo>
                <a:lnTo>
                  <a:pt x="411048" y="262763"/>
                </a:lnTo>
                <a:lnTo>
                  <a:pt x="410375" y="262763"/>
                </a:lnTo>
                <a:lnTo>
                  <a:pt x="410654" y="260223"/>
                </a:lnTo>
                <a:lnTo>
                  <a:pt x="410705" y="259753"/>
                </a:lnTo>
                <a:lnTo>
                  <a:pt x="410781" y="258953"/>
                </a:lnTo>
                <a:lnTo>
                  <a:pt x="410921" y="257683"/>
                </a:lnTo>
                <a:lnTo>
                  <a:pt x="410946" y="257378"/>
                </a:lnTo>
                <a:lnTo>
                  <a:pt x="411060" y="256413"/>
                </a:lnTo>
                <a:lnTo>
                  <a:pt x="411086" y="256070"/>
                </a:lnTo>
                <a:lnTo>
                  <a:pt x="411187" y="255143"/>
                </a:lnTo>
                <a:lnTo>
                  <a:pt x="411848" y="251333"/>
                </a:lnTo>
                <a:lnTo>
                  <a:pt x="412788" y="247523"/>
                </a:lnTo>
                <a:lnTo>
                  <a:pt x="411340" y="247523"/>
                </a:lnTo>
                <a:lnTo>
                  <a:pt x="410298" y="252260"/>
                </a:lnTo>
                <a:lnTo>
                  <a:pt x="410375" y="255143"/>
                </a:lnTo>
                <a:lnTo>
                  <a:pt x="410451" y="256413"/>
                </a:lnTo>
                <a:lnTo>
                  <a:pt x="408774" y="258953"/>
                </a:lnTo>
                <a:lnTo>
                  <a:pt x="404685" y="256413"/>
                </a:lnTo>
                <a:lnTo>
                  <a:pt x="404901" y="256070"/>
                </a:lnTo>
                <a:lnTo>
                  <a:pt x="403009" y="253873"/>
                </a:lnTo>
                <a:lnTo>
                  <a:pt x="402031" y="252742"/>
                </a:lnTo>
                <a:lnTo>
                  <a:pt x="401624" y="253873"/>
                </a:lnTo>
                <a:lnTo>
                  <a:pt x="399059" y="250177"/>
                </a:lnTo>
                <a:lnTo>
                  <a:pt x="399821" y="250177"/>
                </a:lnTo>
                <a:lnTo>
                  <a:pt x="400075" y="249148"/>
                </a:lnTo>
                <a:lnTo>
                  <a:pt x="400164" y="248793"/>
                </a:lnTo>
                <a:lnTo>
                  <a:pt x="399783" y="249148"/>
                </a:lnTo>
                <a:lnTo>
                  <a:pt x="398868" y="250177"/>
                </a:lnTo>
                <a:lnTo>
                  <a:pt x="397586" y="250177"/>
                </a:lnTo>
                <a:lnTo>
                  <a:pt x="397764" y="249148"/>
                </a:lnTo>
                <a:lnTo>
                  <a:pt x="397827" y="248793"/>
                </a:lnTo>
                <a:lnTo>
                  <a:pt x="394919" y="248793"/>
                </a:lnTo>
                <a:lnTo>
                  <a:pt x="395312" y="246253"/>
                </a:lnTo>
                <a:lnTo>
                  <a:pt x="396697" y="237363"/>
                </a:lnTo>
                <a:lnTo>
                  <a:pt x="395097" y="237363"/>
                </a:lnTo>
                <a:lnTo>
                  <a:pt x="394195" y="240995"/>
                </a:lnTo>
                <a:lnTo>
                  <a:pt x="394169" y="241287"/>
                </a:lnTo>
                <a:lnTo>
                  <a:pt x="394792" y="246253"/>
                </a:lnTo>
                <a:lnTo>
                  <a:pt x="392696" y="244983"/>
                </a:lnTo>
                <a:lnTo>
                  <a:pt x="390207" y="243713"/>
                </a:lnTo>
                <a:lnTo>
                  <a:pt x="390918" y="242443"/>
                </a:lnTo>
                <a:lnTo>
                  <a:pt x="391566" y="241287"/>
                </a:lnTo>
                <a:lnTo>
                  <a:pt x="391375" y="241287"/>
                </a:lnTo>
                <a:lnTo>
                  <a:pt x="390004" y="242443"/>
                </a:lnTo>
                <a:lnTo>
                  <a:pt x="387108" y="239903"/>
                </a:lnTo>
                <a:lnTo>
                  <a:pt x="387426" y="239649"/>
                </a:lnTo>
                <a:lnTo>
                  <a:pt x="384543" y="237363"/>
                </a:lnTo>
                <a:lnTo>
                  <a:pt x="385025" y="236093"/>
                </a:lnTo>
                <a:lnTo>
                  <a:pt x="379755" y="234823"/>
                </a:lnTo>
                <a:lnTo>
                  <a:pt x="379869" y="234619"/>
                </a:lnTo>
                <a:lnTo>
                  <a:pt x="380936" y="233146"/>
                </a:lnTo>
                <a:lnTo>
                  <a:pt x="377875" y="231013"/>
                </a:lnTo>
                <a:lnTo>
                  <a:pt x="378358" y="229768"/>
                </a:lnTo>
                <a:lnTo>
                  <a:pt x="380326" y="224663"/>
                </a:lnTo>
                <a:lnTo>
                  <a:pt x="380428" y="223393"/>
                </a:lnTo>
                <a:lnTo>
                  <a:pt x="380517" y="222123"/>
                </a:lnTo>
                <a:lnTo>
                  <a:pt x="380606" y="220929"/>
                </a:lnTo>
                <a:lnTo>
                  <a:pt x="380098" y="222123"/>
                </a:lnTo>
                <a:lnTo>
                  <a:pt x="377050" y="229743"/>
                </a:lnTo>
                <a:lnTo>
                  <a:pt x="377050" y="227203"/>
                </a:lnTo>
                <a:lnTo>
                  <a:pt x="377037" y="218313"/>
                </a:lnTo>
                <a:lnTo>
                  <a:pt x="374370" y="227203"/>
                </a:lnTo>
                <a:lnTo>
                  <a:pt x="374370" y="223393"/>
                </a:lnTo>
                <a:lnTo>
                  <a:pt x="374357" y="217043"/>
                </a:lnTo>
                <a:lnTo>
                  <a:pt x="370954" y="215849"/>
                </a:lnTo>
                <a:lnTo>
                  <a:pt x="370776" y="214503"/>
                </a:lnTo>
                <a:lnTo>
                  <a:pt x="370014" y="219583"/>
                </a:lnTo>
                <a:lnTo>
                  <a:pt x="369925" y="220116"/>
                </a:lnTo>
                <a:lnTo>
                  <a:pt x="370192" y="219583"/>
                </a:lnTo>
                <a:lnTo>
                  <a:pt x="371106" y="217043"/>
                </a:lnTo>
                <a:lnTo>
                  <a:pt x="371017" y="216344"/>
                </a:lnTo>
                <a:lnTo>
                  <a:pt x="373672" y="222123"/>
                </a:lnTo>
                <a:lnTo>
                  <a:pt x="372135" y="223393"/>
                </a:lnTo>
                <a:lnTo>
                  <a:pt x="369887" y="220929"/>
                </a:lnTo>
                <a:lnTo>
                  <a:pt x="370078" y="220929"/>
                </a:lnTo>
                <a:lnTo>
                  <a:pt x="367093" y="219583"/>
                </a:lnTo>
                <a:lnTo>
                  <a:pt x="367499" y="218313"/>
                </a:lnTo>
                <a:lnTo>
                  <a:pt x="368300" y="215849"/>
                </a:lnTo>
                <a:lnTo>
                  <a:pt x="368211" y="214503"/>
                </a:lnTo>
                <a:lnTo>
                  <a:pt x="368109" y="213233"/>
                </a:lnTo>
                <a:lnTo>
                  <a:pt x="367347" y="213233"/>
                </a:lnTo>
                <a:lnTo>
                  <a:pt x="367347" y="217043"/>
                </a:lnTo>
                <a:lnTo>
                  <a:pt x="365887" y="218313"/>
                </a:lnTo>
                <a:lnTo>
                  <a:pt x="365467" y="216344"/>
                </a:lnTo>
                <a:lnTo>
                  <a:pt x="365366" y="215849"/>
                </a:lnTo>
                <a:lnTo>
                  <a:pt x="364883" y="213614"/>
                </a:lnTo>
                <a:lnTo>
                  <a:pt x="367347" y="217043"/>
                </a:lnTo>
                <a:lnTo>
                  <a:pt x="367347" y="213233"/>
                </a:lnTo>
                <a:lnTo>
                  <a:pt x="364807" y="213233"/>
                </a:lnTo>
                <a:lnTo>
                  <a:pt x="364528" y="211963"/>
                </a:lnTo>
                <a:lnTo>
                  <a:pt x="362305" y="215785"/>
                </a:lnTo>
                <a:lnTo>
                  <a:pt x="361861" y="214503"/>
                </a:lnTo>
                <a:lnTo>
                  <a:pt x="360959" y="211963"/>
                </a:lnTo>
                <a:lnTo>
                  <a:pt x="358736" y="214503"/>
                </a:lnTo>
                <a:lnTo>
                  <a:pt x="357835" y="211963"/>
                </a:lnTo>
                <a:lnTo>
                  <a:pt x="357378" y="210693"/>
                </a:lnTo>
                <a:lnTo>
                  <a:pt x="356057" y="211963"/>
                </a:lnTo>
                <a:lnTo>
                  <a:pt x="349745" y="206883"/>
                </a:lnTo>
                <a:lnTo>
                  <a:pt x="350570" y="200634"/>
                </a:lnTo>
                <a:lnTo>
                  <a:pt x="351688" y="199263"/>
                </a:lnTo>
                <a:lnTo>
                  <a:pt x="356146" y="194183"/>
                </a:lnTo>
                <a:lnTo>
                  <a:pt x="364007" y="190373"/>
                </a:lnTo>
                <a:lnTo>
                  <a:pt x="377380" y="190373"/>
                </a:lnTo>
                <a:lnTo>
                  <a:pt x="379349" y="192913"/>
                </a:lnTo>
                <a:lnTo>
                  <a:pt x="383298" y="191643"/>
                </a:lnTo>
                <a:lnTo>
                  <a:pt x="382409" y="194183"/>
                </a:lnTo>
                <a:lnTo>
                  <a:pt x="385978" y="192913"/>
                </a:lnTo>
                <a:lnTo>
                  <a:pt x="385991" y="196723"/>
                </a:lnTo>
                <a:lnTo>
                  <a:pt x="390448" y="194183"/>
                </a:lnTo>
                <a:lnTo>
                  <a:pt x="388670" y="197993"/>
                </a:lnTo>
                <a:lnTo>
                  <a:pt x="393115" y="196723"/>
                </a:lnTo>
                <a:lnTo>
                  <a:pt x="390448" y="200545"/>
                </a:lnTo>
                <a:lnTo>
                  <a:pt x="395808" y="197993"/>
                </a:lnTo>
                <a:lnTo>
                  <a:pt x="394601" y="199263"/>
                </a:lnTo>
                <a:lnTo>
                  <a:pt x="393357" y="200634"/>
                </a:lnTo>
                <a:lnTo>
                  <a:pt x="391414" y="205613"/>
                </a:lnTo>
                <a:lnTo>
                  <a:pt x="396735" y="203073"/>
                </a:lnTo>
                <a:lnTo>
                  <a:pt x="396748" y="201803"/>
                </a:lnTo>
                <a:lnTo>
                  <a:pt x="399757" y="201803"/>
                </a:lnTo>
                <a:lnTo>
                  <a:pt x="400710" y="204343"/>
                </a:lnTo>
                <a:lnTo>
                  <a:pt x="404266" y="205613"/>
                </a:lnTo>
                <a:lnTo>
                  <a:pt x="406133" y="206883"/>
                </a:lnTo>
                <a:lnTo>
                  <a:pt x="408749" y="208153"/>
                </a:lnTo>
                <a:lnTo>
                  <a:pt x="407365" y="209423"/>
                </a:lnTo>
                <a:lnTo>
                  <a:pt x="410997" y="208153"/>
                </a:lnTo>
                <a:lnTo>
                  <a:pt x="411441" y="210693"/>
                </a:lnTo>
                <a:lnTo>
                  <a:pt x="413232" y="209423"/>
                </a:lnTo>
                <a:lnTo>
                  <a:pt x="413677" y="211963"/>
                </a:lnTo>
                <a:lnTo>
                  <a:pt x="416801" y="210693"/>
                </a:lnTo>
                <a:lnTo>
                  <a:pt x="417106" y="213233"/>
                </a:lnTo>
                <a:lnTo>
                  <a:pt x="417156" y="213614"/>
                </a:lnTo>
                <a:lnTo>
                  <a:pt x="417258" y="214503"/>
                </a:lnTo>
                <a:lnTo>
                  <a:pt x="420827" y="213233"/>
                </a:lnTo>
                <a:lnTo>
                  <a:pt x="418871" y="219583"/>
                </a:lnTo>
                <a:lnTo>
                  <a:pt x="425081" y="214503"/>
                </a:lnTo>
                <a:lnTo>
                  <a:pt x="427075" y="219583"/>
                </a:lnTo>
                <a:lnTo>
                  <a:pt x="425170" y="220929"/>
                </a:lnTo>
                <a:lnTo>
                  <a:pt x="425348" y="220929"/>
                </a:lnTo>
                <a:lnTo>
                  <a:pt x="428891" y="225933"/>
                </a:lnTo>
                <a:lnTo>
                  <a:pt x="427964" y="231013"/>
                </a:lnTo>
                <a:lnTo>
                  <a:pt x="427977" y="236093"/>
                </a:lnTo>
                <a:lnTo>
                  <a:pt x="429514" y="237185"/>
                </a:lnTo>
                <a:lnTo>
                  <a:pt x="431736" y="231013"/>
                </a:lnTo>
                <a:lnTo>
                  <a:pt x="430326" y="224663"/>
                </a:lnTo>
                <a:lnTo>
                  <a:pt x="430072" y="222123"/>
                </a:lnTo>
                <a:lnTo>
                  <a:pt x="429958" y="220929"/>
                </a:lnTo>
                <a:lnTo>
                  <a:pt x="430263" y="220421"/>
                </a:lnTo>
                <a:lnTo>
                  <a:pt x="431787" y="218313"/>
                </a:lnTo>
                <a:lnTo>
                  <a:pt x="436613" y="219583"/>
                </a:lnTo>
                <a:lnTo>
                  <a:pt x="441845" y="222123"/>
                </a:lnTo>
                <a:lnTo>
                  <a:pt x="444944" y="222123"/>
                </a:lnTo>
                <a:lnTo>
                  <a:pt x="445185" y="220929"/>
                </a:lnTo>
                <a:lnTo>
                  <a:pt x="445300" y="220421"/>
                </a:lnTo>
                <a:lnTo>
                  <a:pt x="445363" y="220116"/>
                </a:lnTo>
                <a:lnTo>
                  <a:pt x="445465" y="219583"/>
                </a:lnTo>
                <a:lnTo>
                  <a:pt x="440016" y="218313"/>
                </a:lnTo>
                <a:lnTo>
                  <a:pt x="439623" y="217043"/>
                </a:lnTo>
                <a:lnTo>
                  <a:pt x="440601" y="215849"/>
                </a:lnTo>
                <a:lnTo>
                  <a:pt x="443763" y="211963"/>
                </a:lnTo>
                <a:lnTo>
                  <a:pt x="449249" y="208153"/>
                </a:lnTo>
                <a:lnTo>
                  <a:pt x="452386" y="206883"/>
                </a:lnTo>
                <a:lnTo>
                  <a:pt x="455510" y="205613"/>
                </a:lnTo>
                <a:lnTo>
                  <a:pt x="461937" y="205613"/>
                </a:lnTo>
                <a:lnTo>
                  <a:pt x="461937" y="203073"/>
                </a:lnTo>
                <a:lnTo>
                  <a:pt x="457009" y="203073"/>
                </a:lnTo>
                <a:lnTo>
                  <a:pt x="457454" y="200634"/>
                </a:lnTo>
                <a:lnTo>
                  <a:pt x="457238" y="200634"/>
                </a:lnTo>
                <a:lnTo>
                  <a:pt x="451205" y="203073"/>
                </a:lnTo>
                <a:lnTo>
                  <a:pt x="452501" y="200634"/>
                </a:lnTo>
                <a:lnTo>
                  <a:pt x="451307" y="201803"/>
                </a:lnTo>
                <a:lnTo>
                  <a:pt x="446290" y="206883"/>
                </a:lnTo>
                <a:lnTo>
                  <a:pt x="444957" y="204343"/>
                </a:lnTo>
                <a:lnTo>
                  <a:pt x="443166" y="206883"/>
                </a:lnTo>
                <a:lnTo>
                  <a:pt x="445528" y="201803"/>
                </a:lnTo>
                <a:lnTo>
                  <a:pt x="447421" y="195453"/>
                </a:lnTo>
                <a:lnTo>
                  <a:pt x="451192" y="189103"/>
                </a:lnTo>
                <a:lnTo>
                  <a:pt x="454101" y="189103"/>
                </a:lnTo>
                <a:lnTo>
                  <a:pt x="453999" y="187833"/>
                </a:lnTo>
                <a:lnTo>
                  <a:pt x="453898" y="186563"/>
                </a:lnTo>
                <a:lnTo>
                  <a:pt x="456819" y="189103"/>
                </a:lnTo>
                <a:lnTo>
                  <a:pt x="460832" y="189103"/>
                </a:lnTo>
                <a:lnTo>
                  <a:pt x="464604" y="190373"/>
                </a:lnTo>
                <a:lnTo>
                  <a:pt x="462153" y="187833"/>
                </a:lnTo>
                <a:lnTo>
                  <a:pt x="459689" y="185293"/>
                </a:lnTo>
                <a:lnTo>
                  <a:pt x="460133" y="187833"/>
                </a:lnTo>
                <a:lnTo>
                  <a:pt x="457682" y="186563"/>
                </a:lnTo>
                <a:lnTo>
                  <a:pt x="455231" y="185293"/>
                </a:lnTo>
                <a:lnTo>
                  <a:pt x="451218" y="187833"/>
                </a:lnTo>
                <a:lnTo>
                  <a:pt x="450291" y="183146"/>
                </a:lnTo>
                <a:lnTo>
                  <a:pt x="450176" y="182803"/>
                </a:lnTo>
                <a:lnTo>
                  <a:pt x="448995" y="180340"/>
                </a:lnTo>
                <a:lnTo>
                  <a:pt x="448335" y="180340"/>
                </a:lnTo>
                <a:lnTo>
                  <a:pt x="455129" y="178943"/>
                </a:lnTo>
                <a:lnTo>
                  <a:pt x="455676" y="176403"/>
                </a:lnTo>
                <a:lnTo>
                  <a:pt x="450316" y="178943"/>
                </a:lnTo>
                <a:lnTo>
                  <a:pt x="449757" y="176403"/>
                </a:lnTo>
                <a:lnTo>
                  <a:pt x="453580" y="175133"/>
                </a:lnTo>
                <a:lnTo>
                  <a:pt x="454672" y="172821"/>
                </a:lnTo>
                <a:lnTo>
                  <a:pt x="454774" y="172593"/>
                </a:lnTo>
                <a:lnTo>
                  <a:pt x="449414" y="175133"/>
                </a:lnTo>
                <a:lnTo>
                  <a:pt x="449529" y="173863"/>
                </a:lnTo>
                <a:lnTo>
                  <a:pt x="449643" y="172593"/>
                </a:lnTo>
                <a:lnTo>
                  <a:pt x="454850" y="171323"/>
                </a:lnTo>
                <a:lnTo>
                  <a:pt x="454152" y="170053"/>
                </a:lnTo>
                <a:lnTo>
                  <a:pt x="453440" y="168783"/>
                </a:lnTo>
                <a:lnTo>
                  <a:pt x="450316" y="170053"/>
                </a:lnTo>
                <a:lnTo>
                  <a:pt x="450062" y="168783"/>
                </a:lnTo>
                <a:lnTo>
                  <a:pt x="452158" y="167513"/>
                </a:lnTo>
                <a:lnTo>
                  <a:pt x="453885" y="167513"/>
                </a:lnTo>
                <a:lnTo>
                  <a:pt x="453885" y="166243"/>
                </a:lnTo>
                <a:lnTo>
                  <a:pt x="453872" y="164973"/>
                </a:lnTo>
                <a:lnTo>
                  <a:pt x="450303" y="166243"/>
                </a:lnTo>
                <a:lnTo>
                  <a:pt x="452094" y="163703"/>
                </a:lnTo>
                <a:lnTo>
                  <a:pt x="453885" y="161163"/>
                </a:lnTo>
                <a:lnTo>
                  <a:pt x="450316" y="163703"/>
                </a:lnTo>
                <a:lnTo>
                  <a:pt x="451650" y="161163"/>
                </a:lnTo>
                <a:lnTo>
                  <a:pt x="452932" y="158724"/>
                </a:lnTo>
                <a:lnTo>
                  <a:pt x="452805" y="157353"/>
                </a:lnTo>
                <a:lnTo>
                  <a:pt x="449453" y="161163"/>
                </a:lnTo>
                <a:lnTo>
                  <a:pt x="449554" y="159905"/>
                </a:lnTo>
                <a:lnTo>
                  <a:pt x="449643" y="158724"/>
                </a:lnTo>
                <a:lnTo>
                  <a:pt x="449757" y="157353"/>
                </a:lnTo>
                <a:lnTo>
                  <a:pt x="449859" y="156083"/>
                </a:lnTo>
                <a:lnTo>
                  <a:pt x="449948" y="154813"/>
                </a:lnTo>
                <a:lnTo>
                  <a:pt x="455676" y="149733"/>
                </a:lnTo>
                <a:lnTo>
                  <a:pt x="454774" y="148463"/>
                </a:lnTo>
                <a:lnTo>
                  <a:pt x="449402" y="154813"/>
                </a:lnTo>
                <a:lnTo>
                  <a:pt x="447865" y="154813"/>
                </a:lnTo>
                <a:lnTo>
                  <a:pt x="448411" y="152273"/>
                </a:lnTo>
                <a:lnTo>
                  <a:pt x="449033" y="151003"/>
                </a:lnTo>
                <a:lnTo>
                  <a:pt x="449656" y="149733"/>
                </a:lnTo>
                <a:lnTo>
                  <a:pt x="453034" y="148463"/>
                </a:lnTo>
                <a:lnTo>
                  <a:pt x="452983" y="145923"/>
                </a:lnTo>
                <a:lnTo>
                  <a:pt x="446747" y="151003"/>
                </a:lnTo>
                <a:lnTo>
                  <a:pt x="448081" y="147193"/>
                </a:lnTo>
                <a:lnTo>
                  <a:pt x="448462" y="146062"/>
                </a:lnTo>
                <a:lnTo>
                  <a:pt x="448513" y="145923"/>
                </a:lnTo>
                <a:lnTo>
                  <a:pt x="445858" y="147193"/>
                </a:lnTo>
                <a:lnTo>
                  <a:pt x="444982" y="143573"/>
                </a:lnTo>
                <a:lnTo>
                  <a:pt x="444957" y="143383"/>
                </a:lnTo>
                <a:lnTo>
                  <a:pt x="449084" y="142214"/>
                </a:lnTo>
                <a:lnTo>
                  <a:pt x="449414" y="142214"/>
                </a:lnTo>
                <a:lnTo>
                  <a:pt x="451205" y="138303"/>
                </a:lnTo>
                <a:lnTo>
                  <a:pt x="444957" y="143370"/>
                </a:lnTo>
                <a:lnTo>
                  <a:pt x="444525" y="139573"/>
                </a:lnTo>
                <a:lnTo>
                  <a:pt x="448932" y="138303"/>
                </a:lnTo>
                <a:lnTo>
                  <a:pt x="450316" y="134493"/>
                </a:lnTo>
                <a:lnTo>
                  <a:pt x="444068" y="139573"/>
                </a:lnTo>
                <a:lnTo>
                  <a:pt x="443966" y="137033"/>
                </a:lnTo>
                <a:lnTo>
                  <a:pt x="443903" y="135763"/>
                </a:lnTo>
                <a:lnTo>
                  <a:pt x="447649" y="134493"/>
                </a:lnTo>
                <a:lnTo>
                  <a:pt x="449300" y="132118"/>
                </a:lnTo>
                <a:lnTo>
                  <a:pt x="449414" y="131953"/>
                </a:lnTo>
                <a:lnTo>
                  <a:pt x="443166" y="134493"/>
                </a:lnTo>
                <a:lnTo>
                  <a:pt x="445312" y="131953"/>
                </a:lnTo>
                <a:lnTo>
                  <a:pt x="448525" y="128143"/>
                </a:lnTo>
                <a:lnTo>
                  <a:pt x="443179" y="131953"/>
                </a:lnTo>
                <a:lnTo>
                  <a:pt x="442188" y="128143"/>
                </a:lnTo>
                <a:lnTo>
                  <a:pt x="443166" y="128143"/>
                </a:lnTo>
                <a:lnTo>
                  <a:pt x="445706" y="124536"/>
                </a:lnTo>
                <a:lnTo>
                  <a:pt x="446735" y="123063"/>
                </a:lnTo>
                <a:lnTo>
                  <a:pt x="443179" y="124345"/>
                </a:lnTo>
                <a:lnTo>
                  <a:pt x="444411" y="120789"/>
                </a:lnTo>
                <a:lnTo>
                  <a:pt x="444487" y="120573"/>
                </a:lnTo>
                <a:lnTo>
                  <a:pt x="444944" y="119253"/>
                </a:lnTo>
                <a:lnTo>
                  <a:pt x="443166" y="120510"/>
                </a:lnTo>
                <a:lnTo>
                  <a:pt x="444792" y="117983"/>
                </a:lnTo>
                <a:lnTo>
                  <a:pt x="442544" y="113068"/>
                </a:lnTo>
                <a:lnTo>
                  <a:pt x="442556" y="111633"/>
                </a:lnTo>
                <a:lnTo>
                  <a:pt x="444182" y="110363"/>
                </a:lnTo>
                <a:lnTo>
                  <a:pt x="445795" y="109093"/>
                </a:lnTo>
                <a:lnTo>
                  <a:pt x="445846" y="106553"/>
                </a:lnTo>
                <a:lnTo>
                  <a:pt x="441375" y="110363"/>
                </a:lnTo>
                <a:lnTo>
                  <a:pt x="443420" y="106730"/>
                </a:lnTo>
                <a:lnTo>
                  <a:pt x="443522" y="106553"/>
                </a:lnTo>
                <a:lnTo>
                  <a:pt x="444944" y="104013"/>
                </a:lnTo>
                <a:lnTo>
                  <a:pt x="440486" y="106553"/>
                </a:lnTo>
                <a:lnTo>
                  <a:pt x="442620" y="102743"/>
                </a:lnTo>
                <a:lnTo>
                  <a:pt x="444042" y="100203"/>
                </a:lnTo>
                <a:lnTo>
                  <a:pt x="439585" y="102743"/>
                </a:lnTo>
                <a:lnTo>
                  <a:pt x="442277" y="98933"/>
                </a:lnTo>
                <a:lnTo>
                  <a:pt x="443166" y="97663"/>
                </a:lnTo>
                <a:lnTo>
                  <a:pt x="439597" y="98933"/>
                </a:lnTo>
                <a:lnTo>
                  <a:pt x="440601" y="97663"/>
                </a:lnTo>
                <a:lnTo>
                  <a:pt x="439534" y="95338"/>
                </a:lnTo>
                <a:lnTo>
                  <a:pt x="439394" y="95338"/>
                </a:lnTo>
                <a:lnTo>
                  <a:pt x="440105" y="91655"/>
                </a:lnTo>
                <a:lnTo>
                  <a:pt x="440169" y="91325"/>
                </a:lnTo>
                <a:lnTo>
                  <a:pt x="442722" y="91325"/>
                </a:lnTo>
                <a:lnTo>
                  <a:pt x="442264" y="88773"/>
                </a:lnTo>
                <a:lnTo>
                  <a:pt x="438683" y="91325"/>
                </a:lnTo>
                <a:lnTo>
                  <a:pt x="441363" y="87503"/>
                </a:lnTo>
                <a:lnTo>
                  <a:pt x="438696" y="86233"/>
                </a:lnTo>
                <a:lnTo>
                  <a:pt x="440347" y="81356"/>
                </a:lnTo>
                <a:lnTo>
                  <a:pt x="440410" y="81153"/>
                </a:lnTo>
                <a:lnTo>
                  <a:pt x="455930" y="81153"/>
                </a:lnTo>
                <a:lnTo>
                  <a:pt x="456336" y="79883"/>
                </a:lnTo>
                <a:lnTo>
                  <a:pt x="458343" y="73533"/>
                </a:lnTo>
                <a:lnTo>
                  <a:pt x="444055" y="79883"/>
                </a:lnTo>
                <a:lnTo>
                  <a:pt x="445719" y="77343"/>
                </a:lnTo>
                <a:lnTo>
                  <a:pt x="446544" y="76073"/>
                </a:lnTo>
                <a:lnTo>
                  <a:pt x="451218" y="76073"/>
                </a:lnTo>
                <a:lnTo>
                  <a:pt x="455536" y="73533"/>
                </a:lnTo>
                <a:lnTo>
                  <a:pt x="457225" y="73533"/>
                </a:lnTo>
                <a:lnTo>
                  <a:pt x="455993" y="70993"/>
                </a:lnTo>
                <a:lnTo>
                  <a:pt x="454304" y="69723"/>
                </a:lnTo>
                <a:lnTo>
                  <a:pt x="452996" y="70993"/>
                </a:lnTo>
                <a:lnTo>
                  <a:pt x="452983" y="73533"/>
                </a:lnTo>
                <a:lnTo>
                  <a:pt x="448906" y="70993"/>
                </a:lnTo>
                <a:lnTo>
                  <a:pt x="446836" y="73533"/>
                </a:lnTo>
                <a:lnTo>
                  <a:pt x="443598" y="76073"/>
                </a:lnTo>
                <a:lnTo>
                  <a:pt x="442722" y="72263"/>
                </a:lnTo>
                <a:lnTo>
                  <a:pt x="438708" y="77343"/>
                </a:lnTo>
                <a:lnTo>
                  <a:pt x="439254" y="76073"/>
                </a:lnTo>
                <a:lnTo>
                  <a:pt x="441388" y="70993"/>
                </a:lnTo>
                <a:lnTo>
                  <a:pt x="440156" y="70053"/>
                </a:lnTo>
                <a:lnTo>
                  <a:pt x="440804" y="69723"/>
                </a:lnTo>
                <a:lnTo>
                  <a:pt x="440486" y="68453"/>
                </a:lnTo>
                <a:lnTo>
                  <a:pt x="439623" y="69075"/>
                </a:lnTo>
                <a:lnTo>
                  <a:pt x="439623" y="70307"/>
                </a:lnTo>
                <a:lnTo>
                  <a:pt x="438581" y="76073"/>
                </a:lnTo>
                <a:lnTo>
                  <a:pt x="435686" y="72263"/>
                </a:lnTo>
                <a:lnTo>
                  <a:pt x="438251" y="70993"/>
                </a:lnTo>
                <a:lnTo>
                  <a:pt x="439623" y="70307"/>
                </a:lnTo>
                <a:lnTo>
                  <a:pt x="439623" y="69075"/>
                </a:lnTo>
                <a:lnTo>
                  <a:pt x="436918" y="70993"/>
                </a:lnTo>
                <a:lnTo>
                  <a:pt x="438518" y="67183"/>
                </a:lnTo>
                <a:lnTo>
                  <a:pt x="439585" y="64643"/>
                </a:lnTo>
                <a:lnTo>
                  <a:pt x="436029" y="67183"/>
                </a:lnTo>
                <a:lnTo>
                  <a:pt x="438162" y="62103"/>
                </a:lnTo>
                <a:lnTo>
                  <a:pt x="438683" y="60833"/>
                </a:lnTo>
                <a:lnTo>
                  <a:pt x="436003" y="62103"/>
                </a:lnTo>
                <a:lnTo>
                  <a:pt x="438023" y="58293"/>
                </a:lnTo>
                <a:lnTo>
                  <a:pt x="438696" y="57023"/>
                </a:lnTo>
                <a:lnTo>
                  <a:pt x="435127" y="58293"/>
                </a:lnTo>
                <a:lnTo>
                  <a:pt x="436943" y="54483"/>
                </a:lnTo>
                <a:lnTo>
                  <a:pt x="435114" y="54483"/>
                </a:lnTo>
                <a:lnTo>
                  <a:pt x="437794" y="50673"/>
                </a:lnTo>
                <a:lnTo>
                  <a:pt x="436029" y="49403"/>
                </a:lnTo>
                <a:lnTo>
                  <a:pt x="437984" y="45593"/>
                </a:lnTo>
                <a:lnTo>
                  <a:pt x="437362" y="40513"/>
                </a:lnTo>
                <a:lnTo>
                  <a:pt x="437261" y="39763"/>
                </a:lnTo>
                <a:lnTo>
                  <a:pt x="437197" y="39243"/>
                </a:lnTo>
                <a:lnTo>
                  <a:pt x="446532" y="35433"/>
                </a:lnTo>
                <a:lnTo>
                  <a:pt x="451078" y="36703"/>
                </a:lnTo>
                <a:lnTo>
                  <a:pt x="452996" y="40513"/>
                </a:lnTo>
                <a:lnTo>
                  <a:pt x="451205" y="41783"/>
                </a:lnTo>
                <a:lnTo>
                  <a:pt x="454774" y="44323"/>
                </a:lnTo>
                <a:lnTo>
                  <a:pt x="452107" y="44323"/>
                </a:lnTo>
                <a:lnTo>
                  <a:pt x="450176" y="45593"/>
                </a:lnTo>
                <a:lnTo>
                  <a:pt x="458279" y="45593"/>
                </a:lnTo>
                <a:lnTo>
                  <a:pt x="456120" y="49403"/>
                </a:lnTo>
                <a:lnTo>
                  <a:pt x="452996" y="46863"/>
                </a:lnTo>
                <a:lnTo>
                  <a:pt x="452894" y="48133"/>
                </a:lnTo>
                <a:lnTo>
                  <a:pt x="452780" y="49403"/>
                </a:lnTo>
                <a:lnTo>
                  <a:pt x="452666" y="50673"/>
                </a:lnTo>
                <a:lnTo>
                  <a:pt x="453453" y="50673"/>
                </a:lnTo>
                <a:lnTo>
                  <a:pt x="456717" y="50673"/>
                </a:lnTo>
                <a:lnTo>
                  <a:pt x="458343" y="51943"/>
                </a:lnTo>
                <a:lnTo>
                  <a:pt x="453453" y="50673"/>
                </a:lnTo>
                <a:lnTo>
                  <a:pt x="452996" y="53213"/>
                </a:lnTo>
                <a:lnTo>
                  <a:pt x="459244" y="57023"/>
                </a:lnTo>
                <a:lnTo>
                  <a:pt x="454329" y="54483"/>
                </a:lnTo>
                <a:lnTo>
                  <a:pt x="451967" y="57023"/>
                </a:lnTo>
                <a:lnTo>
                  <a:pt x="462089" y="59563"/>
                </a:lnTo>
                <a:lnTo>
                  <a:pt x="460133" y="62103"/>
                </a:lnTo>
                <a:lnTo>
                  <a:pt x="458216" y="60833"/>
                </a:lnTo>
                <a:lnTo>
                  <a:pt x="456044" y="58293"/>
                </a:lnTo>
                <a:lnTo>
                  <a:pt x="453885" y="59563"/>
                </a:lnTo>
                <a:lnTo>
                  <a:pt x="456399" y="62103"/>
                </a:lnTo>
                <a:lnTo>
                  <a:pt x="461797" y="63373"/>
                </a:lnTo>
                <a:lnTo>
                  <a:pt x="461899" y="67183"/>
                </a:lnTo>
                <a:lnTo>
                  <a:pt x="462026" y="67183"/>
                </a:lnTo>
                <a:lnTo>
                  <a:pt x="462826" y="72263"/>
                </a:lnTo>
                <a:lnTo>
                  <a:pt x="461111" y="73533"/>
                </a:lnTo>
                <a:lnTo>
                  <a:pt x="461035" y="74803"/>
                </a:lnTo>
                <a:lnTo>
                  <a:pt x="464604" y="76073"/>
                </a:lnTo>
                <a:lnTo>
                  <a:pt x="464604" y="77343"/>
                </a:lnTo>
                <a:lnTo>
                  <a:pt x="461937" y="77343"/>
                </a:lnTo>
                <a:lnTo>
                  <a:pt x="467283" y="81153"/>
                </a:lnTo>
                <a:lnTo>
                  <a:pt x="461937" y="79883"/>
                </a:lnTo>
                <a:lnTo>
                  <a:pt x="463562" y="82423"/>
                </a:lnTo>
                <a:lnTo>
                  <a:pt x="468261" y="82423"/>
                </a:lnTo>
                <a:lnTo>
                  <a:pt x="468172" y="86233"/>
                </a:lnTo>
                <a:lnTo>
                  <a:pt x="463257" y="82423"/>
                </a:lnTo>
                <a:lnTo>
                  <a:pt x="460667" y="84963"/>
                </a:lnTo>
                <a:lnTo>
                  <a:pt x="472274" y="87503"/>
                </a:lnTo>
                <a:lnTo>
                  <a:pt x="469963" y="90043"/>
                </a:lnTo>
                <a:lnTo>
                  <a:pt x="468223" y="90043"/>
                </a:lnTo>
                <a:lnTo>
                  <a:pt x="464959" y="86233"/>
                </a:lnTo>
                <a:lnTo>
                  <a:pt x="463715" y="88773"/>
                </a:lnTo>
                <a:lnTo>
                  <a:pt x="470166" y="91325"/>
                </a:lnTo>
                <a:lnTo>
                  <a:pt x="471754" y="95135"/>
                </a:lnTo>
                <a:lnTo>
                  <a:pt x="464616" y="92583"/>
                </a:lnTo>
                <a:lnTo>
                  <a:pt x="467004" y="95338"/>
                </a:lnTo>
                <a:lnTo>
                  <a:pt x="467474" y="95338"/>
                </a:lnTo>
                <a:lnTo>
                  <a:pt x="465505" y="96393"/>
                </a:lnTo>
                <a:lnTo>
                  <a:pt x="466674" y="98933"/>
                </a:lnTo>
                <a:lnTo>
                  <a:pt x="472236" y="100203"/>
                </a:lnTo>
                <a:lnTo>
                  <a:pt x="470496" y="98933"/>
                </a:lnTo>
                <a:lnTo>
                  <a:pt x="468020" y="95338"/>
                </a:lnTo>
                <a:lnTo>
                  <a:pt x="474002" y="96393"/>
                </a:lnTo>
                <a:lnTo>
                  <a:pt x="472808" y="98933"/>
                </a:lnTo>
                <a:lnTo>
                  <a:pt x="472236" y="100203"/>
                </a:lnTo>
                <a:lnTo>
                  <a:pt x="474256" y="104013"/>
                </a:lnTo>
                <a:lnTo>
                  <a:pt x="471716" y="107823"/>
                </a:lnTo>
                <a:lnTo>
                  <a:pt x="475335" y="109093"/>
                </a:lnTo>
                <a:lnTo>
                  <a:pt x="475145" y="109283"/>
                </a:lnTo>
                <a:lnTo>
                  <a:pt x="481418" y="109283"/>
                </a:lnTo>
                <a:lnTo>
                  <a:pt x="480377" y="106730"/>
                </a:lnTo>
                <a:lnTo>
                  <a:pt x="475488" y="94386"/>
                </a:lnTo>
                <a:lnTo>
                  <a:pt x="473824" y="90043"/>
                </a:lnTo>
                <a:lnTo>
                  <a:pt x="472363" y="86233"/>
                </a:lnTo>
                <a:lnTo>
                  <a:pt x="471398" y="83693"/>
                </a:lnTo>
                <a:lnTo>
                  <a:pt x="470547" y="81356"/>
                </a:lnTo>
                <a:lnTo>
                  <a:pt x="470471" y="81153"/>
                </a:lnTo>
                <a:lnTo>
                  <a:pt x="467258" y="72263"/>
                </a:lnTo>
                <a:lnTo>
                  <a:pt x="464731" y="62103"/>
                </a:lnTo>
                <a:lnTo>
                  <a:pt x="464273" y="60312"/>
                </a:lnTo>
                <a:lnTo>
                  <a:pt x="463346" y="57023"/>
                </a:lnTo>
                <a:lnTo>
                  <a:pt x="461911" y="51943"/>
                </a:lnTo>
                <a:lnTo>
                  <a:pt x="461200" y="49403"/>
                </a:lnTo>
                <a:lnTo>
                  <a:pt x="460476" y="46863"/>
                </a:lnTo>
                <a:lnTo>
                  <a:pt x="453948" y="35433"/>
                </a:lnTo>
                <a:lnTo>
                  <a:pt x="443331" y="32893"/>
                </a:lnTo>
                <a:lnTo>
                  <a:pt x="436575" y="36703"/>
                </a:lnTo>
                <a:lnTo>
                  <a:pt x="432904" y="44323"/>
                </a:lnTo>
                <a:lnTo>
                  <a:pt x="431711" y="51943"/>
                </a:lnTo>
                <a:lnTo>
                  <a:pt x="431812" y="64643"/>
                </a:lnTo>
                <a:lnTo>
                  <a:pt x="431901" y="65913"/>
                </a:lnTo>
                <a:lnTo>
                  <a:pt x="431977" y="67183"/>
                </a:lnTo>
                <a:lnTo>
                  <a:pt x="434390" y="73533"/>
                </a:lnTo>
                <a:lnTo>
                  <a:pt x="436054" y="90043"/>
                </a:lnTo>
                <a:lnTo>
                  <a:pt x="436092" y="90436"/>
                </a:lnTo>
                <a:lnTo>
                  <a:pt x="436181" y="91325"/>
                </a:lnTo>
                <a:lnTo>
                  <a:pt x="436295" y="92583"/>
                </a:lnTo>
                <a:lnTo>
                  <a:pt x="436410" y="93853"/>
                </a:lnTo>
                <a:lnTo>
                  <a:pt x="436448" y="94386"/>
                </a:lnTo>
                <a:lnTo>
                  <a:pt x="436537" y="95338"/>
                </a:lnTo>
                <a:lnTo>
                  <a:pt x="436638" y="96393"/>
                </a:lnTo>
                <a:lnTo>
                  <a:pt x="436740" y="97663"/>
                </a:lnTo>
                <a:lnTo>
                  <a:pt x="436854" y="98933"/>
                </a:lnTo>
                <a:lnTo>
                  <a:pt x="436968" y="100203"/>
                </a:lnTo>
                <a:lnTo>
                  <a:pt x="437083" y="101473"/>
                </a:lnTo>
                <a:lnTo>
                  <a:pt x="437197" y="102743"/>
                </a:lnTo>
                <a:lnTo>
                  <a:pt x="437299" y="104013"/>
                </a:lnTo>
                <a:lnTo>
                  <a:pt x="437400" y="105283"/>
                </a:lnTo>
                <a:lnTo>
                  <a:pt x="437502" y="106553"/>
                </a:lnTo>
                <a:lnTo>
                  <a:pt x="437603" y="107823"/>
                </a:lnTo>
                <a:lnTo>
                  <a:pt x="437680" y="108851"/>
                </a:lnTo>
                <a:lnTo>
                  <a:pt x="437807" y="110363"/>
                </a:lnTo>
                <a:lnTo>
                  <a:pt x="437896" y="111633"/>
                </a:lnTo>
                <a:lnTo>
                  <a:pt x="438010" y="113068"/>
                </a:lnTo>
                <a:lnTo>
                  <a:pt x="438099" y="114173"/>
                </a:lnTo>
                <a:lnTo>
                  <a:pt x="438188" y="115443"/>
                </a:lnTo>
                <a:lnTo>
                  <a:pt x="438251" y="116332"/>
                </a:lnTo>
                <a:lnTo>
                  <a:pt x="438365" y="117983"/>
                </a:lnTo>
                <a:lnTo>
                  <a:pt x="438454" y="119253"/>
                </a:lnTo>
                <a:lnTo>
                  <a:pt x="438543" y="120573"/>
                </a:lnTo>
                <a:lnTo>
                  <a:pt x="438581" y="121234"/>
                </a:lnTo>
                <a:lnTo>
                  <a:pt x="438708" y="123063"/>
                </a:lnTo>
                <a:lnTo>
                  <a:pt x="438810" y="124536"/>
                </a:lnTo>
                <a:lnTo>
                  <a:pt x="438886" y="125603"/>
                </a:lnTo>
                <a:lnTo>
                  <a:pt x="438975" y="126974"/>
                </a:lnTo>
                <a:lnTo>
                  <a:pt x="439064" y="128143"/>
                </a:lnTo>
                <a:lnTo>
                  <a:pt x="439153" y="129413"/>
                </a:lnTo>
                <a:lnTo>
                  <a:pt x="439229" y="130683"/>
                </a:lnTo>
                <a:lnTo>
                  <a:pt x="439343" y="132118"/>
                </a:lnTo>
                <a:lnTo>
                  <a:pt x="440194" y="139573"/>
                </a:lnTo>
                <a:lnTo>
                  <a:pt x="442874" y="151003"/>
                </a:lnTo>
                <a:lnTo>
                  <a:pt x="446125" y="156083"/>
                </a:lnTo>
                <a:lnTo>
                  <a:pt x="446684" y="159905"/>
                </a:lnTo>
                <a:lnTo>
                  <a:pt x="441680" y="200634"/>
                </a:lnTo>
                <a:lnTo>
                  <a:pt x="438277" y="206883"/>
                </a:lnTo>
                <a:lnTo>
                  <a:pt x="438962" y="211963"/>
                </a:lnTo>
                <a:lnTo>
                  <a:pt x="427202" y="215785"/>
                </a:lnTo>
                <a:lnTo>
                  <a:pt x="426516" y="214503"/>
                </a:lnTo>
                <a:lnTo>
                  <a:pt x="425805" y="213233"/>
                </a:lnTo>
                <a:lnTo>
                  <a:pt x="424395" y="210693"/>
                </a:lnTo>
                <a:lnTo>
                  <a:pt x="423684" y="209423"/>
                </a:lnTo>
                <a:lnTo>
                  <a:pt x="421360" y="208153"/>
                </a:lnTo>
                <a:lnTo>
                  <a:pt x="409727" y="201803"/>
                </a:lnTo>
                <a:lnTo>
                  <a:pt x="407962" y="201803"/>
                </a:lnTo>
                <a:lnTo>
                  <a:pt x="401853" y="197993"/>
                </a:lnTo>
                <a:lnTo>
                  <a:pt x="399808" y="196723"/>
                </a:lnTo>
                <a:lnTo>
                  <a:pt x="395058" y="194183"/>
                </a:lnTo>
                <a:lnTo>
                  <a:pt x="392684" y="192913"/>
                </a:lnTo>
                <a:lnTo>
                  <a:pt x="390309" y="191643"/>
                </a:lnTo>
                <a:lnTo>
                  <a:pt x="387934" y="190373"/>
                </a:lnTo>
                <a:lnTo>
                  <a:pt x="373951" y="186563"/>
                </a:lnTo>
                <a:lnTo>
                  <a:pt x="360273" y="187833"/>
                </a:lnTo>
                <a:lnTo>
                  <a:pt x="349351" y="195453"/>
                </a:lnTo>
                <a:lnTo>
                  <a:pt x="345363" y="205613"/>
                </a:lnTo>
                <a:lnTo>
                  <a:pt x="350545" y="213233"/>
                </a:lnTo>
                <a:lnTo>
                  <a:pt x="360045" y="219583"/>
                </a:lnTo>
                <a:lnTo>
                  <a:pt x="369036" y="225933"/>
                </a:lnTo>
                <a:lnTo>
                  <a:pt x="379095" y="236093"/>
                </a:lnTo>
                <a:lnTo>
                  <a:pt x="384111" y="242443"/>
                </a:lnTo>
                <a:lnTo>
                  <a:pt x="389115" y="247523"/>
                </a:lnTo>
                <a:lnTo>
                  <a:pt x="395109" y="252603"/>
                </a:lnTo>
                <a:lnTo>
                  <a:pt x="407898" y="262763"/>
                </a:lnTo>
                <a:lnTo>
                  <a:pt x="413677" y="267843"/>
                </a:lnTo>
                <a:lnTo>
                  <a:pt x="417271" y="271653"/>
                </a:lnTo>
                <a:lnTo>
                  <a:pt x="420408" y="278003"/>
                </a:lnTo>
                <a:lnTo>
                  <a:pt x="423938" y="281813"/>
                </a:lnTo>
                <a:lnTo>
                  <a:pt x="435660" y="293243"/>
                </a:lnTo>
                <a:lnTo>
                  <a:pt x="448056" y="303403"/>
                </a:lnTo>
                <a:lnTo>
                  <a:pt x="460908" y="313563"/>
                </a:lnTo>
                <a:lnTo>
                  <a:pt x="473976" y="323723"/>
                </a:lnTo>
                <a:lnTo>
                  <a:pt x="474065" y="324993"/>
                </a:lnTo>
                <a:lnTo>
                  <a:pt x="474154" y="326263"/>
                </a:lnTo>
                <a:lnTo>
                  <a:pt x="474243" y="327533"/>
                </a:lnTo>
                <a:lnTo>
                  <a:pt x="474332" y="328803"/>
                </a:lnTo>
                <a:lnTo>
                  <a:pt x="474421" y="330073"/>
                </a:lnTo>
                <a:lnTo>
                  <a:pt x="474497" y="331343"/>
                </a:lnTo>
                <a:lnTo>
                  <a:pt x="474586" y="332613"/>
                </a:lnTo>
                <a:lnTo>
                  <a:pt x="474675" y="333895"/>
                </a:lnTo>
                <a:lnTo>
                  <a:pt x="474764" y="335153"/>
                </a:lnTo>
                <a:lnTo>
                  <a:pt x="474853" y="336423"/>
                </a:lnTo>
                <a:lnTo>
                  <a:pt x="474941" y="337693"/>
                </a:lnTo>
                <a:lnTo>
                  <a:pt x="475018" y="338963"/>
                </a:lnTo>
                <a:lnTo>
                  <a:pt x="475462" y="345313"/>
                </a:lnTo>
                <a:lnTo>
                  <a:pt x="475538" y="346583"/>
                </a:lnTo>
                <a:lnTo>
                  <a:pt x="475627" y="347853"/>
                </a:lnTo>
                <a:lnTo>
                  <a:pt x="481622" y="370713"/>
                </a:lnTo>
                <a:lnTo>
                  <a:pt x="489610" y="392303"/>
                </a:lnTo>
                <a:lnTo>
                  <a:pt x="497217" y="415163"/>
                </a:lnTo>
                <a:lnTo>
                  <a:pt x="507047" y="458343"/>
                </a:lnTo>
                <a:lnTo>
                  <a:pt x="507428" y="451993"/>
                </a:lnTo>
                <a:lnTo>
                  <a:pt x="507504" y="450723"/>
                </a:lnTo>
                <a:lnTo>
                  <a:pt x="507847" y="450723"/>
                </a:lnTo>
                <a:lnTo>
                  <a:pt x="512940" y="455803"/>
                </a:lnTo>
                <a:lnTo>
                  <a:pt x="514642" y="454533"/>
                </a:lnTo>
                <a:lnTo>
                  <a:pt x="510400" y="450723"/>
                </a:lnTo>
                <a:lnTo>
                  <a:pt x="505561" y="449453"/>
                </a:lnTo>
                <a:lnTo>
                  <a:pt x="506603" y="443103"/>
                </a:lnTo>
                <a:lnTo>
                  <a:pt x="506742" y="442760"/>
                </a:lnTo>
                <a:lnTo>
                  <a:pt x="505002" y="441833"/>
                </a:lnTo>
                <a:lnTo>
                  <a:pt x="505714" y="435483"/>
                </a:lnTo>
                <a:lnTo>
                  <a:pt x="508762" y="436753"/>
                </a:lnTo>
                <a:lnTo>
                  <a:pt x="514959" y="440563"/>
                </a:lnTo>
                <a:lnTo>
                  <a:pt x="521677" y="444373"/>
                </a:lnTo>
                <a:lnTo>
                  <a:pt x="526249" y="445643"/>
                </a:lnTo>
                <a:lnTo>
                  <a:pt x="519950" y="441833"/>
                </a:lnTo>
                <a:lnTo>
                  <a:pt x="512800" y="438023"/>
                </a:lnTo>
                <a:lnTo>
                  <a:pt x="509803" y="435483"/>
                </a:lnTo>
                <a:lnTo>
                  <a:pt x="506806" y="432943"/>
                </a:lnTo>
                <a:lnTo>
                  <a:pt x="504342" y="427482"/>
                </a:lnTo>
                <a:lnTo>
                  <a:pt x="502183" y="426593"/>
                </a:lnTo>
                <a:lnTo>
                  <a:pt x="502145" y="418973"/>
                </a:lnTo>
                <a:lnTo>
                  <a:pt x="510032" y="424053"/>
                </a:lnTo>
                <a:lnTo>
                  <a:pt x="519112" y="429133"/>
                </a:lnTo>
                <a:lnTo>
                  <a:pt x="528561" y="432943"/>
                </a:lnTo>
                <a:lnTo>
                  <a:pt x="537502" y="434213"/>
                </a:lnTo>
                <a:lnTo>
                  <a:pt x="539267" y="435483"/>
                </a:lnTo>
                <a:close/>
              </a:path>
              <a:path w="666114" h="459739">
                <a:moveTo>
                  <a:pt x="539356" y="199021"/>
                </a:moveTo>
                <a:lnTo>
                  <a:pt x="538657" y="195922"/>
                </a:lnTo>
                <a:lnTo>
                  <a:pt x="528878" y="190715"/>
                </a:lnTo>
                <a:lnTo>
                  <a:pt x="519391" y="184569"/>
                </a:lnTo>
                <a:lnTo>
                  <a:pt x="510527" y="177596"/>
                </a:lnTo>
                <a:lnTo>
                  <a:pt x="502577" y="169926"/>
                </a:lnTo>
                <a:lnTo>
                  <a:pt x="501561" y="168821"/>
                </a:lnTo>
                <a:lnTo>
                  <a:pt x="496519" y="160464"/>
                </a:lnTo>
                <a:lnTo>
                  <a:pt x="494995" y="161886"/>
                </a:lnTo>
                <a:lnTo>
                  <a:pt x="521881" y="189814"/>
                </a:lnTo>
                <a:lnTo>
                  <a:pt x="533806" y="197383"/>
                </a:lnTo>
                <a:lnTo>
                  <a:pt x="539356" y="199021"/>
                </a:lnTo>
                <a:close/>
              </a:path>
              <a:path w="666114" h="459739">
                <a:moveTo>
                  <a:pt x="539559" y="81749"/>
                </a:moveTo>
                <a:lnTo>
                  <a:pt x="531317" y="73533"/>
                </a:lnTo>
                <a:lnTo>
                  <a:pt x="531393" y="74803"/>
                </a:lnTo>
                <a:lnTo>
                  <a:pt x="531469" y="76073"/>
                </a:lnTo>
                <a:lnTo>
                  <a:pt x="531545" y="77343"/>
                </a:lnTo>
                <a:lnTo>
                  <a:pt x="531622" y="78613"/>
                </a:lnTo>
                <a:lnTo>
                  <a:pt x="534225" y="78613"/>
                </a:lnTo>
                <a:lnTo>
                  <a:pt x="539559" y="81749"/>
                </a:lnTo>
                <a:close/>
              </a:path>
              <a:path w="666114" h="459739">
                <a:moveTo>
                  <a:pt x="539978" y="68453"/>
                </a:moveTo>
                <a:lnTo>
                  <a:pt x="539788" y="67183"/>
                </a:lnTo>
                <a:lnTo>
                  <a:pt x="538441" y="67183"/>
                </a:lnTo>
                <a:lnTo>
                  <a:pt x="539584" y="68453"/>
                </a:lnTo>
                <a:lnTo>
                  <a:pt x="539978" y="68453"/>
                </a:lnTo>
                <a:close/>
              </a:path>
              <a:path w="666114" h="459739">
                <a:moveTo>
                  <a:pt x="540029" y="104013"/>
                </a:moveTo>
                <a:lnTo>
                  <a:pt x="539064" y="103327"/>
                </a:lnTo>
                <a:lnTo>
                  <a:pt x="539419" y="104013"/>
                </a:lnTo>
                <a:lnTo>
                  <a:pt x="540029" y="104013"/>
                </a:lnTo>
                <a:close/>
              </a:path>
              <a:path w="666114" h="459739">
                <a:moveTo>
                  <a:pt x="540550" y="134493"/>
                </a:moveTo>
                <a:lnTo>
                  <a:pt x="540372" y="134099"/>
                </a:lnTo>
                <a:lnTo>
                  <a:pt x="538886" y="133362"/>
                </a:lnTo>
                <a:lnTo>
                  <a:pt x="540105" y="134493"/>
                </a:lnTo>
                <a:lnTo>
                  <a:pt x="540550" y="134493"/>
                </a:lnTo>
                <a:close/>
              </a:path>
              <a:path w="666114" h="459739">
                <a:moveTo>
                  <a:pt x="540639" y="121881"/>
                </a:moveTo>
                <a:lnTo>
                  <a:pt x="538962" y="121234"/>
                </a:lnTo>
                <a:lnTo>
                  <a:pt x="539318" y="121881"/>
                </a:lnTo>
                <a:lnTo>
                  <a:pt x="540639" y="121881"/>
                </a:lnTo>
                <a:close/>
              </a:path>
              <a:path w="666114" h="459739">
                <a:moveTo>
                  <a:pt x="540689" y="82423"/>
                </a:moveTo>
                <a:lnTo>
                  <a:pt x="539559" y="81749"/>
                </a:lnTo>
                <a:lnTo>
                  <a:pt x="540219" y="82423"/>
                </a:lnTo>
                <a:lnTo>
                  <a:pt x="540689" y="82423"/>
                </a:lnTo>
                <a:close/>
              </a:path>
              <a:path w="666114" h="459739">
                <a:moveTo>
                  <a:pt x="540816" y="108712"/>
                </a:moveTo>
                <a:lnTo>
                  <a:pt x="536219" y="104013"/>
                </a:lnTo>
                <a:lnTo>
                  <a:pt x="534289" y="105283"/>
                </a:lnTo>
                <a:lnTo>
                  <a:pt x="536740" y="107823"/>
                </a:lnTo>
                <a:lnTo>
                  <a:pt x="540816" y="108712"/>
                </a:lnTo>
                <a:close/>
              </a:path>
              <a:path w="666114" h="459739">
                <a:moveTo>
                  <a:pt x="541464" y="108851"/>
                </a:moveTo>
                <a:lnTo>
                  <a:pt x="540816" y="108712"/>
                </a:lnTo>
                <a:lnTo>
                  <a:pt x="541185" y="109093"/>
                </a:lnTo>
                <a:lnTo>
                  <a:pt x="541439" y="109093"/>
                </a:lnTo>
                <a:lnTo>
                  <a:pt x="541464" y="108851"/>
                </a:lnTo>
                <a:close/>
              </a:path>
              <a:path w="666114" h="459739">
                <a:moveTo>
                  <a:pt x="541680" y="116789"/>
                </a:moveTo>
                <a:lnTo>
                  <a:pt x="539559" y="116789"/>
                </a:lnTo>
                <a:lnTo>
                  <a:pt x="541439" y="117983"/>
                </a:lnTo>
                <a:lnTo>
                  <a:pt x="541616" y="117106"/>
                </a:lnTo>
                <a:lnTo>
                  <a:pt x="541680" y="116789"/>
                </a:lnTo>
                <a:close/>
              </a:path>
              <a:path w="666114" h="459739">
                <a:moveTo>
                  <a:pt x="543775" y="233794"/>
                </a:moveTo>
                <a:lnTo>
                  <a:pt x="543661" y="233299"/>
                </a:lnTo>
                <a:lnTo>
                  <a:pt x="543483" y="233299"/>
                </a:lnTo>
                <a:lnTo>
                  <a:pt x="543775" y="233794"/>
                </a:lnTo>
                <a:close/>
              </a:path>
              <a:path w="666114" h="459739">
                <a:moveTo>
                  <a:pt x="547573" y="234416"/>
                </a:moveTo>
                <a:lnTo>
                  <a:pt x="543775" y="233794"/>
                </a:lnTo>
                <a:lnTo>
                  <a:pt x="544436" y="236880"/>
                </a:lnTo>
                <a:lnTo>
                  <a:pt x="544512" y="237248"/>
                </a:lnTo>
                <a:lnTo>
                  <a:pt x="544588" y="237578"/>
                </a:lnTo>
                <a:lnTo>
                  <a:pt x="546811" y="236880"/>
                </a:lnTo>
                <a:lnTo>
                  <a:pt x="547509" y="234619"/>
                </a:lnTo>
                <a:lnTo>
                  <a:pt x="547573" y="234416"/>
                </a:lnTo>
                <a:close/>
              </a:path>
              <a:path w="666114" h="459739">
                <a:moveTo>
                  <a:pt x="553453" y="183476"/>
                </a:moveTo>
                <a:lnTo>
                  <a:pt x="553059" y="181521"/>
                </a:lnTo>
                <a:lnTo>
                  <a:pt x="545325" y="183730"/>
                </a:lnTo>
                <a:lnTo>
                  <a:pt x="537438" y="185166"/>
                </a:lnTo>
                <a:lnTo>
                  <a:pt x="529653" y="184785"/>
                </a:lnTo>
                <a:lnTo>
                  <a:pt x="522236" y="181521"/>
                </a:lnTo>
                <a:lnTo>
                  <a:pt x="520700" y="182892"/>
                </a:lnTo>
                <a:lnTo>
                  <a:pt x="523494" y="184492"/>
                </a:lnTo>
                <a:lnTo>
                  <a:pt x="524738" y="185267"/>
                </a:lnTo>
                <a:lnTo>
                  <a:pt x="530783" y="187515"/>
                </a:lnTo>
                <a:lnTo>
                  <a:pt x="537794" y="187871"/>
                </a:lnTo>
                <a:lnTo>
                  <a:pt x="544830" y="186664"/>
                </a:lnTo>
                <a:lnTo>
                  <a:pt x="550875" y="184238"/>
                </a:lnTo>
                <a:lnTo>
                  <a:pt x="552107" y="183540"/>
                </a:lnTo>
                <a:lnTo>
                  <a:pt x="553453" y="183476"/>
                </a:lnTo>
                <a:close/>
              </a:path>
              <a:path w="666114" h="459739">
                <a:moveTo>
                  <a:pt x="554850" y="213677"/>
                </a:moveTo>
                <a:lnTo>
                  <a:pt x="552945" y="213512"/>
                </a:lnTo>
                <a:lnTo>
                  <a:pt x="551510" y="215531"/>
                </a:lnTo>
                <a:lnTo>
                  <a:pt x="547560" y="220141"/>
                </a:lnTo>
                <a:lnTo>
                  <a:pt x="545198" y="224967"/>
                </a:lnTo>
                <a:lnTo>
                  <a:pt x="542137" y="229235"/>
                </a:lnTo>
                <a:lnTo>
                  <a:pt x="542772" y="230136"/>
                </a:lnTo>
                <a:lnTo>
                  <a:pt x="527977" y="216369"/>
                </a:lnTo>
                <a:lnTo>
                  <a:pt x="528345" y="214757"/>
                </a:lnTo>
                <a:lnTo>
                  <a:pt x="526415" y="211709"/>
                </a:lnTo>
                <a:lnTo>
                  <a:pt x="517423" y="209410"/>
                </a:lnTo>
                <a:lnTo>
                  <a:pt x="517372" y="207416"/>
                </a:lnTo>
                <a:lnTo>
                  <a:pt x="517321" y="205638"/>
                </a:lnTo>
                <a:lnTo>
                  <a:pt x="515988" y="207416"/>
                </a:lnTo>
                <a:lnTo>
                  <a:pt x="515099" y="205638"/>
                </a:lnTo>
                <a:lnTo>
                  <a:pt x="513740" y="202958"/>
                </a:lnTo>
                <a:lnTo>
                  <a:pt x="511073" y="205638"/>
                </a:lnTo>
                <a:lnTo>
                  <a:pt x="511073" y="203847"/>
                </a:lnTo>
                <a:lnTo>
                  <a:pt x="511060" y="202069"/>
                </a:lnTo>
                <a:lnTo>
                  <a:pt x="508406" y="203847"/>
                </a:lnTo>
                <a:lnTo>
                  <a:pt x="507733" y="202069"/>
                </a:lnTo>
                <a:lnTo>
                  <a:pt x="507047" y="200279"/>
                </a:lnTo>
                <a:lnTo>
                  <a:pt x="506158" y="202069"/>
                </a:lnTo>
                <a:lnTo>
                  <a:pt x="503478" y="197599"/>
                </a:lnTo>
                <a:lnTo>
                  <a:pt x="503478" y="202057"/>
                </a:lnTo>
                <a:lnTo>
                  <a:pt x="502208" y="200279"/>
                </a:lnTo>
                <a:lnTo>
                  <a:pt x="499008" y="195821"/>
                </a:lnTo>
                <a:lnTo>
                  <a:pt x="499897" y="200279"/>
                </a:lnTo>
                <a:lnTo>
                  <a:pt x="496951" y="197421"/>
                </a:lnTo>
                <a:lnTo>
                  <a:pt x="489204" y="196964"/>
                </a:lnTo>
                <a:lnTo>
                  <a:pt x="487235" y="194906"/>
                </a:lnTo>
                <a:lnTo>
                  <a:pt x="487032" y="194691"/>
                </a:lnTo>
                <a:lnTo>
                  <a:pt x="483831" y="194906"/>
                </a:lnTo>
                <a:lnTo>
                  <a:pt x="483196" y="194056"/>
                </a:lnTo>
                <a:lnTo>
                  <a:pt x="483082" y="193916"/>
                </a:lnTo>
                <a:lnTo>
                  <a:pt x="478459" y="187782"/>
                </a:lnTo>
                <a:lnTo>
                  <a:pt x="480682" y="192697"/>
                </a:lnTo>
                <a:lnTo>
                  <a:pt x="477799" y="193916"/>
                </a:lnTo>
                <a:lnTo>
                  <a:pt x="477062" y="191338"/>
                </a:lnTo>
                <a:lnTo>
                  <a:pt x="476415" y="189090"/>
                </a:lnTo>
                <a:lnTo>
                  <a:pt x="476288" y="188671"/>
                </a:lnTo>
                <a:lnTo>
                  <a:pt x="476237" y="188493"/>
                </a:lnTo>
                <a:lnTo>
                  <a:pt x="473989" y="186880"/>
                </a:lnTo>
                <a:lnTo>
                  <a:pt x="474891" y="191338"/>
                </a:lnTo>
                <a:lnTo>
                  <a:pt x="473786" y="190233"/>
                </a:lnTo>
                <a:lnTo>
                  <a:pt x="469519" y="185991"/>
                </a:lnTo>
                <a:lnTo>
                  <a:pt x="470865" y="189547"/>
                </a:lnTo>
                <a:lnTo>
                  <a:pt x="467436" y="190157"/>
                </a:lnTo>
                <a:lnTo>
                  <a:pt x="467347" y="189547"/>
                </a:lnTo>
                <a:lnTo>
                  <a:pt x="467258" y="189090"/>
                </a:lnTo>
                <a:lnTo>
                  <a:pt x="467156" y="188493"/>
                </a:lnTo>
                <a:lnTo>
                  <a:pt x="467029" y="187782"/>
                </a:lnTo>
                <a:lnTo>
                  <a:pt x="466915" y="187134"/>
                </a:lnTo>
                <a:lnTo>
                  <a:pt x="465048" y="185102"/>
                </a:lnTo>
                <a:lnTo>
                  <a:pt x="464121" y="188493"/>
                </a:lnTo>
                <a:lnTo>
                  <a:pt x="464070" y="188671"/>
                </a:lnTo>
                <a:lnTo>
                  <a:pt x="463956" y="189090"/>
                </a:lnTo>
                <a:lnTo>
                  <a:pt x="468198" y="192697"/>
                </a:lnTo>
                <a:lnTo>
                  <a:pt x="468630" y="192989"/>
                </a:lnTo>
                <a:lnTo>
                  <a:pt x="473786" y="194906"/>
                </a:lnTo>
                <a:lnTo>
                  <a:pt x="474052" y="194691"/>
                </a:lnTo>
                <a:lnTo>
                  <a:pt x="475056" y="194056"/>
                </a:lnTo>
                <a:lnTo>
                  <a:pt x="511810" y="208635"/>
                </a:lnTo>
                <a:lnTo>
                  <a:pt x="533806" y="227114"/>
                </a:lnTo>
                <a:lnTo>
                  <a:pt x="540169" y="232422"/>
                </a:lnTo>
                <a:lnTo>
                  <a:pt x="537959" y="237248"/>
                </a:lnTo>
                <a:lnTo>
                  <a:pt x="535063" y="241833"/>
                </a:lnTo>
                <a:lnTo>
                  <a:pt x="530936" y="251637"/>
                </a:lnTo>
                <a:lnTo>
                  <a:pt x="526884" y="261899"/>
                </a:lnTo>
                <a:lnTo>
                  <a:pt x="525691" y="271360"/>
                </a:lnTo>
                <a:lnTo>
                  <a:pt x="526681" y="276860"/>
                </a:lnTo>
                <a:lnTo>
                  <a:pt x="526262" y="281533"/>
                </a:lnTo>
                <a:lnTo>
                  <a:pt x="528383" y="266801"/>
                </a:lnTo>
                <a:lnTo>
                  <a:pt x="528447" y="266306"/>
                </a:lnTo>
                <a:lnTo>
                  <a:pt x="530402" y="259600"/>
                </a:lnTo>
                <a:lnTo>
                  <a:pt x="534085" y="249415"/>
                </a:lnTo>
                <a:lnTo>
                  <a:pt x="538187" y="239750"/>
                </a:lnTo>
                <a:lnTo>
                  <a:pt x="541426" y="234619"/>
                </a:lnTo>
                <a:lnTo>
                  <a:pt x="543483" y="233299"/>
                </a:lnTo>
                <a:lnTo>
                  <a:pt x="543560" y="232422"/>
                </a:lnTo>
                <a:lnTo>
                  <a:pt x="544042" y="230136"/>
                </a:lnTo>
                <a:lnTo>
                  <a:pt x="544360" y="228600"/>
                </a:lnTo>
                <a:lnTo>
                  <a:pt x="548601" y="222275"/>
                </a:lnTo>
                <a:lnTo>
                  <a:pt x="553097" y="216522"/>
                </a:lnTo>
                <a:lnTo>
                  <a:pt x="554850" y="213677"/>
                </a:lnTo>
                <a:close/>
              </a:path>
              <a:path w="666114" h="459739">
                <a:moveTo>
                  <a:pt x="558419" y="171704"/>
                </a:moveTo>
                <a:lnTo>
                  <a:pt x="555993" y="170230"/>
                </a:lnTo>
                <a:lnTo>
                  <a:pt x="543915" y="176961"/>
                </a:lnTo>
                <a:lnTo>
                  <a:pt x="545922" y="178841"/>
                </a:lnTo>
                <a:lnTo>
                  <a:pt x="556463" y="173710"/>
                </a:lnTo>
                <a:lnTo>
                  <a:pt x="558419" y="171704"/>
                </a:lnTo>
                <a:close/>
              </a:path>
              <a:path w="666114" h="459739">
                <a:moveTo>
                  <a:pt x="560539" y="109283"/>
                </a:moveTo>
                <a:lnTo>
                  <a:pt x="559333" y="107823"/>
                </a:lnTo>
                <a:lnTo>
                  <a:pt x="558863" y="108356"/>
                </a:lnTo>
                <a:lnTo>
                  <a:pt x="558444" y="110363"/>
                </a:lnTo>
                <a:lnTo>
                  <a:pt x="560539" y="109283"/>
                </a:lnTo>
                <a:close/>
              </a:path>
              <a:path w="666114" h="459739">
                <a:moveTo>
                  <a:pt x="561708" y="146037"/>
                </a:moveTo>
                <a:lnTo>
                  <a:pt x="561555" y="143954"/>
                </a:lnTo>
                <a:lnTo>
                  <a:pt x="561047" y="143192"/>
                </a:lnTo>
                <a:lnTo>
                  <a:pt x="560400" y="142227"/>
                </a:lnTo>
                <a:lnTo>
                  <a:pt x="550468" y="140817"/>
                </a:lnTo>
                <a:lnTo>
                  <a:pt x="548601" y="141351"/>
                </a:lnTo>
                <a:lnTo>
                  <a:pt x="550430" y="143433"/>
                </a:lnTo>
                <a:lnTo>
                  <a:pt x="557072" y="145427"/>
                </a:lnTo>
                <a:lnTo>
                  <a:pt x="561708" y="146037"/>
                </a:lnTo>
                <a:close/>
              </a:path>
              <a:path w="666114" h="459739">
                <a:moveTo>
                  <a:pt x="562813" y="108115"/>
                </a:moveTo>
                <a:lnTo>
                  <a:pt x="560539" y="109283"/>
                </a:lnTo>
                <a:lnTo>
                  <a:pt x="562483" y="111633"/>
                </a:lnTo>
                <a:lnTo>
                  <a:pt x="562610" y="110363"/>
                </a:lnTo>
                <a:lnTo>
                  <a:pt x="562724" y="109093"/>
                </a:lnTo>
                <a:lnTo>
                  <a:pt x="562813" y="108115"/>
                </a:lnTo>
                <a:close/>
              </a:path>
              <a:path w="666114" h="459739">
                <a:moveTo>
                  <a:pt x="563384" y="107823"/>
                </a:moveTo>
                <a:lnTo>
                  <a:pt x="562838" y="107823"/>
                </a:lnTo>
                <a:lnTo>
                  <a:pt x="562813" y="108115"/>
                </a:lnTo>
                <a:lnTo>
                  <a:pt x="563384" y="107823"/>
                </a:lnTo>
                <a:close/>
              </a:path>
              <a:path w="666114" h="459739">
                <a:moveTo>
                  <a:pt x="563791" y="208305"/>
                </a:moveTo>
                <a:lnTo>
                  <a:pt x="559028" y="204597"/>
                </a:lnTo>
                <a:lnTo>
                  <a:pt x="541464" y="195821"/>
                </a:lnTo>
                <a:lnTo>
                  <a:pt x="539889" y="197370"/>
                </a:lnTo>
                <a:lnTo>
                  <a:pt x="548970" y="203098"/>
                </a:lnTo>
                <a:lnTo>
                  <a:pt x="554050" y="205778"/>
                </a:lnTo>
                <a:lnTo>
                  <a:pt x="559358" y="207530"/>
                </a:lnTo>
                <a:lnTo>
                  <a:pt x="563791" y="208305"/>
                </a:lnTo>
                <a:close/>
              </a:path>
              <a:path w="666114" h="459739">
                <a:moveTo>
                  <a:pt x="565581" y="152044"/>
                </a:moveTo>
                <a:lnTo>
                  <a:pt x="562571" y="148424"/>
                </a:lnTo>
                <a:lnTo>
                  <a:pt x="555967" y="146126"/>
                </a:lnTo>
                <a:lnTo>
                  <a:pt x="551294" y="145808"/>
                </a:lnTo>
                <a:lnTo>
                  <a:pt x="550837" y="148107"/>
                </a:lnTo>
                <a:lnTo>
                  <a:pt x="551776" y="147370"/>
                </a:lnTo>
                <a:lnTo>
                  <a:pt x="556514" y="149910"/>
                </a:lnTo>
                <a:lnTo>
                  <a:pt x="561670" y="152184"/>
                </a:lnTo>
                <a:lnTo>
                  <a:pt x="565581" y="152044"/>
                </a:lnTo>
                <a:close/>
              </a:path>
              <a:path w="666114" h="459739">
                <a:moveTo>
                  <a:pt x="572731" y="113652"/>
                </a:moveTo>
                <a:lnTo>
                  <a:pt x="572325" y="111455"/>
                </a:lnTo>
                <a:lnTo>
                  <a:pt x="564642" y="109372"/>
                </a:lnTo>
                <a:lnTo>
                  <a:pt x="563803" y="110096"/>
                </a:lnTo>
                <a:lnTo>
                  <a:pt x="564095" y="114007"/>
                </a:lnTo>
                <a:lnTo>
                  <a:pt x="569925" y="113665"/>
                </a:lnTo>
                <a:lnTo>
                  <a:pt x="572731" y="113652"/>
                </a:lnTo>
                <a:close/>
              </a:path>
              <a:path w="666114" h="459739">
                <a:moveTo>
                  <a:pt x="577189" y="63373"/>
                </a:moveTo>
                <a:lnTo>
                  <a:pt x="575348" y="62103"/>
                </a:lnTo>
                <a:lnTo>
                  <a:pt x="572706" y="63373"/>
                </a:lnTo>
                <a:lnTo>
                  <a:pt x="577189" y="63373"/>
                </a:lnTo>
                <a:close/>
              </a:path>
              <a:path w="666114" h="459739">
                <a:moveTo>
                  <a:pt x="580580" y="313169"/>
                </a:moveTo>
                <a:lnTo>
                  <a:pt x="578980" y="311899"/>
                </a:lnTo>
                <a:lnTo>
                  <a:pt x="577850" y="310997"/>
                </a:lnTo>
                <a:lnTo>
                  <a:pt x="566686" y="317233"/>
                </a:lnTo>
                <a:lnTo>
                  <a:pt x="524027" y="327952"/>
                </a:lnTo>
                <a:lnTo>
                  <a:pt x="521766" y="328155"/>
                </a:lnTo>
                <a:lnTo>
                  <a:pt x="508419" y="327075"/>
                </a:lnTo>
                <a:lnTo>
                  <a:pt x="508419" y="329311"/>
                </a:lnTo>
                <a:lnTo>
                  <a:pt x="509485" y="330936"/>
                </a:lnTo>
                <a:lnTo>
                  <a:pt x="510781" y="330568"/>
                </a:lnTo>
                <a:lnTo>
                  <a:pt x="512381" y="330682"/>
                </a:lnTo>
                <a:lnTo>
                  <a:pt x="563473" y="321297"/>
                </a:lnTo>
                <a:lnTo>
                  <a:pt x="577773" y="313880"/>
                </a:lnTo>
                <a:lnTo>
                  <a:pt x="580580" y="313169"/>
                </a:lnTo>
                <a:close/>
              </a:path>
              <a:path w="666114" h="459739">
                <a:moveTo>
                  <a:pt x="581469" y="148805"/>
                </a:moveTo>
                <a:lnTo>
                  <a:pt x="581418" y="148463"/>
                </a:lnTo>
                <a:lnTo>
                  <a:pt x="581329" y="147193"/>
                </a:lnTo>
                <a:lnTo>
                  <a:pt x="579539" y="146723"/>
                </a:lnTo>
                <a:lnTo>
                  <a:pt x="579577" y="147193"/>
                </a:lnTo>
                <a:lnTo>
                  <a:pt x="581469" y="148805"/>
                </a:lnTo>
                <a:close/>
              </a:path>
              <a:path w="666114" h="459739">
                <a:moveTo>
                  <a:pt x="583412" y="299580"/>
                </a:moveTo>
                <a:lnTo>
                  <a:pt x="582129" y="298323"/>
                </a:lnTo>
                <a:lnTo>
                  <a:pt x="578256" y="294513"/>
                </a:lnTo>
                <a:lnTo>
                  <a:pt x="574509" y="294513"/>
                </a:lnTo>
                <a:lnTo>
                  <a:pt x="583412" y="299580"/>
                </a:lnTo>
                <a:close/>
              </a:path>
              <a:path w="666114" h="459739">
                <a:moveTo>
                  <a:pt x="585812" y="291973"/>
                </a:moveTo>
                <a:lnTo>
                  <a:pt x="582206" y="289433"/>
                </a:lnTo>
                <a:lnTo>
                  <a:pt x="578256" y="288213"/>
                </a:lnTo>
                <a:lnTo>
                  <a:pt x="578091" y="288213"/>
                </a:lnTo>
                <a:lnTo>
                  <a:pt x="577621" y="290703"/>
                </a:lnTo>
                <a:lnTo>
                  <a:pt x="578700" y="289433"/>
                </a:lnTo>
                <a:lnTo>
                  <a:pt x="583006" y="291973"/>
                </a:lnTo>
                <a:lnTo>
                  <a:pt x="585812" y="291973"/>
                </a:lnTo>
                <a:close/>
              </a:path>
              <a:path w="666114" h="459739">
                <a:moveTo>
                  <a:pt x="585838" y="132118"/>
                </a:moveTo>
                <a:lnTo>
                  <a:pt x="584149" y="127114"/>
                </a:lnTo>
                <a:lnTo>
                  <a:pt x="584098" y="126974"/>
                </a:lnTo>
                <a:lnTo>
                  <a:pt x="581583" y="126974"/>
                </a:lnTo>
                <a:lnTo>
                  <a:pt x="580669" y="128143"/>
                </a:lnTo>
                <a:lnTo>
                  <a:pt x="585838" y="132118"/>
                </a:lnTo>
                <a:close/>
              </a:path>
              <a:path w="666114" h="459739">
                <a:moveTo>
                  <a:pt x="586574" y="114173"/>
                </a:moveTo>
                <a:lnTo>
                  <a:pt x="585533" y="114173"/>
                </a:lnTo>
                <a:lnTo>
                  <a:pt x="578472" y="111633"/>
                </a:lnTo>
                <a:lnTo>
                  <a:pt x="580047" y="111633"/>
                </a:lnTo>
                <a:lnTo>
                  <a:pt x="574255" y="107823"/>
                </a:lnTo>
                <a:lnTo>
                  <a:pt x="566394" y="105283"/>
                </a:lnTo>
                <a:lnTo>
                  <a:pt x="563499" y="105283"/>
                </a:lnTo>
                <a:lnTo>
                  <a:pt x="563384" y="107823"/>
                </a:lnTo>
                <a:lnTo>
                  <a:pt x="568528" y="107823"/>
                </a:lnTo>
                <a:lnTo>
                  <a:pt x="572693" y="111633"/>
                </a:lnTo>
                <a:lnTo>
                  <a:pt x="576300" y="111633"/>
                </a:lnTo>
                <a:lnTo>
                  <a:pt x="574255" y="116332"/>
                </a:lnTo>
                <a:lnTo>
                  <a:pt x="574141" y="116586"/>
                </a:lnTo>
                <a:lnTo>
                  <a:pt x="574078" y="116725"/>
                </a:lnTo>
                <a:lnTo>
                  <a:pt x="582295" y="115443"/>
                </a:lnTo>
                <a:lnTo>
                  <a:pt x="586117" y="115443"/>
                </a:lnTo>
                <a:lnTo>
                  <a:pt x="586574" y="114173"/>
                </a:lnTo>
                <a:close/>
              </a:path>
              <a:path w="666114" h="459739">
                <a:moveTo>
                  <a:pt x="587451" y="133362"/>
                </a:moveTo>
                <a:lnTo>
                  <a:pt x="585838" y="132118"/>
                </a:lnTo>
                <a:lnTo>
                  <a:pt x="587070" y="135763"/>
                </a:lnTo>
                <a:lnTo>
                  <a:pt x="587273" y="134493"/>
                </a:lnTo>
                <a:lnTo>
                  <a:pt x="587336" y="134099"/>
                </a:lnTo>
                <a:lnTo>
                  <a:pt x="587451" y="133362"/>
                </a:lnTo>
                <a:close/>
              </a:path>
              <a:path w="666114" h="459739">
                <a:moveTo>
                  <a:pt x="587679" y="317919"/>
                </a:moveTo>
                <a:lnTo>
                  <a:pt x="586117" y="316369"/>
                </a:lnTo>
                <a:lnTo>
                  <a:pt x="564108" y="327850"/>
                </a:lnTo>
                <a:lnTo>
                  <a:pt x="554558" y="331673"/>
                </a:lnTo>
                <a:lnTo>
                  <a:pt x="544880" y="335330"/>
                </a:lnTo>
                <a:lnTo>
                  <a:pt x="535012" y="338404"/>
                </a:lnTo>
                <a:lnTo>
                  <a:pt x="523976" y="340588"/>
                </a:lnTo>
                <a:lnTo>
                  <a:pt x="514667" y="339737"/>
                </a:lnTo>
                <a:lnTo>
                  <a:pt x="517321" y="342252"/>
                </a:lnTo>
                <a:lnTo>
                  <a:pt x="555053" y="334810"/>
                </a:lnTo>
                <a:lnTo>
                  <a:pt x="577786" y="323659"/>
                </a:lnTo>
                <a:lnTo>
                  <a:pt x="587679" y="317919"/>
                </a:lnTo>
                <a:close/>
              </a:path>
              <a:path w="666114" h="459739">
                <a:moveTo>
                  <a:pt x="588010" y="292836"/>
                </a:moveTo>
                <a:lnTo>
                  <a:pt x="586333" y="291973"/>
                </a:lnTo>
                <a:lnTo>
                  <a:pt x="585812" y="291973"/>
                </a:lnTo>
                <a:lnTo>
                  <a:pt x="587603" y="293243"/>
                </a:lnTo>
                <a:lnTo>
                  <a:pt x="588010" y="292836"/>
                </a:lnTo>
                <a:close/>
              </a:path>
              <a:path w="666114" h="459739">
                <a:moveTo>
                  <a:pt x="588187" y="284353"/>
                </a:moveTo>
                <a:lnTo>
                  <a:pt x="586803" y="283083"/>
                </a:lnTo>
                <a:lnTo>
                  <a:pt x="585419" y="281813"/>
                </a:lnTo>
                <a:lnTo>
                  <a:pt x="580771" y="281813"/>
                </a:lnTo>
                <a:lnTo>
                  <a:pt x="580326" y="284353"/>
                </a:lnTo>
                <a:lnTo>
                  <a:pt x="581431" y="283083"/>
                </a:lnTo>
                <a:lnTo>
                  <a:pt x="585635" y="284353"/>
                </a:lnTo>
                <a:lnTo>
                  <a:pt x="588187" y="284353"/>
                </a:lnTo>
                <a:close/>
              </a:path>
              <a:path w="666114" h="459739">
                <a:moveTo>
                  <a:pt x="588416" y="288213"/>
                </a:moveTo>
                <a:lnTo>
                  <a:pt x="587921" y="287985"/>
                </a:lnTo>
                <a:lnTo>
                  <a:pt x="584123" y="286893"/>
                </a:lnTo>
                <a:lnTo>
                  <a:pt x="579882" y="284353"/>
                </a:lnTo>
                <a:lnTo>
                  <a:pt x="579450" y="286893"/>
                </a:lnTo>
                <a:lnTo>
                  <a:pt x="580275" y="286893"/>
                </a:lnTo>
                <a:lnTo>
                  <a:pt x="585000" y="288213"/>
                </a:lnTo>
                <a:lnTo>
                  <a:pt x="588416" y="288213"/>
                </a:lnTo>
                <a:close/>
              </a:path>
              <a:path w="666114" h="459739">
                <a:moveTo>
                  <a:pt x="589775" y="113068"/>
                </a:moveTo>
                <a:lnTo>
                  <a:pt x="589343" y="111633"/>
                </a:lnTo>
                <a:lnTo>
                  <a:pt x="587959" y="106730"/>
                </a:lnTo>
                <a:lnTo>
                  <a:pt x="587908" y="106553"/>
                </a:lnTo>
                <a:lnTo>
                  <a:pt x="585228" y="106553"/>
                </a:lnTo>
                <a:lnTo>
                  <a:pt x="589775" y="113068"/>
                </a:lnTo>
                <a:close/>
              </a:path>
              <a:path w="666114" h="459739">
                <a:moveTo>
                  <a:pt x="593229" y="297776"/>
                </a:moveTo>
                <a:lnTo>
                  <a:pt x="592772" y="298323"/>
                </a:lnTo>
                <a:lnTo>
                  <a:pt x="588467" y="304673"/>
                </a:lnTo>
                <a:lnTo>
                  <a:pt x="590575" y="304673"/>
                </a:lnTo>
                <a:lnTo>
                  <a:pt x="593229" y="297776"/>
                </a:lnTo>
                <a:close/>
              </a:path>
              <a:path w="666114" h="459739">
                <a:moveTo>
                  <a:pt x="593699" y="284353"/>
                </a:moveTo>
                <a:lnTo>
                  <a:pt x="592416" y="285546"/>
                </a:lnTo>
                <a:lnTo>
                  <a:pt x="588518" y="284353"/>
                </a:lnTo>
                <a:lnTo>
                  <a:pt x="588187" y="284353"/>
                </a:lnTo>
                <a:lnTo>
                  <a:pt x="590956" y="286893"/>
                </a:lnTo>
                <a:lnTo>
                  <a:pt x="592328" y="285623"/>
                </a:lnTo>
                <a:lnTo>
                  <a:pt x="592696" y="285623"/>
                </a:lnTo>
                <a:lnTo>
                  <a:pt x="593699" y="284353"/>
                </a:lnTo>
                <a:close/>
              </a:path>
              <a:path w="666114" h="459739">
                <a:moveTo>
                  <a:pt x="593737" y="86118"/>
                </a:moveTo>
                <a:lnTo>
                  <a:pt x="592721" y="82702"/>
                </a:lnTo>
                <a:lnTo>
                  <a:pt x="592632" y="82423"/>
                </a:lnTo>
                <a:lnTo>
                  <a:pt x="592531" y="82118"/>
                </a:lnTo>
                <a:lnTo>
                  <a:pt x="592429" y="81749"/>
                </a:lnTo>
                <a:lnTo>
                  <a:pt x="591832" y="81356"/>
                </a:lnTo>
                <a:lnTo>
                  <a:pt x="589699" y="82423"/>
                </a:lnTo>
                <a:lnTo>
                  <a:pt x="591743" y="84963"/>
                </a:lnTo>
                <a:lnTo>
                  <a:pt x="593737" y="86118"/>
                </a:lnTo>
                <a:close/>
              </a:path>
              <a:path w="666114" h="459739">
                <a:moveTo>
                  <a:pt x="594169" y="73469"/>
                </a:moveTo>
                <a:lnTo>
                  <a:pt x="592683" y="70954"/>
                </a:lnTo>
                <a:lnTo>
                  <a:pt x="589153" y="72123"/>
                </a:lnTo>
                <a:lnTo>
                  <a:pt x="589661" y="68135"/>
                </a:lnTo>
                <a:lnTo>
                  <a:pt x="584898" y="69888"/>
                </a:lnTo>
                <a:lnTo>
                  <a:pt x="579107" y="63639"/>
                </a:lnTo>
                <a:lnTo>
                  <a:pt x="574522" y="67678"/>
                </a:lnTo>
                <a:lnTo>
                  <a:pt x="587019" y="70815"/>
                </a:lnTo>
                <a:lnTo>
                  <a:pt x="586600" y="72567"/>
                </a:lnTo>
                <a:lnTo>
                  <a:pt x="577202" y="70802"/>
                </a:lnTo>
                <a:lnTo>
                  <a:pt x="579120" y="76835"/>
                </a:lnTo>
                <a:lnTo>
                  <a:pt x="589445" y="74625"/>
                </a:lnTo>
                <a:lnTo>
                  <a:pt x="594169" y="73469"/>
                </a:lnTo>
                <a:close/>
              </a:path>
              <a:path w="666114" h="459739">
                <a:moveTo>
                  <a:pt x="595947" y="78613"/>
                </a:moveTo>
                <a:lnTo>
                  <a:pt x="591489" y="76073"/>
                </a:lnTo>
                <a:lnTo>
                  <a:pt x="591083" y="78613"/>
                </a:lnTo>
                <a:lnTo>
                  <a:pt x="595947" y="78613"/>
                </a:lnTo>
                <a:close/>
              </a:path>
              <a:path w="666114" h="459739">
                <a:moveTo>
                  <a:pt x="596861" y="233553"/>
                </a:moveTo>
                <a:lnTo>
                  <a:pt x="594956" y="231013"/>
                </a:lnTo>
                <a:lnTo>
                  <a:pt x="591489" y="231013"/>
                </a:lnTo>
                <a:lnTo>
                  <a:pt x="596861" y="233553"/>
                </a:lnTo>
                <a:close/>
              </a:path>
              <a:path w="666114" h="459739">
                <a:moveTo>
                  <a:pt x="597446" y="249148"/>
                </a:moveTo>
                <a:lnTo>
                  <a:pt x="596188" y="248793"/>
                </a:lnTo>
                <a:lnTo>
                  <a:pt x="590143" y="244983"/>
                </a:lnTo>
                <a:lnTo>
                  <a:pt x="589318" y="250063"/>
                </a:lnTo>
                <a:lnTo>
                  <a:pt x="597446" y="249148"/>
                </a:lnTo>
                <a:close/>
              </a:path>
              <a:path w="666114" h="459739">
                <a:moveTo>
                  <a:pt x="598551" y="291973"/>
                </a:moveTo>
                <a:lnTo>
                  <a:pt x="597420" y="291414"/>
                </a:lnTo>
                <a:lnTo>
                  <a:pt x="597357" y="291973"/>
                </a:lnTo>
                <a:lnTo>
                  <a:pt x="597560" y="292544"/>
                </a:lnTo>
                <a:lnTo>
                  <a:pt x="597662" y="292836"/>
                </a:lnTo>
                <a:lnTo>
                  <a:pt x="597877" y="292544"/>
                </a:lnTo>
                <a:lnTo>
                  <a:pt x="598551" y="291973"/>
                </a:lnTo>
                <a:close/>
              </a:path>
              <a:path w="666114" h="459739">
                <a:moveTo>
                  <a:pt x="598728" y="255143"/>
                </a:moveTo>
                <a:lnTo>
                  <a:pt x="589724" y="250177"/>
                </a:lnTo>
                <a:lnTo>
                  <a:pt x="589305" y="250177"/>
                </a:lnTo>
                <a:lnTo>
                  <a:pt x="587184" y="251333"/>
                </a:lnTo>
                <a:lnTo>
                  <a:pt x="589991" y="251333"/>
                </a:lnTo>
                <a:lnTo>
                  <a:pt x="593305" y="253873"/>
                </a:lnTo>
                <a:lnTo>
                  <a:pt x="596747" y="255143"/>
                </a:lnTo>
                <a:lnTo>
                  <a:pt x="598728" y="255143"/>
                </a:lnTo>
                <a:close/>
              </a:path>
              <a:path w="666114" h="459739">
                <a:moveTo>
                  <a:pt x="598779" y="242824"/>
                </a:moveTo>
                <a:lnTo>
                  <a:pt x="591908" y="237363"/>
                </a:lnTo>
                <a:lnTo>
                  <a:pt x="591489" y="237363"/>
                </a:lnTo>
                <a:lnTo>
                  <a:pt x="590169" y="240995"/>
                </a:lnTo>
                <a:lnTo>
                  <a:pt x="590092" y="241173"/>
                </a:lnTo>
                <a:lnTo>
                  <a:pt x="589165" y="240995"/>
                </a:lnTo>
                <a:lnTo>
                  <a:pt x="590054" y="241287"/>
                </a:lnTo>
                <a:lnTo>
                  <a:pt x="590702" y="241287"/>
                </a:lnTo>
                <a:lnTo>
                  <a:pt x="598779" y="242824"/>
                </a:lnTo>
                <a:close/>
              </a:path>
              <a:path w="666114" h="459739">
                <a:moveTo>
                  <a:pt x="599541" y="234823"/>
                </a:moveTo>
                <a:lnTo>
                  <a:pt x="596861" y="233553"/>
                </a:lnTo>
                <a:lnTo>
                  <a:pt x="597814" y="234823"/>
                </a:lnTo>
                <a:lnTo>
                  <a:pt x="599541" y="234823"/>
                </a:lnTo>
                <a:close/>
              </a:path>
              <a:path w="666114" h="459739">
                <a:moveTo>
                  <a:pt x="600443" y="243116"/>
                </a:moveTo>
                <a:lnTo>
                  <a:pt x="598779" y="242824"/>
                </a:lnTo>
                <a:lnTo>
                  <a:pt x="599897" y="243713"/>
                </a:lnTo>
                <a:lnTo>
                  <a:pt x="600443" y="243116"/>
                </a:lnTo>
                <a:close/>
              </a:path>
              <a:path w="666114" h="459739">
                <a:moveTo>
                  <a:pt x="600735" y="223393"/>
                </a:moveTo>
                <a:lnTo>
                  <a:pt x="596988" y="222123"/>
                </a:lnTo>
                <a:lnTo>
                  <a:pt x="594652" y="219583"/>
                </a:lnTo>
                <a:lnTo>
                  <a:pt x="592391" y="218313"/>
                </a:lnTo>
                <a:lnTo>
                  <a:pt x="589927" y="220929"/>
                </a:lnTo>
                <a:lnTo>
                  <a:pt x="590308" y="220929"/>
                </a:lnTo>
                <a:lnTo>
                  <a:pt x="600659" y="223824"/>
                </a:lnTo>
                <a:lnTo>
                  <a:pt x="600735" y="223393"/>
                </a:lnTo>
                <a:close/>
              </a:path>
              <a:path w="666114" h="459739">
                <a:moveTo>
                  <a:pt x="600824" y="250139"/>
                </a:moveTo>
                <a:lnTo>
                  <a:pt x="600710" y="249148"/>
                </a:lnTo>
                <a:lnTo>
                  <a:pt x="600659" y="248793"/>
                </a:lnTo>
                <a:lnTo>
                  <a:pt x="597446" y="249148"/>
                </a:lnTo>
                <a:lnTo>
                  <a:pt x="600824" y="250139"/>
                </a:lnTo>
                <a:close/>
              </a:path>
              <a:path w="666114" h="459739">
                <a:moveTo>
                  <a:pt x="601357" y="224015"/>
                </a:moveTo>
                <a:lnTo>
                  <a:pt x="600659" y="223824"/>
                </a:lnTo>
                <a:lnTo>
                  <a:pt x="600621" y="224015"/>
                </a:lnTo>
                <a:lnTo>
                  <a:pt x="600506" y="224663"/>
                </a:lnTo>
                <a:lnTo>
                  <a:pt x="601357" y="224015"/>
                </a:lnTo>
                <a:close/>
              </a:path>
              <a:path w="666114" h="459739">
                <a:moveTo>
                  <a:pt x="606691" y="299859"/>
                </a:moveTo>
                <a:lnTo>
                  <a:pt x="602856" y="304673"/>
                </a:lnTo>
                <a:lnTo>
                  <a:pt x="602907" y="305943"/>
                </a:lnTo>
                <a:lnTo>
                  <a:pt x="603008" y="308483"/>
                </a:lnTo>
                <a:lnTo>
                  <a:pt x="603110" y="311023"/>
                </a:lnTo>
                <a:lnTo>
                  <a:pt x="606691" y="299859"/>
                </a:lnTo>
                <a:close/>
              </a:path>
              <a:path w="666114" h="459739">
                <a:moveTo>
                  <a:pt x="608584" y="297472"/>
                </a:moveTo>
                <a:lnTo>
                  <a:pt x="607580" y="297053"/>
                </a:lnTo>
                <a:lnTo>
                  <a:pt x="606767" y="299593"/>
                </a:lnTo>
                <a:lnTo>
                  <a:pt x="606691" y="299859"/>
                </a:lnTo>
                <a:lnTo>
                  <a:pt x="608584" y="297472"/>
                </a:lnTo>
                <a:close/>
              </a:path>
              <a:path w="666114" h="459739">
                <a:moveTo>
                  <a:pt x="610222" y="299859"/>
                </a:moveTo>
                <a:lnTo>
                  <a:pt x="609917" y="300659"/>
                </a:lnTo>
                <a:lnTo>
                  <a:pt x="608584" y="304673"/>
                </a:lnTo>
                <a:lnTo>
                  <a:pt x="606691" y="311023"/>
                </a:lnTo>
                <a:lnTo>
                  <a:pt x="604304" y="314833"/>
                </a:lnTo>
                <a:lnTo>
                  <a:pt x="603161" y="318477"/>
                </a:lnTo>
                <a:lnTo>
                  <a:pt x="603110" y="318643"/>
                </a:lnTo>
                <a:lnTo>
                  <a:pt x="608050" y="314833"/>
                </a:lnTo>
                <a:lnTo>
                  <a:pt x="609193" y="305943"/>
                </a:lnTo>
                <a:lnTo>
                  <a:pt x="610222" y="299859"/>
                </a:lnTo>
                <a:close/>
              </a:path>
              <a:path w="666114" h="459739">
                <a:moveTo>
                  <a:pt x="611695" y="182803"/>
                </a:moveTo>
                <a:lnTo>
                  <a:pt x="611606" y="181292"/>
                </a:lnTo>
                <a:lnTo>
                  <a:pt x="611543" y="180340"/>
                </a:lnTo>
                <a:lnTo>
                  <a:pt x="611454" y="178943"/>
                </a:lnTo>
                <a:lnTo>
                  <a:pt x="609828" y="177673"/>
                </a:lnTo>
                <a:lnTo>
                  <a:pt x="608203" y="176403"/>
                </a:lnTo>
                <a:lnTo>
                  <a:pt x="606996" y="176403"/>
                </a:lnTo>
                <a:lnTo>
                  <a:pt x="607949" y="178943"/>
                </a:lnTo>
                <a:lnTo>
                  <a:pt x="608584" y="180340"/>
                </a:lnTo>
                <a:lnTo>
                  <a:pt x="611695" y="182803"/>
                </a:lnTo>
                <a:close/>
              </a:path>
              <a:path w="666114" h="459739">
                <a:moveTo>
                  <a:pt x="613232" y="184023"/>
                </a:moveTo>
                <a:lnTo>
                  <a:pt x="611695" y="182803"/>
                </a:lnTo>
                <a:lnTo>
                  <a:pt x="611771" y="184023"/>
                </a:lnTo>
                <a:lnTo>
                  <a:pt x="613181" y="184632"/>
                </a:lnTo>
                <a:lnTo>
                  <a:pt x="613232" y="184023"/>
                </a:lnTo>
                <a:close/>
              </a:path>
              <a:path w="666114" h="459739">
                <a:moveTo>
                  <a:pt x="613829" y="304673"/>
                </a:moveTo>
                <a:lnTo>
                  <a:pt x="613308" y="305943"/>
                </a:lnTo>
                <a:lnTo>
                  <a:pt x="610552" y="313563"/>
                </a:lnTo>
                <a:lnTo>
                  <a:pt x="607682" y="319913"/>
                </a:lnTo>
                <a:lnTo>
                  <a:pt x="606044" y="322453"/>
                </a:lnTo>
                <a:lnTo>
                  <a:pt x="604012" y="324993"/>
                </a:lnTo>
                <a:lnTo>
                  <a:pt x="605764" y="326263"/>
                </a:lnTo>
                <a:lnTo>
                  <a:pt x="609409" y="318643"/>
                </a:lnTo>
                <a:lnTo>
                  <a:pt x="612267" y="312293"/>
                </a:lnTo>
                <a:lnTo>
                  <a:pt x="613829" y="304673"/>
                </a:lnTo>
                <a:close/>
              </a:path>
              <a:path w="666114" h="459739">
                <a:moveTo>
                  <a:pt x="614946" y="181292"/>
                </a:moveTo>
                <a:lnTo>
                  <a:pt x="610692" y="173863"/>
                </a:lnTo>
                <a:lnTo>
                  <a:pt x="609828" y="177673"/>
                </a:lnTo>
                <a:lnTo>
                  <a:pt x="614946" y="181292"/>
                </a:lnTo>
                <a:close/>
              </a:path>
              <a:path w="666114" h="459739">
                <a:moveTo>
                  <a:pt x="615200" y="181483"/>
                </a:moveTo>
                <a:lnTo>
                  <a:pt x="614946" y="181292"/>
                </a:lnTo>
                <a:lnTo>
                  <a:pt x="615048" y="181483"/>
                </a:lnTo>
                <a:lnTo>
                  <a:pt x="615175" y="181698"/>
                </a:lnTo>
                <a:lnTo>
                  <a:pt x="615200" y="181483"/>
                </a:lnTo>
                <a:close/>
              </a:path>
              <a:path w="666114" h="459739">
                <a:moveTo>
                  <a:pt x="616572" y="177673"/>
                </a:moveTo>
                <a:lnTo>
                  <a:pt x="616292" y="176403"/>
                </a:lnTo>
                <a:lnTo>
                  <a:pt x="616038" y="175133"/>
                </a:lnTo>
                <a:lnTo>
                  <a:pt x="613994" y="172593"/>
                </a:lnTo>
                <a:lnTo>
                  <a:pt x="613371" y="170053"/>
                </a:lnTo>
                <a:lnTo>
                  <a:pt x="611136" y="172593"/>
                </a:lnTo>
                <a:lnTo>
                  <a:pt x="616572" y="177673"/>
                </a:lnTo>
                <a:close/>
              </a:path>
              <a:path w="666114" h="459739">
                <a:moveTo>
                  <a:pt x="619023" y="319913"/>
                </a:moveTo>
                <a:lnTo>
                  <a:pt x="618451" y="321183"/>
                </a:lnTo>
                <a:lnTo>
                  <a:pt x="615492" y="328803"/>
                </a:lnTo>
                <a:lnTo>
                  <a:pt x="612254" y="332613"/>
                </a:lnTo>
                <a:lnTo>
                  <a:pt x="611174" y="333895"/>
                </a:lnTo>
                <a:lnTo>
                  <a:pt x="612521" y="335153"/>
                </a:lnTo>
                <a:lnTo>
                  <a:pt x="617308" y="327533"/>
                </a:lnTo>
                <a:lnTo>
                  <a:pt x="618312" y="322453"/>
                </a:lnTo>
                <a:lnTo>
                  <a:pt x="619023" y="319913"/>
                </a:lnTo>
                <a:close/>
              </a:path>
              <a:path w="666114" h="459739">
                <a:moveTo>
                  <a:pt x="620560" y="172821"/>
                </a:moveTo>
                <a:lnTo>
                  <a:pt x="618439" y="164973"/>
                </a:lnTo>
                <a:lnTo>
                  <a:pt x="616508" y="167513"/>
                </a:lnTo>
                <a:lnTo>
                  <a:pt x="618134" y="170053"/>
                </a:lnTo>
                <a:lnTo>
                  <a:pt x="620560" y="172821"/>
                </a:lnTo>
                <a:close/>
              </a:path>
              <a:path w="666114" h="459739">
                <a:moveTo>
                  <a:pt x="621474" y="173863"/>
                </a:moveTo>
                <a:lnTo>
                  <a:pt x="620560" y="172821"/>
                </a:lnTo>
                <a:lnTo>
                  <a:pt x="620839" y="173863"/>
                </a:lnTo>
                <a:lnTo>
                  <a:pt x="621474" y="173863"/>
                </a:lnTo>
                <a:close/>
              </a:path>
              <a:path w="666114" h="459739">
                <a:moveTo>
                  <a:pt x="625386" y="331571"/>
                </a:moveTo>
                <a:lnTo>
                  <a:pt x="621118" y="340233"/>
                </a:lnTo>
                <a:lnTo>
                  <a:pt x="617397" y="345313"/>
                </a:lnTo>
                <a:lnTo>
                  <a:pt x="619048" y="346583"/>
                </a:lnTo>
                <a:lnTo>
                  <a:pt x="623125" y="337693"/>
                </a:lnTo>
                <a:lnTo>
                  <a:pt x="624814" y="333895"/>
                </a:lnTo>
                <a:lnTo>
                  <a:pt x="625386" y="331571"/>
                </a:lnTo>
                <a:close/>
              </a:path>
              <a:path w="666114" h="459739">
                <a:moveTo>
                  <a:pt x="626122" y="330073"/>
                </a:moveTo>
                <a:lnTo>
                  <a:pt x="625957" y="328803"/>
                </a:lnTo>
                <a:lnTo>
                  <a:pt x="625754" y="330073"/>
                </a:lnTo>
                <a:lnTo>
                  <a:pt x="625449" y="331343"/>
                </a:lnTo>
                <a:lnTo>
                  <a:pt x="626122" y="330073"/>
                </a:lnTo>
                <a:close/>
              </a:path>
              <a:path w="666114" h="459739">
                <a:moveTo>
                  <a:pt x="626122" y="159905"/>
                </a:moveTo>
                <a:lnTo>
                  <a:pt x="625360" y="157353"/>
                </a:lnTo>
                <a:lnTo>
                  <a:pt x="625436" y="156083"/>
                </a:lnTo>
                <a:lnTo>
                  <a:pt x="624293" y="154813"/>
                </a:lnTo>
                <a:lnTo>
                  <a:pt x="621982" y="154813"/>
                </a:lnTo>
                <a:lnTo>
                  <a:pt x="617994" y="149733"/>
                </a:lnTo>
                <a:lnTo>
                  <a:pt x="617880" y="148463"/>
                </a:lnTo>
                <a:lnTo>
                  <a:pt x="617753" y="147193"/>
                </a:lnTo>
                <a:lnTo>
                  <a:pt x="617639" y="145923"/>
                </a:lnTo>
                <a:lnTo>
                  <a:pt x="617512" y="144653"/>
                </a:lnTo>
                <a:lnTo>
                  <a:pt x="617385" y="143383"/>
                </a:lnTo>
                <a:lnTo>
                  <a:pt x="610031" y="143383"/>
                </a:lnTo>
                <a:lnTo>
                  <a:pt x="615696" y="148463"/>
                </a:lnTo>
                <a:lnTo>
                  <a:pt x="617461" y="151003"/>
                </a:lnTo>
                <a:lnTo>
                  <a:pt x="617054" y="153543"/>
                </a:lnTo>
                <a:lnTo>
                  <a:pt x="619112" y="156083"/>
                </a:lnTo>
                <a:lnTo>
                  <a:pt x="623773" y="158724"/>
                </a:lnTo>
                <a:lnTo>
                  <a:pt x="626122" y="159905"/>
                </a:lnTo>
                <a:close/>
              </a:path>
              <a:path w="666114" h="459739">
                <a:moveTo>
                  <a:pt x="628878" y="333895"/>
                </a:moveTo>
                <a:lnTo>
                  <a:pt x="623824" y="346583"/>
                </a:lnTo>
                <a:lnTo>
                  <a:pt x="621792" y="349123"/>
                </a:lnTo>
                <a:lnTo>
                  <a:pt x="620979" y="351663"/>
                </a:lnTo>
                <a:lnTo>
                  <a:pt x="625919" y="347853"/>
                </a:lnTo>
                <a:lnTo>
                  <a:pt x="628281" y="338963"/>
                </a:lnTo>
                <a:lnTo>
                  <a:pt x="628878" y="333895"/>
                </a:lnTo>
                <a:close/>
              </a:path>
              <a:path w="666114" h="459739">
                <a:moveTo>
                  <a:pt x="629386" y="332613"/>
                </a:moveTo>
                <a:lnTo>
                  <a:pt x="629018" y="332613"/>
                </a:lnTo>
                <a:lnTo>
                  <a:pt x="628878" y="333895"/>
                </a:lnTo>
                <a:lnTo>
                  <a:pt x="629386" y="332613"/>
                </a:lnTo>
                <a:close/>
              </a:path>
              <a:path w="666114" h="459739">
                <a:moveTo>
                  <a:pt x="639699" y="359283"/>
                </a:moveTo>
                <a:lnTo>
                  <a:pt x="638898" y="360553"/>
                </a:lnTo>
                <a:lnTo>
                  <a:pt x="636638" y="364363"/>
                </a:lnTo>
                <a:lnTo>
                  <a:pt x="635279" y="370713"/>
                </a:lnTo>
                <a:lnTo>
                  <a:pt x="636612" y="370713"/>
                </a:lnTo>
                <a:lnTo>
                  <a:pt x="637273" y="366903"/>
                </a:lnTo>
                <a:lnTo>
                  <a:pt x="638200" y="365633"/>
                </a:lnTo>
                <a:lnTo>
                  <a:pt x="639699" y="359283"/>
                </a:lnTo>
                <a:close/>
              </a:path>
              <a:path w="666114" h="459739">
                <a:moveTo>
                  <a:pt x="642416" y="131508"/>
                </a:moveTo>
                <a:lnTo>
                  <a:pt x="634428" y="120307"/>
                </a:lnTo>
                <a:lnTo>
                  <a:pt x="630809" y="119024"/>
                </a:lnTo>
                <a:lnTo>
                  <a:pt x="635279" y="125247"/>
                </a:lnTo>
                <a:lnTo>
                  <a:pt x="630351" y="121691"/>
                </a:lnTo>
                <a:lnTo>
                  <a:pt x="627875" y="125806"/>
                </a:lnTo>
                <a:lnTo>
                  <a:pt x="641426" y="132448"/>
                </a:lnTo>
                <a:lnTo>
                  <a:pt x="642416" y="131508"/>
                </a:lnTo>
                <a:close/>
              </a:path>
              <a:path w="666114" h="459739">
                <a:moveTo>
                  <a:pt x="653135" y="389763"/>
                </a:moveTo>
                <a:lnTo>
                  <a:pt x="652424" y="391033"/>
                </a:lnTo>
                <a:lnTo>
                  <a:pt x="650519" y="394843"/>
                </a:lnTo>
                <a:lnTo>
                  <a:pt x="646874" y="401193"/>
                </a:lnTo>
                <a:lnTo>
                  <a:pt x="647560" y="402463"/>
                </a:lnTo>
                <a:lnTo>
                  <a:pt x="649122" y="399923"/>
                </a:lnTo>
                <a:lnTo>
                  <a:pt x="651954" y="396113"/>
                </a:lnTo>
                <a:lnTo>
                  <a:pt x="652348" y="392303"/>
                </a:lnTo>
                <a:lnTo>
                  <a:pt x="653135" y="389763"/>
                </a:lnTo>
                <a:close/>
              </a:path>
              <a:path w="666114" h="459739">
                <a:moveTo>
                  <a:pt x="653389" y="116332"/>
                </a:moveTo>
                <a:lnTo>
                  <a:pt x="652830" y="111633"/>
                </a:lnTo>
                <a:lnTo>
                  <a:pt x="652805" y="111404"/>
                </a:lnTo>
                <a:lnTo>
                  <a:pt x="652691" y="110363"/>
                </a:lnTo>
                <a:lnTo>
                  <a:pt x="652564" y="109283"/>
                </a:lnTo>
                <a:lnTo>
                  <a:pt x="652449" y="108356"/>
                </a:lnTo>
                <a:lnTo>
                  <a:pt x="652386" y="107823"/>
                </a:lnTo>
                <a:lnTo>
                  <a:pt x="649795" y="111633"/>
                </a:lnTo>
                <a:lnTo>
                  <a:pt x="653389" y="116332"/>
                </a:lnTo>
                <a:close/>
              </a:path>
              <a:path w="666114" h="459739">
                <a:moveTo>
                  <a:pt x="653580" y="116586"/>
                </a:moveTo>
                <a:lnTo>
                  <a:pt x="653389" y="116332"/>
                </a:lnTo>
                <a:lnTo>
                  <a:pt x="653440" y="116789"/>
                </a:lnTo>
                <a:lnTo>
                  <a:pt x="653580" y="116586"/>
                </a:lnTo>
                <a:close/>
              </a:path>
              <a:path w="666114" h="459739">
                <a:moveTo>
                  <a:pt x="654964" y="385953"/>
                </a:moveTo>
                <a:lnTo>
                  <a:pt x="654304" y="385953"/>
                </a:lnTo>
                <a:lnTo>
                  <a:pt x="653249" y="389394"/>
                </a:lnTo>
                <a:lnTo>
                  <a:pt x="654964" y="385953"/>
                </a:lnTo>
                <a:close/>
              </a:path>
              <a:path w="666114" h="459739">
                <a:moveTo>
                  <a:pt x="662470" y="104013"/>
                </a:moveTo>
                <a:lnTo>
                  <a:pt x="661670" y="96393"/>
                </a:lnTo>
                <a:lnTo>
                  <a:pt x="661568" y="95338"/>
                </a:lnTo>
                <a:lnTo>
                  <a:pt x="661809" y="95338"/>
                </a:lnTo>
                <a:lnTo>
                  <a:pt x="658253" y="92583"/>
                </a:lnTo>
                <a:lnTo>
                  <a:pt x="654951" y="90043"/>
                </a:lnTo>
                <a:lnTo>
                  <a:pt x="645883" y="90043"/>
                </a:lnTo>
                <a:lnTo>
                  <a:pt x="638251" y="95338"/>
                </a:lnTo>
                <a:lnTo>
                  <a:pt x="638403" y="95338"/>
                </a:lnTo>
                <a:lnTo>
                  <a:pt x="632752" y="102743"/>
                </a:lnTo>
                <a:lnTo>
                  <a:pt x="626630" y="116332"/>
                </a:lnTo>
                <a:lnTo>
                  <a:pt x="626554" y="116789"/>
                </a:lnTo>
                <a:lnTo>
                  <a:pt x="623112" y="121234"/>
                </a:lnTo>
                <a:lnTo>
                  <a:pt x="622592" y="121881"/>
                </a:lnTo>
                <a:lnTo>
                  <a:pt x="615505" y="128143"/>
                </a:lnTo>
                <a:lnTo>
                  <a:pt x="604964" y="140843"/>
                </a:lnTo>
                <a:lnTo>
                  <a:pt x="605536" y="139573"/>
                </a:lnTo>
                <a:lnTo>
                  <a:pt x="593064" y="149733"/>
                </a:lnTo>
                <a:lnTo>
                  <a:pt x="589762" y="154813"/>
                </a:lnTo>
                <a:lnTo>
                  <a:pt x="585241" y="158635"/>
                </a:lnTo>
                <a:lnTo>
                  <a:pt x="585304" y="154813"/>
                </a:lnTo>
                <a:lnTo>
                  <a:pt x="585343" y="152273"/>
                </a:lnTo>
                <a:lnTo>
                  <a:pt x="585355" y="151003"/>
                </a:lnTo>
                <a:lnTo>
                  <a:pt x="586041" y="149733"/>
                </a:lnTo>
                <a:lnTo>
                  <a:pt x="588759" y="144653"/>
                </a:lnTo>
                <a:lnTo>
                  <a:pt x="589610" y="141236"/>
                </a:lnTo>
                <a:lnTo>
                  <a:pt x="589711" y="140843"/>
                </a:lnTo>
                <a:lnTo>
                  <a:pt x="590334" y="138303"/>
                </a:lnTo>
                <a:lnTo>
                  <a:pt x="592391" y="128143"/>
                </a:lnTo>
                <a:lnTo>
                  <a:pt x="593420" y="123063"/>
                </a:lnTo>
                <a:lnTo>
                  <a:pt x="593572" y="122313"/>
                </a:lnTo>
                <a:lnTo>
                  <a:pt x="595795" y="109283"/>
                </a:lnTo>
                <a:lnTo>
                  <a:pt x="595896" y="108712"/>
                </a:lnTo>
                <a:lnTo>
                  <a:pt x="595998" y="108115"/>
                </a:lnTo>
                <a:lnTo>
                  <a:pt x="596049" y="107823"/>
                </a:lnTo>
                <a:lnTo>
                  <a:pt x="596239" y="106730"/>
                </a:lnTo>
                <a:lnTo>
                  <a:pt x="596633" y="104013"/>
                </a:lnTo>
                <a:lnTo>
                  <a:pt x="597166" y="100203"/>
                </a:lnTo>
                <a:lnTo>
                  <a:pt x="598398" y="91655"/>
                </a:lnTo>
                <a:lnTo>
                  <a:pt x="599135" y="86233"/>
                </a:lnTo>
                <a:lnTo>
                  <a:pt x="599630" y="82702"/>
                </a:lnTo>
                <a:lnTo>
                  <a:pt x="599668" y="82423"/>
                </a:lnTo>
                <a:lnTo>
                  <a:pt x="600532" y="76073"/>
                </a:lnTo>
                <a:lnTo>
                  <a:pt x="602132" y="67183"/>
                </a:lnTo>
                <a:lnTo>
                  <a:pt x="602818" y="63373"/>
                </a:lnTo>
                <a:lnTo>
                  <a:pt x="603046" y="62103"/>
                </a:lnTo>
                <a:lnTo>
                  <a:pt x="603605" y="58293"/>
                </a:lnTo>
                <a:lnTo>
                  <a:pt x="604151" y="54483"/>
                </a:lnTo>
                <a:lnTo>
                  <a:pt x="604888" y="49403"/>
                </a:lnTo>
                <a:lnTo>
                  <a:pt x="605269" y="46863"/>
                </a:lnTo>
                <a:lnTo>
                  <a:pt x="605370" y="46101"/>
                </a:lnTo>
                <a:lnTo>
                  <a:pt x="605447" y="45593"/>
                </a:lnTo>
                <a:lnTo>
                  <a:pt x="604913" y="40513"/>
                </a:lnTo>
                <a:lnTo>
                  <a:pt x="604520" y="36703"/>
                </a:lnTo>
                <a:lnTo>
                  <a:pt x="603859" y="30353"/>
                </a:lnTo>
                <a:lnTo>
                  <a:pt x="599135" y="26543"/>
                </a:lnTo>
                <a:lnTo>
                  <a:pt x="594410" y="22733"/>
                </a:lnTo>
                <a:lnTo>
                  <a:pt x="569544" y="53213"/>
                </a:lnTo>
                <a:lnTo>
                  <a:pt x="569582" y="54483"/>
                </a:lnTo>
                <a:lnTo>
                  <a:pt x="569696" y="58293"/>
                </a:lnTo>
                <a:lnTo>
                  <a:pt x="569810" y="62103"/>
                </a:lnTo>
                <a:lnTo>
                  <a:pt x="568020" y="68453"/>
                </a:lnTo>
                <a:lnTo>
                  <a:pt x="564857" y="77343"/>
                </a:lnTo>
                <a:lnTo>
                  <a:pt x="561086" y="86233"/>
                </a:lnTo>
                <a:lnTo>
                  <a:pt x="557771" y="96393"/>
                </a:lnTo>
                <a:lnTo>
                  <a:pt x="556006" y="106553"/>
                </a:lnTo>
                <a:lnTo>
                  <a:pt x="545922" y="125603"/>
                </a:lnTo>
                <a:lnTo>
                  <a:pt x="545896" y="106553"/>
                </a:lnTo>
                <a:lnTo>
                  <a:pt x="545782" y="103327"/>
                </a:lnTo>
                <a:lnTo>
                  <a:pt x="545668" y="100203"/>
                </a:lnTo>
                <a:lnTo>
                  <a:pt x="545541" y="95821"/>
                </a:lnTo>
                <a:lnTo>
                  <a:pt x="545465" y="91325"/>
                </a:lnTo>
                <a:lnTo>
                  <a:pt x="545350" y="82423"/>
                </a:lnTo>
                <a:lnTo>
                  <a:pt x="545223" y="78613"/>
                </a:lnTo>
                <a:lnTo>
                  <a:pt x="545096" y="74803"/>
                </a:lnTo>
                <a:lnTo>
                  <a:pt x="544995" y="72263"/>
                </a:lnTo>
                <a:lnTo>
                  <a:pt x="544868" y="70053"/>
                </a:lnTo>
                <a:lnTo>
                  <a:pt x="544779" y="68453"/>
                </a:lnTo>
                <a:lnTo>
                  <a:pt x="544715" y="67183"/>
                </a:lnTo>
                <a:lnTo>
                  <a:pt x="544639" y="65913"/>
                </a:lnTo>
                <a:lnTo>
                  <a:pt x="542099" y="57023"/>
                </a:lnTo>
                <a:lnTo>
                  <a:pt x="541997" y="55753"/>
                </a:lnTo>
                <a:lnTo>
                  <a:pt x="541896" y="54483"/>
                </a:lnTo>
                <a:lnTo>
                  <a:pt x="541782" y="53213"/>
                </a:lnTo>
                <a:lnTo>
                  <a:pt x="541680" y="51943"/>
                </a:lnTo>
                <a:lnTo>
                  <a:pt x="541578" y="50673"/>
                </a:lnTo>
                <a:lnTo>
                  <a:pt x="541464" y="49403"/>
                </a:lnTo>
                <a:lnTo>
                  <a:pt x="541439" y="45593"/>
                </a:lnTo>
                <a:lnTo>
                  <a:pt x="541464" y="36703"/>
                </a:lnTo>
                <a:lnTo>
                  <a:pt x="541591" y="32893"/>
                </a:lnTo>
                <a:lnTo>
                  <a:pt x="541718" y="29083"/>
                </a:lnTo>
                <a:lnTo>
                  <a:pt x="541756" y="27813"/>
                </a:lnTo>
                <a:lnTo>
                  <a:pt x="541642" y="23863"/>
                </a:lnTo>
                <a:lnTo>
                  <a:pt x="541540" y="20193"/>
                </a:lnTo>
                <a:lnTo>
                  <a:pt x="541464" y="17653"/>
                </a:lnTo>
                <a:lnTo>
                  <a:pt x="541172" y="16383"/>
                </a:lnTo>
                <a:lnTo>
                  <a:pt x="539419" y="8763"/>
                </a:lnTo>
                <a:lnTo>
                  <a:pt x="536333" y="4953"/>
                </a:lnTo>
                <a:lnTo>
                  <a:pt x="534276" y="2413"/>
                </a:lnTo>
                <a:lnTo>
                  <a:pt x="527405" y="1143"/>
                </a:lnTo>
                <a:lnTo>
                  <a:pt x="507784" y="39243"/>
                </a:lnTo>
                <a:lnTo>
                  <a:pt x="507657" y="45593"/>
                </a:lnTo>
                <a:lnTo>
                  <a:pt x="507530" y="49403"/>
                </a:lnTo>
                <a:lnTo>
                  <a:pt x="507403" y="53213"/>
                </a:lnTo>
                <a:lnTo>
                  <a:pt x="506742" y="58293"/>
                </a:lnTo>
                <a:lnTo>
                  <a:pt x="503974" y="65913"/>
                </a:lnTo>
                <a:lnTo>
                  <a:pt x="502107" y="79883"/>
                </a:lnTo>
                <a:lnTo>
                  <a:pt x="503085" y="88773"/>
                </a:lnTo>
                <a:lnTo>
                  <a:pt x="502043" y="95338"/>
                </a:lnTo>
                <a:lnTo>
                  <a:pt x="500735" y="101473"/>
                </a:lnTo>
                <a:lnTo>
                  <a:pt x="498881" y="107823"/>
                </a:lnTo>
                <a:lnTo>
                  <a:pt x="497116" y="114173"/>
                </a:lnTo>
                <a:lnTo>
                  <a:pt x="495998" y="120573"/>
                </a:lnTo>
                <a:lnTo>
                  <a:pt x="495896" y="121881"/>
                </a:lnTo>
                <a:lnTo>
                  <a:pt x="495795" y="123063"/>
                </a:lnTo>
                <a:lnTo>
                  <a:pt x="495681" y="124536"/>
                </a:lnTo>
                <a:lnTo>
                  <a:pt x="495592" y="125603"/>
                </a:lnTo>
                <a:lnTo>
                  <a:pt x="496671" y="133223"/>
                </a:lnTo>
                <a:lnTo>
                  <a:pt x="495427" y="139573"/>
                </a:lnTo>
                <a:lnTo>
                  <a:pt x="492302" y="140843"/>
                </a:lnTo>
                <a:lnTo>
                  <a:pt x="491312" y="138303"/>
                </a:lnTo>
                <a:lnTo>
                  <a:pt x="483793" y="138303"/>
                </a:lnTo>
                <a:lnTo>
                  <a:pt x="477405" y="138303"/>
                </a:lnTo>
                <a:lnTo>
                  <a:pt x="475411" y="138303"/>
                </a:lnTo>
                <a:lnTo>
                  <a:pt x="475488" y="139573"/>
                </a:lnTo>
                <a:lnTo>
                  <a:pt x="475551" y="140843"/>
                </a:lnTo>
                <a:lnTo>
                  <a:pt x="478993" y="142113"/>
                </a:lnTo>
                <a:lnTo>
                  <a:pt x="481584" y="140843"/>
                </a:lnTo>
                <a:lnTo>
                  <a:pt x="477113" y="145923"/>
                </a:lnTo>
                <a:lnTo>
                  <a:pt x="481025" y="144653"/>
                </a:lnTo>
                <a:lnTo>
                  <a:pt x="497281" y="143383"/>
                </a:lnTo>
                <a:lnTo>
                  <a:pt x="498817" y="142214"/>
                </a:lnTo>
                <a:lnTo>
                  <a:pt x="500545" y="140843"/>
                </a:lnTo>
                <a:lnTo>
                  <a:pt x="500138" y="138303"/>
                </a:lnTo>
                <a:lnTo>
                  <a:pt x="501523" y="137033"/>
                </a:lnTo>
                <a:lnTo>
                  <a:pt x="503669" y="135763"/>
                </a:lnTo>
                <a:lnTo>
                  <a:pt x="503923" y="134493"/>
                </a:lnTo>
                <a:lnTo>
                  <a:pt x="499465" y="137033"/>
                </a:lnTo>
                <a:lnTo>
                  <a:pt x="499452" y="134493"/>
                </a:lnTo>
                <a:lnTo>
                  <a:pt x="502158" y="130683"/>
                </a:lnTo>
                <a:lnTo>
                  <a:pt x="503936" y="128143"/>
                </a:lnTo>
                <a:lnTo>
                  <a:pt x="499465" y="130683"/>
                </a:lnTo>
                <a:lnTo>
                  <a:pt x="501142" y="127114"/>
                </a:lnTo>
                <a:lnTo>
                  <a:pt x="501205" y="126974"/>
                </a:lnTo>
                <a:lnTo>
                  <a:pt x="500354" y="125603"/>
                </a:lnTo>
                <a:lnTo>
                  <a:pt x="499605" y="124536"/>
                </a:lnTo>
                <a:lnTo>
                  <a:pt x="499046" y="124536"/>
                </a:lnTo>
                <a:lnTo>
                  <a:pt x="504634" y="121881"/>
                </a:lnTo>
                <a:lnTo>
                  <a:pt x="504939" y="121881"/>
                </a:lnTo>
                <a:lnTo>
                  <a:pt x="503135" y="120573"/>
                </a:lnTo>
                <a:lnTo>
                  <a:pt x="502907" y="120573"/>
                </a:lnTo>
                <a:lnTo>
                  <a:pt x="499452" y="121805"/>
                </a:lnTo>
                <a:lnTo>
                  <a:pt x="500024" y="117983"/>
                </a:lnTo>
                <a:lnTo>
                  <a:pt x="500354" y="117983"/>
                </a:lnTo>
                <a:lnTo>
                  <a:pt x="500240" y="116789"/>
                </a:lnTo>
                <a:lnTo>
                  <a:pt x="500202" y="116332"/>
                </a:lnTo>
                <a:lnTo>
                  <a:pt x="500113" y="115443"/>
                </a:lnTo>
                <a:lnTo>
                  <a:pt x="503377" y="114173"/>
                </a:lnTo>
                <a:lnTo>
                  <a:pt x="504634" y="113068"/>
                </a:lnTo>
                <a:lnTo>
                  <a:pt x="501281" y="113068"/>
                </a:lnTo>
                <a:lnTo>
                  <a:pt x="500964" y="111633"/>
                </a:lnTo>
                <a:lnTo>
                  <a:pt x="503072" y="110363"/>
                </a:lnTo>
                <a:lnTo>
                  <a:pt x="504812" y="110363"/>
                </a:lnTo>
                <a:lnTo>
                  <a:pt x="504812" y="109093"/>
                </a:lnTo>
                <a:lnTo>
                  <a:pt x="504812" y="107823"/>
                </a:lnTo>
                <a:lnTo>
                  <a:pt x="502145" y="109093"/>
                </a:lnTo>
                <a:lnTo>
                  <a:pt x="501789" y="106730"/>
                </a:lnTo>
                <a:lnTo>
                  <a:pt x="501764" y="106553"/>
                </a:lnTo>
                <a:lnTo>
                  <a:pt x="504812" y="106553"/>
                </a:lnTo>
                <a:lnTo>
                  <a:pt x="504698" y="104013"/>
                </a:lnTo>
                <a:lnTo>
                  <a:pt x="503148" y="104013"/>
                </a:lnTo>
                <a:lnTo>
                  <a:pt x="503034" y="102743"/>
                </a:lnTo>
                <a:lnTo>
                  <a:pt x="505701" y="101473"/>
                </a:lnTo>
                <a:lnTo>
                  <a:pt x="505675" y="100203"/>
                </a:lnTo>
                <a:lnTo>
                  <a:pt x="503910" y="100203"/>
                </a:lnTo>
                <a:lnTo>
                  <a:pt x="506679" y="96393"/>
                </a:lnTo>
                <a:lnTo>
                  <a:pt x="506768" y="90436"/>
                </a:lnTo>
                <a:lnTo>
                  <a:pt x="506984" y="88773"/>
                </a:lnTo>
                <a:lnTo>
                  <a:pt x="511073" y="88773"/>
                </a:lnTo>
                <a:lnTo>
                  <a:pt x="511073" y="87503"/>
                </a:lnTo>
                <a:lnTo>
                  <a:pt x="511060" y="86233"/>
                </a:lnTo>
                <a:lnTo>
                  <a:pt x="506615" y="87503"/>
                </a:lnTo>
                <a:lnTo>
                  <a:pt x="505294" y="83693"/>
                </a:lnTo>
                <a:lnTo>
                  <a:pt x="508952" y="84963"/>
                </a:lnTo>
                <a:lnTo>
                  <a:pt x="509066" y="83693"/>
                </a:lnTo>
                <a:lnTo>
                  <a:pt x="509168" y="82423"/>
                </a:lnTo>
                <a:lnTo>
                  <a:pt x="509270" y="81153"/>
                </a:lnTo>
                <a:lnTo>
                  <a:pt x="505714" y="82423"/>
                </a:lnTo>
                <a:lnTo>
                  <a:pt x="508393" y="78613"/>
                </a:lnTo>
                <a:lnTo>
                  <a:pt x="506628" y="78613"/>
                </a:lnTo>
                <a:lnTo>
                  <a:pt x="506603" y="77343"/>
                </a:lnTo>
                <a:lnTo>
                  <a:pt x="509270" y="76073"/>
                </a:lnTo>
                <a:lnTo>
                  <a:pt x="509270" y="73533"/>
                </a:lnTo>
                <a:lnTo>
                  <a:pt x="506615" y="73533"/>
                </a:lnTo>
                <a:lnTo>
                  <a:pt x="507301" y="72263"/>
                </a:lnTo>
                <a:lnTo>
                  <a:pt x="508698" y="72263"/>
                </a:lnTo>
                <a:lnTo>
                  <a:pt x="510743" y="68453"/>
                </a:lnTo>
                <a:lnTo>
                  <a:pt x="506793" y="72263"/>
                </a:lnTo>
                <a:lnTo>
                  <a:pt x="508889" y="64643"/>
                </a:lnTo>
                <a:lnTo>
                  <a:pt x="510679" y="59944"/>
                </a:lnTo>
                <a:lnTo>
                  <a:pt x="510743" y="59778"/>
                </a:lnTo>
                <a:lnTo>
                  <a:pt x="510819" y="59563"/>
                </a:lnTo>
                <a:lnTo>
                  <a:pt x="510946" y="57023"/>
                </a:lnTo>
                <a:lnTo>
                  <a:pt x="511060" y="54483"/>
                </a:lnTo>
                <a:lnTo>
                  <a:pt x="511111" y="53213"/>
                </a:lnTo>
                <a:lnTo>
                  <a:pt x="514642" y="53213"/>
                </a:lnTo>
                <a:lnTo>
                  <a:pt x="514273" y="50673"/>
                </a:lnTo>
                <a:lnTo>
                  <a:pt x="510717" y="50673"/>
                </a:lnTo>
                <a:lnTo>
                  <a:pt x="512648" y="46863"/>
                </a:lnTo>
                <a:lnTo>
                  <a:pt x="511060" y="45593"/>
                </a:lnTo>
                <a:lnTo>
                  <a:pt x="513295" y="43053"/>
                </a:lnTo>
                <a:lnTo>
                  <a:pt x="515531" y="40513"/>
                </a:lnTo>
                <a:lnTo>
                  <a:pt x="511073" y="43053"/>
                </a:lnTo>
                <a:lnTo>
                  <a:pt x="510336" y="39763"/>
                </a:lnTo>
                <a:lnTo>
                  <a:pt x="510222" y="39243"/>
                </a:lnTo>
                <a:lnTo>
                  <a:pt x="515658" y="39243"/>
                </a:lnTo>
                <a:lnTo>
                  <a:pt x="514934" y="37973"/>
                </a:lnTo>
                <a:lnTo>
                  <a:pt x="514197" y="36703"/>
                </a:lnTo>
                <a:lnTo>
                  <a:pt x="511073" y="37973"/>
                </a:lnTo>
                <a:lnTo>
                  <a:pt x="512851" y="35433"/>
                </a:lnTo>
                <a:lnTo>
                  <a:pt x="513740" y="34163"/>
                </a:lnTo>
                <a:lnTo>
                  <a:pt x="511073" y="35433"/>
                </a:lnTo>
                <a:lnTo>
                  <a:pt x="513753" y="30353"/>
                </a:lnTo>
                <a:lnTo>
                  <a:pt x="511937" y="30353"/>
                </a:lnTo>
                <a:lnTo>
                  <a:pt x="513740" y="26543"/>
                </a:lnTo>
                <a:lnTo>
                  <a:pt x="511924" y="26543"/>
                </a:lnTo>
                <a:lnTo>
                  <a:pt x="514070" y="18923"/>
                </a:lnTo>
                <a:lnTo>
                  <a:pt x="516915" y="11303"/>
                </a:lnTo>
                <a:lnTo>
                  <a:pt x="521843" y="6223"/>
                </a:lnTo>
                <a:lnTo>
                  <a:pt x="530225" y="4953"/>
                </a:lnTo>
                <a:lnTo>
                  <a:pt x="536473" y="6223"/>
                </a:lnTo>
                <a:lnTo>
                  <a:pt x="533971" y="10033"/>
                </a:lnTo>
                <a:lnTo>
                  <a:pt x="535114" y="12573"/>
                </a:lnTo>
                <a:lnTo>
                  <a:pt x="536562" y="12573"/>
                </a:lnTo>
                <a:lnTo>
                  <a:pt x="538391" y="16383"/>
                </a:lnTo>
                <a:lnTo>
                  <a:pt x="533349" y="12573"/>
                </a:lnTo>
                <a:lnTo>
                  <a:pt x="534301" y="15113"/>
                </a:lnTo>
                <a:lnTo>
                  <a:pt x="537870" y="20193"/>
                </a:lnTo>
                <a:lnTo>
                  <a:pt x="538416" y="20193"/>
                </a:lnTo>
                <a:lnTo>
                  <a:pt x="537895" y="23863"/>
                </a:lnTo>
                <a:lnTo>
                  <a:pt x="537705" y="23863"/>
                </a:lnTo>
                <a:lnTo>
                  <a:pt x="537870" y="24003"/>
                </a:lnTo>
                <a:lnTo>
                  <a:pt x="537883" y="23876"/>
                </a:lnTo>
                <a:lnTo>
                  <a:pt x="538835" y="24003"/>
                </a:lnTo>
                <a:lnTo>
                  <a:pt x="537870" y="27813"/>
                </a:lnTo>
                <a:lnTo>
                  <a:pt x="532955" y="24003"/>
                </a:lnTo>
                <a:lnTo>
                  <a:pt x="530948" y="26543"/>
                </a:lnTo>
                <a:lnTo>
                  <a:pt x="539432" y="30353"/>
                </a:lnTo>
                <a:lnTo>
                  <a:pt x="537997" y="31623"/>
                </a:lnTo>
                <a:lnTo>
                  <a:pt x="537870" y="36588"/>
                </a:lnTo>
                <a:lnTo>
                  <a:pt x="538568" y="36703"/>
                </a:lnTo>
                <a:lnTo>
                  <a:pt x="537883" y="40449"/>
                </a:lnTo>
                <a:lnTo>
                  <a:pt x="535190" y="39763"/>
                </a:lnTo>
                <a:lnTo>
                  <a:pt x="535419" y="40513"/>
                </a:lnTo>
                <a:lnTo>
                  <a:pt x="537883" y="40513"/>
                </a:lnTo>
                <a:lnTo>
                  <a:pt x="538162" y="40513"/>
                </a:lnTo>
                <a:lnTo>
                  <a:pt x="538099" y="41783"/>
                </a:lnTo>
                <a:lnTo>
                  <a:pt x="538022" y="43053"/>
                </a:lnTo>
                <a:lnTo>
                  <a:pt x="537946" y="44323"/>
                </a:lnTo>
                <a:lnTo>
                  <a:pt x="537870" y="45593"/>
                </a:lnTo>
                <a:lnTo>
                  <a:pt x="531990" y="40513"/>
                </a:lnTo>
                <a:lnTo>
                  <a:pt x="529831" y="41783"/>
                </a:lnTo>
                <a:lnTo>
                  <a:pt x="531926" y="41783"/>
                </a:lnTo>
                <a:lnTo>
                  <a:pt x="539038" y="48133"/>
                </a:lnTo>
                <a:lnTo>
                  <a:pt x="537870" y="49403"/>
                </a:lnTo>
                <a:lnTo>
                  <a:pt x="537870" y="55753"/>
                </a:lnTo>
                <a:lnTo>
                  <a:pt x="533412" y="53213"/>
                </a:lnTo>
                <a:lnTo>
                  <a:pt x="534771" y="51943"/>
                </a:lnTo>
                <a:lnTo>
                  <a:pt x="534327" y="50673"/>
                </a:lnTo>
                <a:lnTo>
                  <a:pt x="533869" y="49403"/>
                </a:lnTo>
                <a:lnTo>
                  <a:pt x="528040" y="50673"/>
                </a:lnTo>
                <a:lnTo>
                  <a:pt x="529831" y="48133"/>
                </a:lnTo>
                <a:lnTo>
                  <a:pt x="529463" y="46101"/>
                </a:lnTo>
                <a:lnTo>
                  <a:pt x="535165" y="49403"/>
                </a:lnTo>
                <a:lnTo>
                  <a:pt x="537857" y="50673"/>
                </a:lnTo>
                <a:lnTo>
                  <a:pt x="537870" y="55753"/>
                </a:lnTo>
                <a:lnTo>
                  <a:pt x="537870" y="49403"/>
                </a:lnTo>
                <a:lnTo>
                  <a:pt x="533323" y="45593"/>
                </a:lnTo>
                <a:lnTo>
                  <a:pt x="530275" y="43053"/>
                </a:lnTo>
                <a:lnTo>
                  <a:pt x="528599" y="45593"/>
                </a:lnTo>
                <a:lnTo>
                  <a:pt x="517156" y="45593"/>
                </a:lnTo>
                <a:lnTo>
                  <a:pt x="515378" y="46863"/>
                </a:lnTo>
                <a:lnTo>
                  <a:pt x="513638" y="48133"/>
                </a:lnTo>
                <a:lnTo>
                  <a:pt x="513753" y="49403"/>
                </a:lnTo>
                <a:lnTo>
                  <a:pt x="526249" y="50673"/>
                </a:lnTo>
                <a:lnTo>
                  <a:pt x="517893" y="51943"/>
                </a:lnTo>
                <a:lnTo>
                  <a:pt x="516788" y="51943"/>
                </a:lnTo>
                <a:lnTo>
                  <a:pt x="515874" y="53213"/>
                </a:lnTo>
                <a:lnTo>
                  <a:pt x="517309" y="54483"/>
                </a:lnTo>
                <a:lnTo>
                  <a:pt x="535076" y="54483"/>
                </a:lnTo>
                <a:lnTo>
                  <a:pt x="539673" y="59563"/>
                </a:lnTo>
                <a:lnTo>
                  <a:pt x="537870" y="60833"/>
                </a:lnTo>
                <a:lnTo>
                  <a:pt x="539572" y="63284"/>
                </a:lnTo>
                <a:lnTo>
                  <a:pt x="538695" y="63042"/>
                </a:lnTo>
                <a:lnTo>
                  <a:pt x="539115" y="63373"/>
                </a:lnTo>
                <a:lnTo>
                  <a:pt x="539648" y="63373"/>
                </a:lnTo>
                <a:lnTo>
                  <a:pt x="539965" y="63373"/>
                </a:lnTo>
                <a:lnTo>
                  <a:pt x="540550" y="68453"/>
                </a:lnTo>
                <a:lnTo>
                  <a:pt x="539978" y="68453"/>
                </a:lnTo>
                <a:lnTo>
                  <a:pt x="540550" y="72263"/>
                </a:lnTo>
                <a:lnTo>
                  <a:pt x="540042" y="72263"/>
                </a:lnTo>
                <a:lnTo>
                  <a:pt x="533476" y="67183"/>
                </a:lnTo>
                <a:lnTo>
                  <a:pt x="531622" y="68453"/>
                </a:lnTo>
                <a:lnTo>
                  <a:pt x="540156" y="73533"/>
                </a:lnTo>
                <a:lnTo>
                  <a:pt x="540219" y="74803"/>
                </a:lnTo>
                <a:lnTo>
                  <a:pt x="540346" y="77343"/>
                </a:lnTo>
                <a:lnTo>
                  <a:pt x="540473" y="79883"/>
                </a:lnTo>
                <a:lnTo>
                  <a:pt x="540575" y="82118"/>
                </a:lnTo>
                <a:lnTo>
                  <a:pt x="540689" y="82423"/>
                </a:lnTo>
                <a:lnTo>
                  <a:pt x="542836" y="83693"/>
                </a:lnTo>
                <a:lnTo>
                  <a:pt x="541693" y="84963"/>
                </a:lnTo>
                <a:lnTo>
                  <a:pt x="540626" y="86233"/>
                </a:lnTo>
                <a:lnTo>
                  <a:pt x="540550" y="91325"/>
                </a:lnTo>
                <a:lnTo>
                  <a:pt x="540169" y="91325"/>
                </a:lnTo>
                <a:lnTo>
                  <a:pt x="532460" y="82702"/>
                </a:lnTo>
                <a:lnTo>
                  <a:pt x="535381" y="83693"/>
                </a:lnTo>
                <a:lnTo>
                  <a:pt x="540626" y="86233"/>
                </a:lnTo>
                <a:lnTo>
                  <a:pt x="538632" y="84963"/>
                </a:lnTo>
                <a:lnTo>
                  <a:pt x="532866" y="81153"/>
                </a:lnTo>
                <a:lnTo>
                  <a:pt x="531926" y="82118"/>
                </a:lnTo>
                <a:lnTo>
                  <a:pt x="531063" y="81153"/>
                </a:lnTo>
                <a:lnTo>
                  <a:pt x="530961" y="83693"/>
                </a:lnTo>
                <a:lnTo>
                  <a:pt x="530847" y="86233"/>
                </a:lnTo>
                <a:lnTo>
                  <a:pt x="530733" y="88773"/>
                </a:lnTo>
                <a:lnTo>
                  <a:pt x="536879" y="90043"/>
                </a:lnTo>
                <a:lnTo>
                  <a:pt x="539165" y="93853"/>
                </a:lnTo>
                <a:lnTo>
                  <a:pt x="539915" y="98933"/>
                </a:lnTo>
                <a:lnTo>
                  <a:pt x="541451" y="104013"/>
                </a:lnTo>
                <a:lnTo>
                  <a:pt x="540029" y="104013"/>
                </a:lnTo>
                <a:lnTo>
                  <a:pt x="541794" y="105283"/>
                </a:lnTo>
                <a:lnTo>
                  <a:pt x="541680" y="106553"/>
                </a:lnTo>
                <a:lnTo>
                  <a:pt x="541566" y="107823"/>
                </a:lnTo>
                <a:lnTo>
                  <a:pt x="541464" y="108851"/>
                </a:lnTo>
                <a:lnTo>
                  <a:pt x="542556" y="109093"/>
                </a:lnTo>
                <a:lnTo>
                  <a:pt x="541007" y="112903"/>
                </a:lnTo>
                <a:lnTo>
                  <a:pt x="534746" y="109093"/>
                </a:lnTo>
                <a:lnTo>
                  <a:pt x="533488" y="113068"/>
                </a:lnTo>
                <a:lnTo>
                  <a:pt x="535038" y="116332"/>
                </a:lnTo>
                <a:lnTo>
                  <a:pt x="535165" y="116586"/>
                </a:lnTo>
                <a:lnTo>
                  <a:pt x="535254" y="116789"/>
                </a:lnTo>
                <a:lnTo>
                  <a:pt x="539559" y="116789"/>
                </a:lnTo>
                <a:lnTo>
                  <a:pt x="533679" y="113068"/>
                </a:lnTo>
                <a:lnTo>
                  <a:pt x="540943" y="113068"/>
                </a:lnTo>
                <a:lnTo>
                  <a:pt x="541286" y="113068"/>
                </a:lnTo>
                <a:lnTo>
                  <a:pt x="542404" y="113068"/>
                </a:lnTo>
                <a:lnTo>
                  <a:pt x="541769" y="116332"/>
                </a:lnTo>
                <a:lnTo>
                  <a:pt x="541655" y="119253"/>
                </a:lnTo>
                <a:lnTo>
                  <a:pt x="541540" y="120573"/>
                </a:lnTo>
                <a:lnTo>
                  <a:pt x="541439" y="121881"/>
                </a:lnTo>
                <a:lnTo>
                  <a:pt x="540639" y="121881"/>
                </a:lnTo>
                <a:lnTo>
                  <a:pt x="543699" y="123063"/>
                </a:lnTo>
                <a:lnTo>
                  <a:pt x="541439" y="126885"/>
                </a:lnTo>
                <a:lnTo>
                  <a:pt x="538568" y="125603"/>
                </a:lnTo>
                <a:lnTo>
                  <a:pt x="537959" y="124536"/>
                </a:lnTo>
                <a:lnTo>
                  <a:pt x="537603" y="124536"/>
                </a:lnTo>
                <a:lnTo>
                  <a:pt x="540181" y="128143"/>
                </a:lnTo>
                <a:lnTo>
                  <a:pt x="540893" y="128143"/>
                </a:lnTo>
                <a:lnTo>
                  <a:pt x="540550" y="130683"/>
                </a:lnTo>
                <a:lnTo>
                  <a:pt x="531914" y="124536"/>
                </a:lnTo>
                <a:lnTo>
                  <a:pt x="533069" y="125603"/>
                </a:lnTo>
                <a:lnTo>
                  <a:pt x="538772" y="130683"/>
                </a:lnTo>
                <a:lnTo>
                  <a:pt x="540372" y="134099"/>
                </a:lnTo>
                <a:lnTo>
                  <a:pt x="541159" y="134493"/>
                </a:lnTo>
                <a:lnTo>
                  <a:pt x="539648" y="137033"/>
                </a:lnTo>
                <a:lnTo>
                  <a:pt x="529844" y="130683"/>
                </a:lnTo>
                <a:lnTo>
                  <a:pt x="538772" y="138303"/>
                </a:lnTo>
                <a:lnTo>
                  <a:pt x="531622" y="135763"/>
                </a:lnTo>
                <a:lnTo>
                  <a:pt x="536092" y="139573"/>
                </a:lnTo>
                <a:lnTo>
                  <a:pt x="524471" y="139573"/>
                </a:lnTo>
                <a:lnTo>
                  <a:pt x="525614" y="144653"/>
                </a:lnTo>
                <a:lnTo>
                  <a:pt x="527011" y="142214"/>
                </a:lnTo>
                <a:lnTo>
                  <a:pt x="535901" y="142214"/>
                </a:lnTo>
                <a:lnTo>
                  <a:pt x="545909" y="144653"/>
                </a:lnTo>
                <a:lnTo>
                  <a:pt x="543356" y="142214"/>
                </a:lnTo>
                <a:lnTo>
                  <a:pt x="543191" y="142214"/>
                </a:lnTo>
                <a:lnTo>
                  <a:pt x="544588" y="139573"/>
                </a:lnTo>
                <a:lnTo>
                  <a:pt x="548601" y="139573"/>
                </a:lnTo>
                <a:lnTo>
                  <a:pt x="547268" y="138303"/>
                </a:lnTo>
                <a:lnTo>
                  <a:pt x="545922" y="137033"/>
                </a:lnTo>
                <a:lnTo>
                  <a:pt x="550379" y="134493"/>
                </a:lnTo>
                <a:lnTo>
                  <a:pt x="546823" y="133223"/>
                </a:lnTo>
                <a:lnTo>
                  <a:pt x="551268" y="131953"/>
                </a:lnTo>
                <a:lnTo>
                  <a:pt x="549935" y="130683"/>
                </a:lnTo>
                <a:lnTo>
                  <a:pt x="548589" y="129413"/>
                </a:lnTo>
                <a:lnTo>
                  <a:pt x="552170" y="128143"/>
                </a:lnTo>
                <a:lnTo>
                  <a:pt x="549490" y="128143"/>
                </a:lnTo>
                <a:lnTo>
                  <a:pt x="551141" y="126974"/>
                </a:lnTo>
                <a:lnTo>
                  <a:pt x="553059" y="125603"/>
                </a:lnTo>
                <a:lnTo>
                  <a:pt x="551319" y="121881"/>
                </a:lnTo>
                <a:lnTo>
                  <a:pt x="551040" y="121881"/>
                </a:lnTo>
                <a:lnTo>
                  <a:pt x="554697" y="120573"/>
                </a:lnTo>
                <a:lnTo>
                  <a:pt x="554964" y="120573"/>
                </a:lnTo>
                <a:lnTo>
                  <a:pt x="552183" y="119253"/>
                </a:lnTo>
                <a:lnTo>
                  <a:pt x="555739" y="119253"/>
                </a:lnTo>
                <a:lnTo>
                  <a:pt x="554012" y="116789"/>
                </a:lnTo>
                <a:lnTo>
                  <a:pt x="556641" y="117983"/>
                </a:lnTo>
                <a:lnTo>
                  <a:pt x="556793" y="117106"/>
                </a:lnTo>
                <a:lnTo>
                  <a:pt x="556856" y="116789"/>
                </a:lnTo>
                <a:lnTo>
                  <a:pt x="558190" y="109283"/>
                </a:lnTo>
                <a:lnTo>
                  <a:pt x="558215" y="109093"/>
                </a:lnTo>
                <a:lnTo>
                  <a:pt x="558863" y="108356"/>
                </a:lnTo>
                <a:lnTo>
                  <a:pt x="560285" y="101473"/>
                </a:lnTo>
                <a:lnTo>
                  <a:pt x="563778" y="101473"/>
                </a:lnTo>
                <a:lnTo>
                  <a:pt x="561111" y="100203"/>
                </a:lnTo>
                <a:lnTo>
                  <a:pt x="564680" y="97663"/>
                </a:lnTo>
                <a:lnTo>
                  <a:pt x="562013" y="96393"/>
                </a:lnTo>
                <a:lnTo>
                  <a:pt x="564984" y="95338"/>
                </a:lnTo>
                <a:lnTo>
                  <a:pt x="566013" y="95338"/>
                </a:lnTo>
                <a:lnTo>
                  <a:pt x="562902" y="93853"/>
                </a:lnTo>
                <a:lnTo>
                  <a:pt x="565556" y="91325"/>
                </a:lnTo>
                <a:lnTo>
                  <a:pt x="565505" y="90043"/>
                </a:lnTo>
                <a:lnTo>
                  <a:pt x="563791" y="90043"/>
                </a:lnTo>
                <a:lnTo>
                  <a:pt x="565950" y="88773"/>
                </a:lnTo>
                <a:lnTo>
                  <a:pt x="568566" y="87503"/>
                </a:lnTo>
                <a:lnTo>
                  <a:pt x="564680" y="86233"/>
                </a:lnTo>
                <a:lnTo>
                  <a:pt x="568934" y="84963"/>
                </a:lnTo>
                <a:lnTo>
                  <a:pt x="566305" y="83693"/>
                </a:lnTo>
                <a:lnTo>
                  <a:pt x="567143" y="79883"/>
                </a:lnTo>
                <a:lnTo>
                  <a:pt x="568820" y="79883"/>
                </a:lnTo>
                <a:lnTo>
                  <a:pt x="568921" y="78613"/>
                </a:lnTo>
                <a:lnTo>
                  <a:pt x="570115" y="76073"/>
                </a:lnTo>
                <a:lnTo>
                  <a:pt x="569849" y="73533"/>
                </a:lnTo>
                <a:lnTo>
                  <a:pt x="573379" y="65913"/>
                </a:lnTo>
                <a:lnTo>
                  <a:pt x="572287" y="63373"/>
                </a:lnTo>
                <a:lnTo>
                  <a:pt x="572706" y="63373"/>
                </a:lnTo>
                <a:lnTo>
                  <a:pt x="576287" y="59563"/>
                </a:lnTo>
                <a:lnTo>
                  <a:pt x="576287" y="58293"/>
                </a:lnTo>
                <a:lnTo>
                  <a:pt x="572719" y="58293"/>
                </a:lnTo>
                <a:lnTo>
                  <a:pt x="576287" y="55753"/>
                </a:lnTo>
                <a:lnTo>
                  <a:pt x="576287" y="54483"/>
                </a:lnTo>
                <a:lnTo>
                  <a:pt x="573620" y="54483"/>
                </a:lnTo>
                <a:lnTo>
                  <a:pt x="576287" y="53213"/>
                </a:lnTo>
                <a:lnTo>
                  <a:pt x="577126" y="49403"/>
                </a:lnTo>
                <a:lnTo>
                  <a:pt x="574294" y="53213"/>
                </a:lnTo>
                <a:lnTo>
                  <a:pt x="574395" y="51943"/>
                </a:lnTo>
                <a:lnTo>
                  <a:pt x="574497" y="50673"/>
                </a:lnTo>
                <a:lnTo>
                  <a:pt x="576287" y="49403"/>
                </a:lnTo>
                <a:lnTo>
                  <a:pt x="574509" y="48133"/>
                </a:lnTo>
                <a:lnTo>
                  <a:pt x="577189" y="45593"/>
                </a:lnTo>
                <a:lnTo>
                  <a:pt x="575398" y="45593"/>
                </a:lnTo>
                <a:lnTo>
                  <a:pt x="577761" y="43053"/>
                </a:lnTo>
                <a:lnTo>
                  <a:pt x="576351" y="41783"/>
                </a:lnTo>
                <a:lnTo>
                  <a:pt x="576795" y="39763"/>
                </a:lnTo>
                <a:lnTo>
                  <a:pt x="576910" y="39243"/>
                </a:lnTo>
                <a:lnTo>
                  <a:pt x="578700" y="35433"/>
                </a:lnTo>
                <a:lnTo>
                  <a:pt x="578929" y="35433"/>
                </a:lnTo>
                <a:lnTo>
                  <a:pt x="583933" y="29083"/>
                </a:lnTo>
                <a:lnTo>
                  <a:pt x="590143" y="26543"/>
                </a:lnTo>
                <a:lnTo>
                  <a:pt x="596125" y="27813"/>
                </a:lnTo>
                <a:lnTo>
                  <a:pt x="600430" y="34163"/>
                </a:lnTo>
                <a:lnTo>
                  <a:pt x="597750" y="35433"/>
                </a:lnTo>
                <a:lnTo>
                  <a:pt x="601306" y="36703"/>
                </a:lnTo>
                <a:lnTo>
                  <a:pt x="597738" y="35433"/>
                </a:lnTo>
                <a:lnTo>
                  <a:pt x="600405" y="40513"/>
                </a:lnTo>
                <a:lnTo>
                  <a:pt x="595947" y="37973"/>
                </a:lnTo>
                <a:lnTo>
                  <a:pt x="597154" y="40513"/>
                </a:lnTo>
                <a:lnTo>
                  <a:pt x="600976" y="41783"/>
                </a:lnTo>
                <a:lnTo>
                  <a:pt x="600405" y="45593"/>
                </a:lnTo>
                <a:lnTo>
                  <a:pt x="595058" y="41783"/>
                </a:lnTo>
                <a:lnTo>
                  <a:pt x="600405" y="49403"/>
                </a:lnTo>
                <a:lnTo>
                  <a:pt x="594169" y="45593"/>
                </a:lnTo>
                <a:lnTo>
                  <a:pt x="600417" y="54483"/>
                </a:lnTo>
                <a:lnTo>
                  <a:pt x="593267" y="49403"/>
                </a:lnTo>
                <a:lnTo>
                  <a:pt x="594779" y="53213"/>
                </a:lnTo>
                <a:lnTo>
                  <a:pt x="600163" y="55753"/>
                </a:lnTo>
                <a:lnTo>
                  <a:pt x="599084" y="58293"/>
                </a:lnTo>
                <a:lnTo>
                  <a:pt x="593280" y="53213"/>
                </a:lnTo>
                <a:lnTo>
                  <a:pt x="598627" y="63373"/>
                </a:lnTo>
                <a:lnTo>
                  <a:pt x="598627" y="67183"/>
                </a:lnTo>
                <a:lnTo>
                  <a:pt x="595261" y="67183"/>
                </a:lnTo>
                <a:lnTo>
                  <a:pt x="594817" y="63373"/>
                </a:lnTo>
                <a:lnTo>
                  <a:pt x="594779" y="63042"/>
                </a:lnTo>
                <a:lnTo>
                  <a:pt x="594664" y="62103"/>
                </a:lnTo>
                <a:lnTo>
                  <a:pt x="594588" y="61429"/>
                </a:lnTo>
                <a:lnTo>
                  <a:pt x="598627" y="67183"/>
                </a:lnTo>
                <a:lnTo>
                  <a:pt x="598627" y="63373"/>
                </a:lnTo>
                <a:lnTo>
                  <a:pt x="594410" y="59944"/>
                </a:lnTo>
                <a:lnTo>
                  <a:pt x="594360" y="59563"/>
                </a:lnTo>
                <a:lnTo>
                  <a:pt x="594207" y="59778"/>
                </a:lnTo>
                <a:lnTo>
                  <a:pt x="592378" y="58293"/>
                </a:lnTo>
                <a:lnTo>
                  <a:pt x="593801" y="60312"/>
                </a:lnTo>
                <a:lnTo>
                  <a:pt x="591502" y="63373"/>
                </a:lnTo>
                <a:lnTo>
                  <a:pt x="592759" y="64643"/>
                </a:lnTo>
                <a:lnTo>
                  <a:pt x="596392" y="69723"/>
                </a:lnTo>
                <a:lnTo>
                  <a:pt x="597242" y="74803"/>
                </a:lnTo>
                <a:lnTo>
                  <a:pt x="594639" y="76073"/>
                </a:lnTo>
                <a:lnTo>
                  <a:pt x="595947" y="78613"/>
                </a:lnTo>
                <a:lnTo>
                  <a:pt x="597357" y="78613"/>
                </a:lnTo>
                <a:lnTo>
                  <a:pt x="595503" y="82423"/>
                </a:lnTo>
                <a:lnTo>
                  <a:pt x="593496" y="81153"/>
                </a:lnTo>
                <a:lnTo>
                  <a:pt x="591489" y="79883"/>
                </a:lnTo>
                <a:lnTo>
                  <a:pt x="591477" y="81153"/>
                </a:lnTo>
                <a:lnTo>
                  <a:pt x="591832" y="81356"/>
                </a:lnTo>
                <a:lnTo>
                  <a:pt x="592543" y="81749"/>
                </a:lnTo>
                <a:lnTo>
                  <a:pt x="593712" y="82423"/>
                </a:lnTo>
                <a:lnTo>
                  <a:pt x="596392" y="83693"/>
                </a:lnTo>
                <a:lnTo>
                  <a:pt x="595947" y="86233"/>
                </a:lnTo>
                <a:lnTo>
                  <a:pt x="593966" y="86233"/>
                </a:lnTo>
                <a:lnTo>
                  <a:pt x="596201" y="87503"/>
                </a:lnTo>
                <a:lnTo>
                  <a:pt x="596125" y="88773"/>
                </a:lnTo>
                <a:lnTo>
                  <a:pt x="596036" y="90043"/>
                </a:lnTo>
                <a:lnTo>
                  <a:pt x="595947" y="91249"/>
                </a:lnTo>
                <a:lnTo>
                  <a:pt x="594537" y="90043"/>
                </a:lnTo>
                <a:lnTo>
                  <a:pt x="590143" y="86233"/>
                </a:lnTo>
                <a:lnTo>
                  <a:pt x="590029" y="87503"/>
                </a:lnTo>
                <a:lnTo>
                  <a:pt x="589915" y="88773"/>
                </a:lnTo>
                <a:lnTo>
                  <a:pt x="589788" y="90043"/>
                </a:lnTo>
                <a:lnTo>
                  <a:pt x="588810" y="90043"/>
                </a:lnTo>
                <a:lnTo>
                  <a:pt x="590321" y="93853"/>
                </a:lnTo>
                <a:lnTo>
                  <a:pt x="592289" y="94386"/>
                </a:lnTo>
                <a:lnTo>
                  <a:pt x="591680" y="90436"/>
                </a:lnTo>
                <a:lnTo>
                  <a:pt x="595934" y="91313"/>
                </a:lnTo>
                <a:lnTo>
                  <a:pt x="595922" y="91655"/>
                </a:lnTo>
                <a:lnTo>
                  <a:pt x="595033" y="95148"/>
                </a:lnTo>
                <a:lnTo>
                  <a:pt x="592289" y="94386"/>
                </a:lnTo>
                <a:lnTo>
                  <a:pt x="592442" y="95338"/>
                </a:lnTo>
                <a:lnTo>
                  <a:pt x="594995" y="95338"/>
                </a:lnTo>
                <a:lnTo>
                  <a:pt x="594868" y="95821"/>
                </a:lnTo>
                <a:lnTo>
                  <a:pt x="594156" y="100203"/>
                </a:lnTo>
                <a:lnTo>
                  <a:pt x="588187" y="95338"/>
                </a:lnTo>
                <a:lnTo>
                  <a:pt x="588492" y="95821"/>
                </a:lnTo>
                <a:lnTo>
                  <a:pt x="594144" y="102743"/>
                </a:lnTo>
                <a:lnTo>
                  <a:pt x="592391" y="104013"/>
                </a:lnTo>
                <a:lnTo>
                  <a:pt x="592709" y="102743"/>
                </a:lnTo>
                <a:lnTo>
                  <a:pt x="588048" y="97663"/>
                </a:lnTo>
                <a:lnTo>
                  <a:pt x="587019" y="98933"/>
                </a:lnTo>
                <a:lnTo>
                  <a:pt x="593267" y="107823"/>
                </a:lnTo>
                <a:lnTo>
                  <a:pt x="586130" y="104013"/>
                </a:lnTo>
                <a:lnTo>
                  <a:pt x="592620" y="110363"/>
                </a:lnTo>
                <a:lnTo>
                  <a:pt x="591972" y="113068"/>
                </a:lnTo>
                <a:lnTo>
                  <a:pt x="589775" y="113068"/>
                </a:lnTo>
                <a:lnTo>
                  <a:pt x="590550" y="114173"/>
                </a:lnTo>
                <a:lnTo>
                  <a:pt x="588797" y="123063"/>
                </a:lnTo>
                <a:lnTo>
                  <a:pt x="586727" y="121881"/>
                </a:lnTo>
                <a:lnTo>
                  <a:pt x="584441" y="120573"/>
                </a:lnTo>
                <a:lnTo>
                  <a:pt x="584466" y="120789"/>
                </a:lnTo>
                <a:lnTo>
                  <a:pt x="584974" y="121881"/>
                </a:lnTo>
                <a:lnTo>
                  <a:pt x="581660" y="123063"/>
                </a:lnTo>
                <a:lnTo>
                  <a:pt x="584847" y="126974"/>
                </a:lnTo>
                <a:lnTo>
                  <a:pt x="585025" y="125603"/>
                </a:lnTo>
                <a:lnTo>
                  <a:pt x="585152" y="123063"/>
                </a:lnTo>
                <a:lnTo>
                  <a:pt x="585177" y="122313"/>
                </a:lnTo>
                <a:lnTo>
                  <a:pt x="587895" y="128143"/>
                </a:lnTo>
                <a:lnTo>
                  <a:pt x="584847" y="126974"/>
                </a:lnTo>
                <a:lnTo>
                  <a:pt x="587857" y="130683"/>
                </a:lnTo>
                <a:lnTo>
                  <a:pt x="587463" y="133223"/>
                </a:lnTo>
                <a:lnTo>
                  <a:pt x="587451" y="133362"/>
                </a:lnTo>
                <a:lnTo>
                  <a:pt x="590575" y="135763"/>
                </a:lnTo>
                <a:lnTo>
                  <a:pt x="584301" y="138303"/>
                </a:lnTo>
                <a:lnTo>
                  <a:pt x="585228" y="140843"/>
                </a:lnTo>
                <a:lnTo>
                  <a:pt x="584860" y="140843"/>
                </a:lnTo>
                <a:lnTo>
                  <a:pt x="584860" y="145923"/>
                </a:lnTo>
                <a:lnTo>
                  <a:pt x="582536" y="149733"/>
                </a:lnTo>
                <a:lnTo>
                  <a:pt x="581469" y="148805"/>
                </a:lnTo>
                <a:lnTo>
                  <a:pt x="581571" y="151003"/>
                </a:lnTo>
                <a:lnTo>
                  <a:pt x="581647" y="152273"/>
                </a:lnTo>
                <a:lnTo>
                  <a:pt x="579907" y="151003"/>
                </a:lnTo>
                <a:lnTo>
                  <a:pt x="577024" y="146062"/>
                </a:lnTo>
                <a:lnTo>
                  <a:pt x="575576" y="143573"/>
                </a:lnTo>
                <a:lnTo>
                  <a:pt x="576948" y="145923"/>
                </a:lnTo>
                <a:lnTo>
                  <a:pt x="577024" y="146062"/>
                </a:lnTo>
                <a:lnTo>
                  <a:pt x="579539" y="146723"/>
                </a:lnTo>
                <a:lnTo>
                  <a:pt x="579475" y="145923"/>
                </a:lnTo>
                <a:lnTo>
                  <a:pt x="579361" y="144653"/>
                </a:lnTo>
                <a:lnTo>
                  <a:pt x="579247" y="143383"/>
                </a:lnTo>
                <a:lnTo>
                  <a:pt x="579145" y="142214"/>
                </a:lnTo>
                <a:lnTo>
                  <a:pt x="584860" y="145923"/>
                </a:lnTo>
                <a:lnTo>
                  <a:pt x="584860" y="140843"/>
                </a:lnTo>
                <a:lnTo>
                  <a:pt x="582752" y="140843"/>
                </a:lnTo>
                <a:lnTo>
                  <a:pt x="582739" y="138303"/>
                </a:lnTo>
                <a:lnTo>
                  <a:pt x="579602" y="135763"/>
                </a:lnTo>
                <a:lnTo>
                  <a:pt x="577189" y="135763"/>
                </a:lnTo>
                <a:lnTo>
                  <a:pt x="584327" y="144653"/>
                </a:lnTo>
                <a:lnTo>
                  <a:pt x="579513" y="140843"/>
                </a:lnTo>
                <a:lnTo>
                  <a:pt x="576300" y="138303"/>
                </a:lnTo>
                <a:lnTo>
                  <a:pt x="575056" y="139573"/>
                </a:lnTo>
                <a:lnTo>
                  <a:pt x="577621" y="141236"/>
                </a:lnTo>
                <a:lnTo>
                  <a:pt x="574141" y="142214"/>
                </a:lnTo>
                <a:lnTo>
                  <a:pt x="574573" y="142214"/>
                </a:lnTo>
                <a:lnTo>
                  <a:pt x="575183" y="143383"/>
                </a:lnTo>
                <a:lnTo>
                  <a:pt x="575271" y="143573"/>
                </a:lnTo>
                <a:lnTo>
                  <a:pt x="575462" y="143383"/>
                </a:lnTo>
                <a:lnTo>
                  <a:pt x="575271" y="143573"/>
                </a:lnTo>
                <a:lnTo>
                  <a:pt x="573620" y="144653"/>
                </a:lnTo>
                <a:lnTo>
                  <a:pt x="578993" y="151003"/>
                </a:lnTo>
                <a:lnTo>
                  <a:pt x="579856" y="154813"/>
                </a:lnTo>
                <a:lnTo>
                  <a:pt x="578396" y="154813"/>
                </a:lnTo>
                <a:lnTo>
                  <a:pt x="578916" y="153543"/>
                </a:lnTo>
                <a:lnTo>
                  <a:pt x="576808" y="151003"/>
                </a:lnTo>
                <a:lnTo>
                  <a:pt x="573976" y="148463"/>
                </a:lnTo>
                <a:lnTo>
                  <a:pt x="571144" y="148463"/>
                </a:lnTo>
                <a:lnTo>
                  <a:pt x="568591" y="148463"/>
                </a:lnTo>
                <a:lnTo>
                  <a:pt x="564324" y="148463"/>
                </a:lnTo>
                <a:lnTo>
                  <a:pt x="564680" y="149733"/>
                </a:lnTo>
                <a:lnTo>
                  <a:pt x="571817" y="152273"/>
                </a:lnTo>
                <a:lnTo>
                  <a:pt x="571919" y="153543"/>
                </a:lnTo>
                <a:lnTo>
                  <a:pt x="568007" y="152273"/>
                </a:lnTo>
                <a:lnTo>
                  <a:pt x="571449" y="156083"/>
                </a:lnTo>
                <a:lnTo>
                  <a:pt x="584111" y="164973"/>
                </a:lnTo>
                <a:lnTo>
                  <a:pt x="585241" y="163703"/>
                </a:lnTo>
                <a:lnTo>
                  <a:pt x="589597" y="159905"/>
                </a:lnTo>
                <a:lnTo>
                  <a:pt x="590550" y="158724"/>
                </a:lnTo>
                <a:lnTo>
                  <a:pt x="592696" y="156083"/>
                </a:lnTo>
                <a:lnTo>
                  <a:pt x="600659" y="148463"/>
                </a:lnTo>
                <a:lnTo>
                  <a:pt x="608495" y="144653"/>
                </a:lnTo>
                <a:lnTo>
                  <a:pt x="611962" y="140843"/>
                </a:lnTo>
                <a:lnTo>
                  <a:pt x="613105" y="139573"/>
                </a:lnTo>
                <a:lnTo>
                  <a:pt x="614324" y="135763"/>
                </a:lnTo>
                <a:lnTo>
                  <a:pt x="619531" y="128143"/>
                </a:lnTo>
                <a:lnTo>
                  <a:pt x="625957" y="124536"/>
                </a:lnTo>
                <a:lnTo>
                  <a:pt x="626198" y="124536"/>
                </a:lnTo>
                <a:lnTo>
                  <a:pt x="630567" y="116789"/>
                </a:lnTo>
                <a:lnTo>
                  <a:pt x="630643" y="116586"/>
                </a:lnTo>
                <a:lnTo>
                  <a:pt x="632142" y="111633"/>
                </a:lnTo>
                <a:lnTo>
                  <a:pt x="634542" y="106730"/>
                </a:lnTo>
                <a:lnTo>
                  <a:pt x="634631" y="106553"/>
                </a:lnTo>
                <a:lnTo>
                  <a:pt x="638568" y="101473"/>
                </a:lnTo>
                <a:lnTo>
                  <a:pt x="644042" y="95338"/>
                </a:lnTo>
                <a:lnTo>
                  <a:pt x="643699" y="95338"/>
                </a:lnTo>
                <a:lnTo>
                  <a:pt x="650621" y="92583"/>
                </a:lnTo>
                <a:lnTo>
                  <a:pt x="656717" y="96393"/>
                </a:lnTo>
                <a:lnTo>
                  <a:pt x="658368" y="97663"/>
                </a:lnTo>
                <a:lnTo>
                  <a:pt x="660565" y="104013"/>
                </a:lnTo>
                <a:lnTo>
                  <a:pt x="655815" y="101473"/>
                </a:lnTo>
                <a:lnTo>
                  <a:pt x="657593" y="106553"/>
                </a:lnTo>
                <a:lnTo>
                  <a:pt x="654037" y="104013"/>
                </a:lnTo>
                <a:lnTo>
                  <a:pt x="655154" y="106553"/>
                </a:lnTo>
                <a:lnTo>
                  <a:pt x="652246" y="106553"/>
                </a:lnTo>
                <a:lnTo>
                  <a:pt x="653707" y="111404"/>
                </a:lnTo>
                <a:lnTo>
                  <a:pt x="655510" y="106730"/>
                </a:lnTo>
                <a:lnTo>
                  <a:pt x="657618" y="107823"/>
                </a:lnTo>
                <a:lnTo>
                  <a:pt x="655916" y="111404"/>
                </a:lnTo>
                <a:lnTo>
                  <a:pt x="655802" y="111633"/>
                </a:lnTo>
                <a:lnTo>
                  <a:pt x="653770" y="111633"/>
                </a:lnTo>
                <a:lnTo>
                  <a:pt x="654913" y="115443"/>
                </a:lnTo>
                <a:lnTo>
                  <a:pt x="653580" y="116586"/>
                </a:lnTo>
                <a:lnTo>
                  <a:pt x="654646" y="117983"/>
                </a:lnTo>
                <a:lnTo>
                  <a:pt x="653148" y="120484"/>
                </a:lnTo>
                <a:lnTo>
                  <a:pt x="652678" y="119253"/>
                </a:lnTo>
                <a:lnTo>
                  <a:pt x="650506" y="113068"/>
                </a:lnTo>
                <a:lnTo>
                  <a:pt x="650201" y="113068"/>
                </a:lnTo>
                <a:lnTo>
                  <a:pt x="646722" y="115443"/>
                </a:lnTo>
                <a:lnTo>
                  <a:pt x="653122" y="120535"/>
                </a:lnTo>
                <a:lnTo>
                  <a:pt x="651344" y="125603"/>
                </a:lnTo>
                <a:lnTo>
                  <a:pt x="648931" y="120789"/>
                </a:lnTo>
                <a:lnTo>
                  <a:pt x="648830" y="120573"/>
                </a:lnTo>
                <a:lnTo>
                  <a:pt x="647090" y="117106"/>
                </a:lnTo>
                <a:lnTo>
                  <a:pt x="647268" y="117983"/>
                </a:lnTo>
                <a:lnTo>
                  <a:pt x="648055" y="120573"/>
                </a:lnTo>
                <a:lnTo>
                  <a:pt x="643928" y="121881"/>
                </a:lnTo>
                <a:lnTo>
                  <a:pt x="644283" y="121881"/>
                </a:lnTo>
                <a:lnTo>
                  <a:pt x="646620" y="124371"/>
                </a:lnTo>
                <a:lnTo>
                  <a:pt x="648106" y="120789"/>
                </a:lnTo>
                <a:lnTo>
                  <a:pt x="649554" y="125603"/>
                </a:lnTo>
                <a:lnTo>
                  <a:pt x="647052" y="124536"/>
                </a:lnTo>
                <a:lnTo>
                  <a:pt x="646798" y="124536"/>
                </a:lnTo>
                <a:lnTo>
                  <a:pt x="646557" y="124536"/>
                </a:lnTo>
                <a:lnTo>
                  <a:pt x="646315" y="126974"/>
                </a:lnTo>
                <a:lnTo>
                  <a:pt x="646201" y="128143"/>
                </a:lnTo>
                <a:lnTo>
                  <a:pt x="646912" y="131953"/>
                </a:lnTo>
                <a:lnTo>
                  <a:pt x="646912" y="134493"/>
                </a:lnTo>
                <a:lnTo>
                  <a:pt x="645680" y="133223"/>
                </a:lnTo>
                <a:lnTo>
                  <a:pt x="645185" y="130683"/>
                </a:lnTo>
                <a:lnTo>
                  <a:pt x="644474" y="123063"/>
                </a:lnTo>
                <a:lnTo>
                  <a:pt x="642416" y="125603"/>
                </a:lnTo>
                <a:lnTo>
                  <a:pt x="644194" y="138303"/>
                </a:lnTo>
                <a:lnTo>
                  <a:pt x="642416" y="137033"/>
                </a:lnTo>
                <a:lnTo>
                  <a:pt x="641832" y="139522"/>
                </a:lnTo>
                <a:lnTo>
                  <a:pt x="638454" y="134493"/>
                </a:lnTo>
                <a:lnTo>
                  <a:pt x="637057" y="135763"/>
                </a:lnTo>
                <a:lnTo>
                  <a:pt x="638975" y="138303"/>
                </a:lnTo>
                <a:lnTo>
                  <a:pt x="641553" y="140728"/>
                </a:lnTo>
                <a:lnTo>
                  <a:pt x="641680" y="140843"/>
                </a:lnTo>
                <a:lnTo>
                  <a:pt x="641629" y="142214"/>
                </a:lnTo>
                <a:lnTo>
                  <a:pt x="641515" y="144653"/>
                </a:lnTo>
                <a:lnTo>
                  <a:pt x="636168" y="138303"/>
                </a:lnTo>
                <a:lnTo>
                  <a:pt x="639724" y="148463"/>
                </a:lnTo>
                <a:lnTo>
                  <a:pt x="634377" y="140843"/>
                </a:lnTo>
                <a:lnTo>
                  <a:pt x="637946" y="151003"/>
                </a:lnTo>
                <a:lnTo>
                  <a:pt x="636219" y="148958"/>
                </a:lnTo>
                <a:lnTo>
                  <a:pt x="636219" y="151003"/>
                </a:lnTo>
                <a:lnTo>
                  <a:pt x="635254" y="154813"/>
                </a:lnTo>
                <a:lnTo>
                  <a:pt x="633514" y="154012"/>
                </a:lnTo>
                <a:lnTo>
                  <a:pt x="633514" y="158724"/>
                </a:lnTo>
                <a:lnTo>
                  <a:pt x="631367" y="159893"/>
                </a:lnTo>
                <a:lnTo>
                  <a:pt x="633222" y="158724"/>
                </a:lnTo>
                <a:lnTo>
                  <a:pt x="633514" y="158724"/>
                </a:lnTo>
                <a:lnTo>
                  <a:pt x="633514" y="154012"/>
                </a:lnTo>
                <a:lnTo>
                  <a:pt x="632498" y="153543"/>
                </a:lnTo>
                <a:lnTo>
                  <a:pt x="633869" y="148805"/>
                </a:lnTo>
                <a:lnTo>
                  <a:pt x="634326" y="147193"/>
                </a:lnTo>
                <a:lnTo>
                  <a:pt x="633971" y="148463"/>
                </a:lnTo>
                <a:lnTo>
                  <a:pt x="633869" y="148805"/>
                </a:lnTo>
                <a:lnTo>
                  <a:pt x="636219" y="151003"/>
                </a:lnTo>
                <a:lnTo>
                  <a:pt x="636219" y="148958"/>
                </a:lnTo>
                <a:lnTo>
                  <a:pt x="634733" y="147193"/>
                </a:lnTo>
                <a:lnTo>
                  <a:pt x="632587" y="144653"/>
                </a:lnTo>
                <a:lnTo>
                  <a:pt x="633183" y="147193"/>
                </a:lnTo>
                <a:lnTo>
                  <a:pt x="629907" y="147193"/>
                </a:lnTo>
                <a:lnTo>
                  <a:pt x="633171" y="157353"/>
                </a:lnTo>
                <a:lnTo>
                  <a:pt x="633437" y="158457"/>
                </a:lnTo>
                <a:lnTo>
                  <a:pt x="630936" y="156654"/>
                </a:lnTo>
                <a:lnTo>
                  <a:pt x="631329" y="159905"/>
                </a:lnTo>
                <a:lnTo>
                  <a:pt x="629018" y="161163"/>
                </a:lnTo>
                <a:lnTo>
                  <a:pt x="627354" y="154101"/>
                </a:lnTo>
                <a:lnTo>
                  <a:pt x="630936" y="156654"/>
                </a:lnTo>
                <a:lnTo>
                  <a:pt x="630694" y="154813"/>
                </a:lnTo>
                <a:lnTo>
                  <a:pt x="630605" y="154101"/>
                </a:lnTo>
                <a:lnTo>
                  <a:pt x="630542" y="153543"/>
                </a:lnTo>
                <a:lnTo>
                  <a:pt x="630047" y="149733"/>
                </a:lnTo>
                <a:lnTo>
                  <a:pt x="628561" y="149733"/>
                </a:lnTo>
                <a:lnTo>
                  <a:pt x="626567" y="153543"/>
                </a:lnTo>
                <a:lnTo>
                  <a:pt x="624624" y="153543"/>
                </a:lnTo>
                <a:lnTo>
                  <a:pt x="625563" y="154813"/>
                </a:lnTo>
                <a:lnTo>
                  <a:pt x="625436" y="156083"/>
                </a:lnTo>
                <a:lnTo>
                  <a:pt x="626719" y="157353"/>
                </a:lnTo>
                <a:lnTo>
                  <a:pt x="628015" y="158724"/>
                </a:lnTo>
                <a:lnTo>
                  <a:pt x="629716" y="164973"/>
                </a:lnTo>
                <a:lnTo>
                  <a:pt x="626338" y="166243"/>
                </a:lnTo>
                <a:lnTo>
                  <a:pt x="626211" y="164973"/>
                </a:lnTo>
                <a:lnTo>
                  <a:pt x="626084" y="163703"/>
                </a:lnTo>
                <a:lnTo>
                  <a:pt x="624319" y="159905"/>
                </a:lnTo>
                <a:lnTo>
                  <a:pt x="621855" y="159905"/>
                </a:lnTo>
                <a:lnTo>
                  <a:pt x="623176" y="163703"/>
                </a:lnTo>
                <a:lnTo>
                  <a:pt x="626021" y="166243"/>
                </a:lnTo>
                <a:lnTo>
                  <a:pt x="625424" y="170053"/>
                </a:lnTo>
                <a:lnTo>
                  <a:pt x="620090" y="162433"/>
                </a:lnTo>
                <a:lnTo>
                  <a:pt x="621271" y="166243"/>
                </a:lnTo>
                <a:lnTo>
                  <a:pt x="623735" y="170053"/>
                </a:lnTo>
                <a:lnTo>
                  <a:pt x="622744" y="173863"/>
                </a:lnTo>
                <a:lnTo>
                  <a:pt x="621474" y="173863"/>
                </a:lnTo>
                <a:lnTo>
                  <a:pt x="620966" y="177673"/>
                </a:lnTo>
                <a:lnTo>
                  <a:pt x="614718" y="168783"/>
                </a:lnTo>
                <a:lnTo>
                  <a:pt x="618744" y="178943"/>
                </a:lnTo>
                <a:lnTo>
                  <a:pt x="619099" y="180060"/>
                </a:lnTo>
                <a:lnTo>
                  <a:pt x="616572" y="177673"/>
                </a:lnTo>
                <a:lnTo>
                  <a:pt x="616775" y="178943"/>
                </a:lnTo>
                <a:lnTo>
                  <a:pt x="619150" y="180213"/>
                </a:lnTo>
                <a:lnTo>
                  <a:pt x="619201" y="180340"/>
                </a:lnTo>
                <a:lnTo>
                  <a:pt x="616496" y="184023"/>
                </a:lnTo>
                <a:lnTo>
                  <a:pt x="615175" y="181698"/>
                </a:lnTo>
                <a:lnTo>
                  <a:pt x="615035" y="182803"/>
                </a:lnTo>
                <a:lnTo>
                  <a:pt x="614984" y="183146"/>
                </a:lnTo>
                <a:lnTo>
                  <a:pt x="614870" y="184023"/>
                </a:lnTo>
                <a:lnTo>
                  <a:pt x="614794" y="184632"/>
                </a:lnTo>
                <a:lnTo>
                  <a:pt x="620610" y="184632"/>
                </a:lnTo>
                <a:lnTo>
                  <a:pt x="620966" y="184023"/>
                </a:lnTo>
                <a:lnTo>
                  <a:pt x="621474" y="183146"/>
                </a:lnTo>
                <a:lnTo>
                  <a:pt x="621563" y="183007"/>
                </a:lnTo>
                <a:lnTo>
                  <a:pt x="621677" y="182803"/>
                </a:lnTo>
                <a:lnTo>
                  <a:pt x="625182" y="177673"/>
                </a:lnTo>
                <a:lnTo>
                  <a:pt x="630402" y="170053"/>
                </a:lnTo>
                <a:lnTo>
                  <a:pt x="631278" y="168783"/>
                </a:lnTo>
                <a:lnTo>
                  <a:pt x="632904" y="166243"/>
                </a:lnTo>
                <a:lnTo>
                  <a:pt x="636168" y="161163"/>
                </a:lnTo>
                <a:lnTo>
                  <a:pt x="640232" y="154813"/>
                </a:lnTo>
                <a:lnTo>
                  <a:pt x="641057" y="153543"/>
                </a:lnTo>
                <a:lnTo>
                  <a:pt x="642429" y="151003"/>
                </a:lnTo>
                <a:lnTo>
                  <a:pt x="643813" y="148463"/>
                </a:lnTo>
                <a:lnTo>
                  <a:pt x="645883" y="144653"/>
                </a:lnTo>
                <a:lnTo>
                  <a:pt x="647941" y="140843"/>
                </a:lnTo>
                <a:lnTo>
                  <a:pt x="649325" y="138303"/>
                </a:lnTo>
                <a:lnTo>
                  <a:pt x="650011" y="137033"/>
                </a:lnTo>
                <a:lnTo>
                  <a:pt x="651205" y="134493"/>
                </a:lnTo>
                <a:lnTo>
                  <a:pt x="655358" y="125603"/>
                </a:lnTo>
                <a:lnTo>
                  <a:pt x="657098" y="121881"/>
                </a:lnTo>
                <a:lnTo>
                  <a:pt x="660133" y="113068"/>
                </a:lnTo>
                <a:lnTo>
                  <a:pt x="662470" y="104013"/>
                </a:lnTo>
                <a:close/>
              </a:path>
              <a:path w="666114" h="459739">
                <a:moveTo>
                  <a:pt x="665645" y="399923"/>
                </a:moveTo>
                <a:lnTo>
                  <a:pt x="663790" y="396113"/>
                </a:lnTo>
                <a:lnTo>
                  <a:pt x="662305" y="391033"/>
                </a:lnTo>
                <a:lnTo>
                  <a:pt x="661682" y="389763"/>
                </a:lnTo>
                <a:lnTo>
                  <a:pt x="660438" y="387223"/>
                </a:lnTo>
                <a:lnTo>
                  <a:pt x="656628" y="378333"/>
                </a:lnTo>
                <a:lnTo>
                  <a:pt x="654456" y="373253"/>
                </a:lnTo>
                <a:lnTo>
                  <a:pt x="651738" y="366903"/>
                </a:lnTo>
                <a:lnTo>
                  <a:pt x="650646" y="364363"/>
                </a:lnTo>
                <a:lnTo>
                  <a:pt x="649490" y="361823"/>
                </a:lnTo>
                <a:lnTo>
                  <a:pt x="644245" y="350393"/>
                </a:lnTo>
                <a:lnTo>
                  <a:pt x="641997" y="345490"/>
                </a:lnTo>
                <a:lnTo>
                  <a:pt x="641921" y="345313"/>
                </a:lnTo>
                <a:lnTo>
                  <a:pt x="638416" y="337693"/>
                </a:lnTo>
                <a:lnTo>
                  <a:pt x="632002" y="326263"/>
                </a:lnTo>
                <a:lnTo>
                  <a:pt x="628434" y="319913"/>
                </a:lnTo>
                <a:lnTo>
                  <a:pt x="625589" y="314833"/>
                </a:lnTo>
                <a:lnTo>
                  <a:pt x="602996" y="285623"/>
                </a:lnTo>
                <a:lnTo>
                  <a:pt x="601446" y="284353"/>
                </a:lnTo>
                <a:lnTo>
                  <a:pt x="598995" y="280543"/>
                </a:lnTo>
                <a:lnTo>
                  <a:pt x="602183" y="274193"/>
                </a:lnTo>
                <a:lnTo>
                  <a:pt x="602830" y="270383"/>
                </a:lnTo>
                <a:lnTo>
                  <a:pt x="602970" y="269328"/>
                </a:lnTo>
                <a:lnTo>
                  <a:pt x="603008" y="269113"/>
                </a:lnTo>
                <a:lnTo>
                  <a:pt x="603351" y="266573"/>
                </a:lnTo>
                <a:lnTo>
                  <a:pt x="603440" y="265912"/>
                </a:lnTo>
                <a:lnTo>
                  <a:pt x="603516" y="265303"/>
                </a:lnTo>
                <a:lnTo>
                  <a:pt x="603834" y="262978"/>
                </a:lnTo>
                <a:lnTo>
                  <a:pt x="603935" y="262191"/>
                </a:lnTo>
                <a:lnTo>
                  <a:pt x="604037" y="261493"/>
                </a:lnTo>
                <a:lnTo>
                  <a:pt x="604545" y="257683"/>
                </a:lnTo>
                <a:lnTo>
                  <a:pt x="604659" y="255143"/>
                </a:lnTo>
                <a:lnTo>
                  <a:pt x="604774" y="252603"/>
                </a:lnTo>
                <a:lnTo>
                  <a:pt x="604888" y="250177"/>
                </a:lnTo>
                <a:lnTo>
                  <a:pt x="605015" y="247523"/>
                </a:lnTo>
                <a:lnTo>
                  <a:pt x="605129" y="244983"/>
                </a:lnTo>
                <a:lnTo>
                  <a:pt x="605231" y="238633"/>
                </a:lnTo>
                <a:lnTo>
                  <a:pt x="605320" y="232283"/>
                </a:lnTo>
                <a:lnTo>
                  <a:pt x="605421" y="229768"/>
                </a:lnTo>
                <a:lnTo>
                  <a:pt x="605485" y="228473"/>
                </a:lnTo>
                <a:lnTo>
                  <a:pt x="605586" y="225933"/>
                </a:lnTo>
                <a:lnTo>
                  <a:pt x="605701" y="223393"/>
                </a:lnTo>
                <a:lnTo>
                  <a:pt x="605802" y="220929"/>
                </a:lnTo>
                <a:lnTo>
                  <a:pt x="606666" y="216344"/>
                </a:lnTo>
                <a:lnTo>
                  <a:pt x="606767" y="215849"/>
                </a:lnTo>
                <a:lnTo>
                  <a:pt x="608279" y="209423"/>
                </a:lnTo>
                <a:lnTo>
                  <a:pt x="608876" y="206883"/>
                </a:lnTo>
                <a:lnTo>
                  <a:pt x="609955" y="203073"/>
                </a:lnTo>
                <a:lnTo>
                  <a:pt x="611047" y="199263"/>
                </a:lnTo>
                <a:lnTo>
                  <a:pt x="612267" y="194183"/>
                </a:lnTo>
                <a:lnTo>
                  <a:pt x="613257" y="191643"/>
                </a:lnTo>
                <a:lnTo>
                  <a:pt x="617943" y="187833"/>
                </a:lnTo>
                <a:lnTo>
                  <a:pt x="619493" y="186563"/>
                </a:lnTo>
                <a:lnTo>
                  <a:pt x="620229" y="185293"/>
                </a:lnTo>
                <a:lnTo>
                  <a:pt x="614705" y="185293"/>
                </a:lnTo>
                <a:lnTo>
                  <a:pt x="613130" y="185293"/>
                </a:lnTo>
                <a:lnTo>
                  <a:pt x="613029" y="186563"/>
                </a:lnTo>
                <a:lnTo>
                  <a:pt x="612914" y="187833"/>
                </a:lnTo>
                <a:lnTo>
                  <a:pt x="610476" y="185293"/>
                </a:lnTo>
                <a:lnTo>
                  <a:pt x="609269" y="183146"/>
                </a:lnTo>
                <a:lnTo>
                  <a:pt x="609193" y="183007"/>
                </a:lnTo>
                <a:lnTo>
                  <a:pt x="609079" y="182803"/>
                </a:lnTo>
                <a:lnTo>
                  <a:pt x="606450" y="178943"/>
                </a:lnTo>
                <a:lnTo>
                  <a:pt x="607225" y="177673"/>
                </a:lnTo>
                <a:lnTo>
                  <a:pt x="604888" y="178943"/>
                </a:lnTo>
                <a:lnTo>
                  <a:pt x="605218" y="180340"/>
                </a:lnTo>
                <a:lnTo>
                  <a:pt x="612254" y="187833"/>
                </a:lnTo>
                <a:lnTo>
                  <a:pt x="609574" y="191643"/>
                </a:lnTo>
                <a:lnTo>
                  <a:pt x="607491" y="185293"/>
                </a:lnTo>
                <a:lnTo>
                  <a:pt x="607072" y="184023"/>
                </a:lnTo>
                <a:lnTo>
                  <a:pt x="605751" y="181698"/>
                </a:lnTo>
                <a:lnTo>
                  <a:pt x="605853" y="183146"/>
                </a:lnTo>
                <a:lnTo>
                  <a:pt x="605980" y="184023"/>
                </a:lnTo>
                <a:lnTo>
                  <a:pt x="606056" y="184632"/>
                </a:lnTo>
                <a:lnTo>
                  <a:pt x="606145" y="185293"/>
                </a:lnTo>
                <a:lnTo>
                  <a:pt x="604875" y="184023"/>
                </a:lnTo>
                <a:lnTo>
                  <a:pt x="600138" y="177673"/>
                </a:lnTo>
                <a:lnTo>
                  <a:pt x="597293" y="173863"/>
                </a:lnTo>
                <a:lnTo>
                  <a:pt x="595947" y="177673"/>
                </a:lnTo>
                <a:lnTo>
                  <a:pt x="592886" y="173863"/>
                </a:lnTo>
                <a:lnTo>
                  <a:pt x="592797" y="172593"/>
                </a:lnTo>
                <a:lnTo>
                  <a:pt x="592709" y="171323"/>
                </a:lnTo>
                <a:lnTo>
                  <a:pt x="592620" y="170053"/>
                </a:lnTo>
                <a:lnTo>
                  <a:pt x="592531" y="168783"/>
                </a:lnTo>
                <a:lnTo>
                  <a:pt x="592429" y="167513"/>
                </a:lnTo>
                <a:lnTo>
                  <a:pt x="587019" y="167513"/>
                </a:lnTo>
                <a:lnTo>
                  <a:pt x="592709" y="177673"/>
                </a:lnTo>
                <a:lnTo>
                  <a:pt x="596201" y="181483"/>
                </a:lnTo>
                <a:lnTo>
                  <a:pt x="607009" y="190373"/>
                </a:lnTo>
                <a:lnTo>
                  <a:pt x="607910" y="194183"/>
                </a:lnTo>
                <a:lnTo>
                  <a:pt x="606234" y="194183"/>
                </a:lnTo>
                <a:lnTo>
                  <a:pt x="604837" y="192913"/>
                </a:lnTo>
                <a:lnTo>
                  <a:pt x="602221" y="186563"/>
                </a:lnTo>
                <a:lnTo>
                  <a:pt x="599541" y="190373"/>
                </a:lnTo>
                <a:lnTo>
                  <a:pt x="607555" y="197993"/>
                </a:lnTo>
                <a:lnTo>
                  <a:pt x="608063" y="199263"/>
                </a:lnTo>
                <a:lnTo>
                  <a:pt x="608507" y="200558"/>
                </a:lnTo>
                <a:lnTo>
                  <a:pt x="599008" y="191643"/>
                </a:lnTo>
                <a:lnTo>
                  <a:pt x="598639" y="191643"/>
                </a:lnTo>
                <a:lnTo>
                  <a:pt x="598055" y="195453"/>
                </a:lnTo>
                <a:lnTo>
                  <a:pt x="608520" y="200609"/>
                </a:lnTo>
                <a:lnTo>
                  <a:pt x="606666" y="203073"/>
                </a:lnTo>
                <a:lnTo>
                  <a:pt x="597750" y="195453"/>
                </a:lnTo>
                <a:lnTo>
                  <a:pt x="596138" y="197993"/>
                </a:lnTo>
                <a:lnTo>
                  <a:pt x="607199" y="204343"/>
                </a:lnTo>
                <a:lnTo>
                  <a:pt x="605777" y="206883"/>
                </a:lnTo>
                <a:lnTo>
                  <a:pt x="596849" y="199263"/>
                </a:lnTo>
                <a:lnTo>
                  <a:pt x="604888" y="209423"/>
                </a:lnTo>
                <a:lnTo>
                  <a:pt x="595058" y="203073"/>
                </a:lnTo>
                <a:lnTo>
                  <a:pt x="603986" y="211963"/>
                </a:lnTo>
                <a:lnTo>
                  <a:pt x="602449" y="213233"/>
                </a:lnTo>
                <a:lnTo>
                  <a:pt x="603135" y="215849"/>
                </a:lnTo>
                <a:lnTo>
                  <a:pt x="599198" y="215849"/>
                </a:lnTo>
                <a:lnTo>
                  <a:pt x="598157" y="214503"/>
                </a:lnTo>
                <a:lnTo>
                  <a:pt x="597166" y="213233"/>
                </a:lnTo>
                <a:lnTo>
                  <a:pt x="593686" y="211963"/>
                </a:lnTo>
                <a:lnTo>
                  <a:pt x="591947" y="214503"/>
                </a:lnTo>
                <a:lnTo>
                  <a:pt x="585546" y="210693"/>
                </a:lnTo>
                <a:lnTo>
                  <a:pt x="578612" y="209423"/>
                </a:lnTo>
                <a:lnTo>
                  <a:pt x="571538" y="206883"/>
                </a:lnTo>
                <a:lnTo>
                  <a:pt x="564680" y="205613"/>
                </a:lnTo>
                <a:lnTo>
                  <a:pt x="564464" y="206883"/>
                </a:lnTo>
                <a:lnTo>
                  <a:pt x="564476" y="208153"/>
                </a:lnTo>
                <a:lnTo>
                  <a:pt x="571449" y="211963"/>
                </a:lnTo>
                <a:lnTo>
                  <a:pt x="584136" y="213233"/>
                </a:lnTo>
                <a:lnTo>
                  <a:pt x="591832" y="215849"/>
                </a:lnTo>
                <a:lnTo>
                  <a:pt x="597776" y="218313"/>
                </a:lnTo>
                <a:lnTo>
                  <a:pt x="599020" y="219583"/>
                </a:lnTo>
                <a:lnTo>
                  <a:pt x="600583" y="222123"/>
                </a:lnTo>
                <a:lnTo>
                  <a:pt x="602183" y="223393"/>
                </a:lnTo>
                <a:lnTo>
                  <a:pt x="601357" y="224015"/>
                </a:lnTo>
                <a:lnTo>
                  <a:pt x="603656" y="224663"/>
                </a:lnTo>
                <a:lnTo>
                  <a:pt x="601764" y="228473"/>
                </a:lnTo>
                <a:lnTo>
                  <a:pt x="591489" y="222123"/>
                </a:lnTo>
                <a:lnTo>
                  <a:pt x="589749" y="223393"/>
                </a:lnTo>
                <a:lnTo>
                  <a:pt x="601332" y="228473"/>
                </a:lnTo>
                <a:lnTo>
                  <a:pt x="604202" y="229768"/>
                </a:lnTo>
                <a:lnTo>
                  <a:pt x="601764" y="232283"/>
                </a:lnTo>
                <a:lnTo>
                  <a:pt x="591489" y="227203"/>
                </a:lnTo>
                <a:lnTo>
                  <a:pt x="602208" y="233553"/>
                </a:lnTo>
                <a:lnTo>
                  <a:pt x="602297" y="234823"/>
                </a:lnTo>
                <a:lnTo>
                  <a:pt x="599541" y="234823"/>
                </a:lnTo>
                <a:lnTo>
                  <a:pt x="602208" y="236093"/>
                </a:lnTo>
                <a:lnTo>
                  <a:pt x="602272" y="238544"/>
                </a:lnTo>
                <a:lnTo>
                  <a:pt x="597636" y="237363"/>
                </a:lnTo>
                <a:lnTo>
                  <a:pt x="594690" y="234823"/>
                </a:lnTo>
                <a:lnTo>
                  <a:pt x="591502" y="233553"/>
                </a:lnTo>
                <a:lnTo>
                  <a:pt x="602373" y="241287"/>
                </a:lnTo>
                <a:lnTo>
                  <a:pt x="602094" y="241287"/>
                </a:lnTo>
                <a:lnTo>
                  <a:pt x="600443" y="243116"/>
                </a:lnTo>
                <a:lnTo>
                  <a:pt x="603846" y="243713"/>
                </a:lnTo>
                <a:lnTo>
                  <a:pt x="601306" y="244983"/>
                </a:lnTo>
                <a:lnTo>
                  <a:pt x="590054" y="241287"/>
                </a:lnTo>
                <a:lnTo>
                  <a:pt x="589724" y="241287"/>
                </a:lnTo>
                <a:lnTo>
                  <a:pt x="590715" y="244983"/>
                </a:lnTo>
                <a:lnTo>
                  <a:pt x="599871" y="246253"/>
                </a:lnTo>
                <a:lnTo>
                  <a:pt x="601306" y="248793"/>
                </a:lnTo>
                <a:lnTo>
                  <a:pt x="601687" y="250177"/>
                </a:lnTo>
                <a:lnTo>
                  <a:pt x="601002" y="250177"/>
                </a:lnTo>
                <a:lnTo>
                  <a:pt x="600837" y="250177"/>
                </a:lnTo>
                <a:lnTo>
                  <a:pt x="600989" y="251333"/>
                </a:lnTo>
                <a:lnTo>
                  <a:pt x="601103" y="252260"/>
                </a:lnTo>
                <a:lnTo>
                  <a:pt x="601154" y="252603"/>
                </a:lnTo>
                <a:lnTo>
                  <a:pt x="601256" y="253466"/>
                </a:lnTo>
                <a:lnTo>
                  <a:pt x="601306" y="253873"/>
                </a:lnTo>
                <a:lnTo>
                  <a:pt x="598728" y="255143"/>
                </a:lnTo>
                <a:lnTo>
                  <a:pt x="599821" y="255143"/>
                </a:lnTo>
                <a:lnTo>
                  <a:pt x="600341" y="257378"/>
                </a:lnTo>
                <a:lnTo>
                  <a:pt x="600405" y="257683"/>
                </a:lnTo>
                <a:lnTo>
                  <a:pt x="587921" y="253873"/>
                </a:lnTo>
                <a:lnTo>
                  <a:pt x="585101" y="256413"/>
                </a:lnTo>
                <a:lnTo>
                  <a:pt x="600659" y="258953"/>
                </a:lnTo>
                <a:lnTo>
                  <a:pt x="600506" y="259753"/>
                </a:lnTo>
                <a:lnTo>
                  <a:pt x="600417" y="260223"/>
                </a:lnTo>
                <a:lnTo>
                  <a:pt x="595350" y="261493"/>
                </a:lnTo>
                <a:lnTo>
                  <a:pt x="590651" y="258953"/>
                </a:lnTo>
                <a:lnTo>
                  <a:pt x="586130" y="257683"/>
                </a:lnTo>
                <a:lnTo>
                  <a:pt x="585660" y="258953"/>
                </a:lnTo>
                <a:lnTo>
                  <a:pt x="586625" y="258953"/>
                </a:lnTo>
                <a:lnTo>
                  <a:pt x="591261" y="261493"/>
                </a:lnTo>
                <a:lnTo>
                  <a:pt x="595668" y="262763"/>
                </a:lnTo>
                <a:lnTo>
                  <a:pt x="599528" y="262763"/>
                </a:lnTo>
                <a:lnTo>
                  <a:pt x="599503" y="262978"/>
                </a:lnTo>
                <a:lnTo>
                  <a:pt x="599389" y="264033"/>
                </a:lnTo>
                <a:lnTo>
                  <a:pt x="600430" y="265303"/>
                </a:lnTo>
                <a:lnTo>
                  <a:pt x="594334" y="265303"/>
                </a:lnTo>
                <a:lnTo>
                  <a:pt x="589546" y="264033"/>
                </a:lnTo>
                <a:lnTo>
                  <a:pt x="586130" y="261493"/>
                </a:lnTo>
                <a:lnTo>
                  <a:pt x="583603" y="264033"/>
                </a:lnTo>
                <a:lnTo>
                  <a:pt x="597192" y="266573"/>
                </a:lnTo>
                <a:lnTo>
                  <a:pt x="598639" y="266573"/>
                </a:lnTo>
                <a:lnTo>
                  <a:pt x="598639" y="269113"/>
                </a:lnTo>
                <a:lnTo>
                  <a:pt x="586117" y="266573"/>
                </a:lnTo>
                <a:lnTo>
                  <a:pt x="587121" y="270383"/>
                </a:lnTo>
                <a:lnTo>
                  <a:pt x="598627" y="270383"/>
                </a:lnTo>
                <a:lnTo>
                  <a:pt x="597154" y="272923"/>
                </a:lnTo>
                <a:lnTo>
                  <a:pt x="591197" y="271653"/>
                </a:lnTo>
                <a:lnTo>
                  <a:pt x="585241" y="270383"/>
                </a:lnTo>
                <a:lnTo>
                  <a:pt x="584796" y="272923"/>
                </a:lnTo>
                <a:lnTo>
                  <a:pt x="585774" y="271653"/>
                </a:lnTo>
                <a:lnTo>
                  <a:pt x="590334" y="274193"/>
                </a:lnTo>
                <a:lnTo>
                  <a:pt x="593585" y="272923"/>
                </a:lnTo>
                <a:lnTo>
                  <a:pt x="597408" y="274193"/>
                </a:lnTo>
                <a:lnTo>
                  <a:pt x="598246" y="275463"/>
                </a:lnTo>
                <a:lnTo>
                  <a:pt x="596861" y="276733"/>
                </a:lnTo>
                <a:lnTo>
                  <a:pt x="584339" y="275463"/>
                </a:lnTo>
                <a:lnTo>
                  <a:pt x="585266" y="278003"/>
                </a:lnTo>
                <a:lnTo>
                  <a:pt x="595528" y="276733"/>
                </a:lnTo>
                <a:lnTo>
                  <a:pt x="595960" y="278003"/>
                </a:lnTo>
                <a:lnTo>
                  <a:pt x="595947" y="280543"/>
                </a:lnTo>
                <a:lnTo>
                  <a:pt x="582561" y="278003"/>
                </a:lnTo>
                <a:lnTo>
                  <a:pt x="584327" y="280543"/>
                </a:lnTo>
                <a:lnTo>
                  <a:pt x="595045" y="283083"/>
                </a:lnTo>
                <a:lnTo>
                  <a:pt x="593699" y="284353"/>
                </a:lnTo>
                <a:lnTo>
                  <a:pt x="593420" y="286893"/>
                </a:lnTo>
                <a:lnTo>
                  <a:pt x="593356" y="287413"/>
                </a:lnTo>
                <a:lnTo>
                  <a:pt x="593267" y="288213"/>
                </a:lnTo>
                <a:lnTo>
                  <a:pt x="588708" y="288213"/>
                </a:lnTo>
                <a:lnTo>
                  <a:pt x="587921" y="287985"/>
                </a:lnTo>
                <a:lnTo>
                  <a:pt x="591477" y="289433"/>
                </a:lnTo>
                <a:lnTo>
                  <a:pt x="588010" y="292836"/>
                </a:lnTo>
                <a:lnTo>
                  <a:pt x="588784" y="293243"/>
                </a:lnTo>
                <a:lnTo>
                  <a:pt x="588860" y="297053"/>
                </a:lnTo>
                <a:lnTo>
                  <a:pt x="578434" y="291973"/>
                </a:lnTo>
                <a:lnTo>
                  <a:pt x="577202" y="290703"/>
                </a:lnTo>
                <a:lnTo>
                  <a:pt x="575119" y="293243"/>
                </a:lnTo>
                <a:lnTo>
                  <a:pt x="584911" y="295783"/>
                </a:lnTo>
                <a:lnTo>
                  <a:pt x="586105" y="295783"/>
                </a:lnTo>
                <a:lnTo>
                  <a:pt x="583412" y="299580"/>
                </a:lnTo>
                <a:lnTo>
                  <a:pt x="571817" y="297053"/>
                </a:lnTo>
                <a:lnTo>
                  <a:pt x="571944" y="297776"/>
                </a:lnTo>
                <a:lnTo>
                  <a:pt x="572033" y="298323"/>
                </a:lnTo>
                <a:lnTo>
                  <a:pt x="572922" y="299593"/>
                </a:lnTo>
                <a:lnTo>
                  <a:pt x="570522" y="303403"/>
                </a:lnTo>
                <a:lnTo>
                  <a:pt x="567829" y="304673"/>
                </a:lnTo>
                <a:lnTo>
                  <a:pt x="562940" y="307213"/>
                </a:lnTo>
                <a:lnTo>
                  <a:pt x="562229" y="311023"/>
                </a:lnTo>
                <a:lnTo>
                  <a:pt x="562000" y="310946"/>
                </a:lnTo>
                <a:lnTo>
                  <a:pt x="562000" y="313563"/>
                </a:lnTo>
                <a:lnTo>
                  <a:pt x="558723" y="314833"/>
                </a:lnTo>
                <a:lnTo>
                  <a:pt x="557809" y="312293"/>
                </a:lnTo>
                <a:lnTo>
                  <a:pt x="557618" y="312293"/>
                </a:lnTo>
                <a:lnTo>
                  <a:pt x="557784" y="312242"/>
                </a:lnTo>
                <a:lnTo>
                  <a:pt x="561352" y="311023"/>
                </a:lnTo>
                <a:lnTo>
                  <a:pt x="562000" y="313563"/>
                </a:lnTo>
                <a:lnTo>
                  <a:pt x="562000" y="310946"/>
                </a:lnTo>
                <a:lnTo>
                  <a:pt x="558419" y="309753"/>
                </a:lnTo>
                <a:lnTo>
                  <a:pt x="557707" y="312013"/>
                </a:lnTo>
                <a:lnTo>
                  <a:pt x="557352" y="311023"/>
                </a:lnTo>
                <a:lnTo>
                  <a:pt x="554304" y="311023"/>
                </a:lnTo>
                <a:lnTo>
                  <a:pt x="557936" y="313563"/>
                </a:lnTo>
                <a:lnTo>
                  <a:pt x="557530" y="314833"/>
                </a:lnTo>
                <a:lnTo>
                  <a:pt x="553072" y="312293"/>
                </a:lnTo>
                <a:lnTo>
                  <a:pt x="553961" y="314833"/>
                </a:lnTo>
                <a:lnTo>
                  <a:pt x="550710" y="316103"/>
                </a:lnTo>
                <a:lnTo>
                  <a:pt x="550799" y="313563"/>
                </a:lnTo>
                <a:lnTo>
                  <a:pt x="550837" y="312293"/>
                </a:lnTo>
                <a:lnTo>
                  <a:pt x="548601" y="311023"/>
                </a:lnTo>
                <a:lnTo>
                  <a:pt x="550379" y="316103"/>
                </a:lnTo>
                <a:lnTo>
                  <a:pt x="548576" y="314833"/>
                </a:lnTo>
                <a:lnTo>
                  <a:pt x="544626" y="316103"/>
                </a:lnTo>
                <a:lnTo>
                  <a:pt x="541375" y="316103"/>
                </a:lnTo>
                <a:lnTo>
                  <a:pt x="542353" y="312293"/>
                </a:lnTo>
                <a:lnTo>
                  <a:pt x="539661" y="313563"/>
                </a:lnTo>
                <a:lnTo>
                  <a:pt x="540118" y="317373"/>
                </a:lnTo>
                <a:lnTo>
                  <a:pt x="536524" y="314833"/>
                </a:lnTo>
                <a:lnTo>
                  <a:pt x="535114" y="318477"/>
                </a:lnTo>
                <a:lnTo>
                  <a:pt x="535038" y="318643"/>
                </a:lnTo>
                <a:lnTo>
                  <a:pt x="532193" y="311023"/>
                </a:lnTo>
                <a:lnTo>
                  <a:pt x="529831" y="312293"/>
                </a:lnTo>
                <a:lnTo>
                  <a:pt x="531609" y="314833"/>
                </a:lnTo>
                <a:lnTo>
                  <a:pt x="527342" y="314833"/>
                </a:lnTo>
                <a:lnTo>
                  <a:pt x="527354" y="312293"/>
                </a:lnTo>
                <a:lnTo>
                  <a:pt x="524916" y="308483"/>
                </a:lnTo>
                <a:lnTo>
                  <a:pt x="526161" y="312013"/>
                </a:lnTo>
                <a:lnTo>
                  <a:pt x="526262" y="312293"/>
                </a:lnTo>
                <a:lnTo>
                  <a:pt x="521195" y="309753"/>
                </a:lnTo>
                <a:lnTo>
                  <a:pt x="518655" y="308483"/>
                </a:lnTo>
                <a:lnTo>
                  <a:pt x="517728" y="309753"/>
                </a:lnTo>
                <a:lnTo>
                  <a:pt x="510184" y="308483"/>
                </a:lnTo>
                <a:lnTo>
                  <a:pt x="511962" y="309753"/>
                </a:lnTo>
                <a:lnTo>
                  <a:pt x="522681" y="314833"/>
                </a:lnTo>
                <a:lnTo>
                  <a:pt x="517842" y="314833"/>
                </a:lnTo>
                <a:lnTo>
                  <a:pt x="512953" y="316103"/>
                </a:lnTo>
                <a:lnTo>
                  <a:pt x="505472" y="317373"/>
                </a:lnTo>
                <a:lnTo>
                  <a:pt x="500938" y="317373"/>
                </a:lnTo>
                <a:lnTo>
                  <a:pt x="499452" y="319913"/>
                </a:lnTo>
                <a:lnTo>
                  <a:pt x="507111" y="319913"/>
                </a:lnTo>
                <a:lnTo>
                  <a:pt x="514578" y="317373"/>
                </a:lnTo>
                <a:lnTo>
                  <a:pt x="522274" y="317373"/>
                </a:lnTo>
                <a:lnTo>
                  <a:pt x="533590" y="318643"/>
                </a:lnTo>
                <a:lnTo>
                  <a:pt x="542950" y="319913"/>
                </a:lnTo>
                <a:lnTo>
                  <a:pt x="552564" y="319913"/>
                </a:lnTo>
                <a:lnTo>
                  <a:pt x="556590" y="318643"/>
                </a:lnTo>
                <a:lnTo>
                  <a:pt x="560628" y="317373"/>
                </a:lnTo>
                <a:lnTo>
                  <a:pt x="564654" y="316103"/>
                </a:lnTo>
                <a:lnTo>
                  <a:pt x="590600" y="297053"/>
                </a:lnTo>
                <a:lnTo>
                  <a:pt x="593521" y="297053"/>
                </a:lnTo>
                <a:lnTo>
                  <a:pt x="595960" y="290703"/>
                </a:lnTo>
                <a:lnTo>
                  <a:pt x="597420" y="291414"/>
                </a:lnTo>
                <a:lnTo>
                  <a:pt x="597496" y="290703"/>
                </a:lnTo>
                <a:lnTo>
                  <a:pt x="597750" y="288213"/>
                </a:lnTo>
                <a:lnTo>
                  <a:pt x="597839" y="287413"/>
                </a:lnTo>
                <a:lnTo>
                  <a:pt x="597890" y="286893"/>
                </a:lnTo>
                <a:lnTo>
                  <a:pt x="598449" y="285623"/>
                </a:lnTo>
                <a:lnTo>
                  <a:pt x="599440" y="287985"/>
                </a:lnTo>
                <a:lnTo>
                  <a:pt x="599516" y="288213"/>
                </a:lnTo>
                <a:lnTo>
                  <a:pt x="598538" y="294513"/>
                </a:lnTo>
                <a:lnTo>
                  <a:pt x="598436" y="295148"/>
                </a:lnTo>
                <a:lnTo>
                  <a:pt x="597662" y="292836"/>
                </a:lnTo>
                <a:lnTo>
                  <a:pt x="597077" y="293243"/>
                </a:lnTo>
                <a:lnTo>
                  <a:pt x="594855" y="295148"/>
                </a:lnTo>
                <a:lnTo>
                  <a:pt x="594042" y="295783"/>
                </a:lnTo>
                <a:lnTo>
                  <a:pt x="595503" y="298323"/>
                </a:lnTo>
                <a:lnTo>
                  <a:pt x="598297" y="296075"/>
                </a:lnTo>
                <a:lnTo>
                  <a:pt x="597750" y="299593"/>
                </a:lnTo>
                <a:lnTo>
                  <a:pt x="600697" y="297053"/>
                </a:lnTo>
                <a:lnTo>
                  <a:pt x="600735" y="293243"/>
                </a:lnTo>
                <a:lnTo>
                  <a:pt x="601319" y="290703"/>
                </a:lnTo>
                <a:lnTo>
                  <a:pt x="602615" y="289433"/>
                </a:lnTo>
                <a:lnTo>
                  <a:pt x="602792" y="290703"/>
                </a:lnTo>
                <a:lnTo>
                  <a:pt x="602843" y="297053"/>
                </a:lnTo>
                <a:lnTo>
                  <a:pt x="600697" y="300659"/>
                </a:lnTo>
                <a:lnTo>
                  <a:pt x="600570" y="300863"/>
                </a:lnTo>
                <a:lnTo>
                  <a:pt x="600557" y="301498"/>
                </a:lnTo>
                <a:lnTo>
                  <a:pt x="600430" y="305943"/>
                </a:lnTo>
                <a:lnTo>
                  <a:pt x="603364" y="302133"/>
                </a:lnTo>
                <a:lnTo>
                  <a:pt x="603453" y="300659"/>
                </a:lnTo>
                <a:lnTo>
                  <a:pt x="603516" y="299593"/>
                </a:lnTo>
                <a:lnTo>
                  <a:pt x="603631" y="297472"/>
                </a:lnTo>
                <a:lnTo>
                  <a:pt x="603745" y="296075"/>
                </a:lnTo>
                <a:lnTo>
                  <a:pt x="603834" y="295148"/>
                </a:lnTo>
                <a:lnTo>
                  <a:pt x="603885" y="294513"/>
                </a:lnTo>
                <a:lnTo>
                  <a:pt x="603999" y="293243"/>
                </a:lnTo>
                <a:lnTo>
                  <a:pt x="608914" y="297053"/>
                </a:lnTo>
                <a:lnTo>
                  <a:pt x="608609" y="297472"/>
                </a:lnTo>
                <a:lnTo>
                  <a:pt x="610679" y="298323"/>
                </a:lnTo>
                <a:lnTo>
                  <a:pt x="610260" y="299593"/>
                </a:lnTo>
                <a:lnTo>
                  <a:pt x="614680" y="302133"/>
                </a:lnTo>
                <a:lnTo>
                  <a:pt x="614019" y="303987"/>
                </a:lnTo>
                <a:lnTo>
                  <a:pt x="613918" y="304253"/>
                </a:lnTo>
                <a:lnTo>
                  <a:pt x="613829" y="304673"/>
                </a:lnTo>
                <a:lnTo>
                  <a:pt x="616750" y="305943"/>
                </a:lnTo>
                <a:lnTo>
                  <a:pt x="615607" y="309753"/>
                </a:lnTo>
                <a:lnTo>
                  <a:pt x="614197" y="318477"/>
                </a:lnTo>
                <a:lnTo>
                  <a:pt x="614172" y="318643"/>
                </a:lnTo>
                <a:lnTo>
                  <a:pt x="610857" y="324993"/>
                </a:lnTo>
                <a:lnTo>
                  <a:pt x="607568" y="330073"/>
                </a:lnTo>
                <a:lnTo>
                  <a:pt x="609854" y="331343"/>
                </a:lnTo>
                <a:lnTo>
                  <a:pt x="609130" y="330073"/>
                </a:lnTo>
                <a:lnTo>
                  <a:pt x="613778" y="323723"/>
                </a:lnTo>
                <a:lnTo>
                  <a:pt x="615911" y="316103"/>
                </a:lnTo>
                <a:lnTo>
                  <a:pt x="617410" y="309753"/>
                </a:lnTo>
                <a:lnTo>
                  <a:pt x="618667" y="309753"/>
                </a:lnTo>
                <a:lnTo>
                  <a:pt x="619061" y="312013"/>
                </a:lnTo>
                <a:lnTo>
                  <a:pt x="619099" y="312293"/>
                </a:lnTo>
                <a:lnTo>
                  <a:pt x="619213" y="314833"/>
                </a:lnTo>
                <a:lnTo>
                  <a:pt x="619290" y="316103"/>
                </a:lnTo>
                <a:lnTo>
                  <a:pt x="619366" y="317373"/>
                </a:lnTo>
                <a:lnTo>
                  <a:pt x="619429" y="318477"/>
                </a:lnTo>
                <a:lnTo>
                  <a:pt x="620433" y="314833"/>
                </a:lnTo>
                <a:lnTo>
                  <a:pt x="621855" y="314833"/>
                </a:lnTo>
                <a:lnTo>
                  <a:pt x="621893" y="316103"/>
                </a:lnTo>
                <a:lnTo>
                  <a:pt x="621995" y="321183"/>
                </a:lnTo>
                <a:lnTo>
                  <a:pt x="620102" y="327533"/>
                </a:lnTo>
                <a:lnTo>
                  <a:pt x="617296" y="333895"/>
                </a:lnTo>
                <a:lnTo>
                  <a:pt x="614718" y="340233"/>
                </a:lnTo>
                <a:lnTo>
                  <a:pt x="620229" y="335153"/>
                </a:lnTo>
                <a:lnTo>
                  <a:pt x="621347" y="327533"/>
                </a:lnTo>
                <a:lnTo>
                  <a:pt x="623658" y="321183"/>
                </a:lnTo>
                <a:lnTo>
                  <a:pt x="624801" y="319913"/>
                </a:lnTo>
                <a:lnTo>
                  <a:pt x="625957" y="328803"/>
                </a:lnTo>
                <a:lnTo>
                  <a:pt x="626338" y="326263"/>
                </a:lnTo>
                <a:lnTo>
                  <a:pt x="630389" y="330073"/>
                </a:lnTo>
                <a:lnTo>
                  <a:pt x="629386" y="332613"/>
                </a:lnTo>
                <a:lnTo>
                  <a:pt x="630478" y="332613"/>
                </a:lnTo>
                <a:lnTo>
                  <a:pt x="631037" y="333895"/>
                </a:lnTo>
                <a:lnTo>
                  <a:pt x="631139" y="340233"/>
                </a:lnTo>
                <a:lnTo>
                  <a:pt x="628726" y="346583"/>
                </a:lnTo>
                <a:lnTo>
                  <a:pt x="625411" y="354203"/>
                </a:lnTo>
                <a:lnTo>
                  <a:pt x="622846" y="359143"/>
                </a:lnTo>
                <a:lnTo>
                  <a:pt x="624154" y="358013"/>
                </a:lnTo>
                <a:lnTo>
                  <a:pt x="628294" y="354203"/>
                </a:lnTo>
                <a:lnTo>
                  <a:pt x="630847" y="345490"/>
                </a:lnTo>
                <a:lnTo>
                  <a:pt x="632599" y="338963"/>
                </a:lnTo>
                <a:lnTo>
                  <a:pt x="633857" y="337693"/>
                </a:lnTo>
                <a:lnTo>
                  <a:pt x="634301" y="341503"/>
                </a:lnTo>
                <a:lnTo>
                  <a:pt x="634288" y="342773"/>
                </a:lnTo>
                <a:lnTo>
                  <a:pt x="633387" y="347853"/>
                </a:lnTo>
                <a:lnTo>
                  <a:pt x="633285" y="348449"/>
                </a:lnTo>
                <a:lnTo>
                  <a:pt x="633158" y="349123"/>
                </a:lnTo>
                <a:lnTo>
                  <a:pt x="630605" y="355473"/>
                </a:lnTo>
                <a:lnTo>
                  <a:pt x="627456" y="363093"/>
                </a:lnTo>
                <a:lnTo>
                  <a:pt x="624547" y="368173"/>
                </a:lnTo>
                <a:lnTo>
                  <a:pt x="630669" y="359283"/>
                </a:lnTo>
                <a:lnTo>
                  <a:pt x="636079" y="345490"/>
                </a:lnTo>
                <a:lnTo>
                  <a:pt x="636143" y="345313"/>
                </a:lnTo>
                <a:lnTo>
                  <a:pt x="636079" y="352933"/>
                </a:lnTo>
                <a:lnTo>
                  <a:pt x="633933" y="360553"/>
                </a:lnTo>
                <a:lnTo>
                  <a:pt x="630656" y="366903"/>
                </a:lnTo>
                <a:lnTo>
                  <a:pt x="627227" y="374523"/>
                </a:lnTo>
                <a:lnTo>
                  <a:pt x="629754" y="371983"/>
                </a:lnTo>
                <a:lnTo>
                  <a:pt x="638835" y="350393"/>
                </a:lnTo>
                <a:lnTo>
                  <a:pt x="640702" y="355473"/>
                </a:lnTo>
                <a:lnTo>
                  <a:pt x="640613" y="355739"/>
                </a:lnTo>
                <a:lnTo>
                  <a:pt x="639737" y="359143"/>
                </a:lnTo>
                <a:lnTo>
                  <a:pt x="641159" y="356743"/>
                </a:lnTo>
                <a:lnTo>
                  <a:pt x="640791" y="355739"/>
                </a:lnTo>
                <a:lnTo>
                  <a:pt x="641515" y="356743"/>
                </a:lnTo>
                <a:lnTo>
                  <a:pt x="641426" y="359143"/>
                </a:lnTo>
                <a:lnTo>
                  <a:pt x="641311" y="361823"/>
                </a:lnTo>
                <a:lnTo>
                  <a:pt x="641223" y="364363"/>
                </a:lnTo>
                <a:lnTo>
                  <a:pt x="639330" y="370713"/>
                </a:lnTo>
                <a:lnTo>
                  <a:pt x="636308" y="378333"/>
                </a:lnTo>
                <a:lnTo>
                  <a:pt x="632587" y="384683"/>
                </a:lnTo>
                <a:lnTo>
                  <a:pt x="634898" y="383413"/>
                </a:lnTo>
                <a:lnTo>
                  <a:pt x="644194" y="361823"/>
                </a:lnTo>
                <a:lnTo>
                  <a:pt x="644131" y="363093"/>
                </a:lnTo>
                <a:lnTo>
                  <a:pt x="644067" y="364363"/>
                </a:lnTo>
                <a:lnTo>
                  <a:pt x="644004" y="365633"/>
                </a:lnTo>
                <a:lnTo>
                  <a:pt x="643940" y="366903"/>
                </a:lnTo>
                <a:lnTo>
                  <a:pt x="643877" y="368173"/>
                </a:lnTo>
                <a:lnTo>
                  <a:pt x="643813" y="369443"/>
                </a:lnTo>
                <a:lnTo>
                  <a:pt x="641858" y="377063"/>
                </a:lnTo>
                <a:lnTo>
                  <a:pt x="638835" y="383413"/>
                </a:lnTo>
                <a:lnTo>
                  <a:pt x="635266" y="389763"/>
                </a:lnTo>
                <a:lnTo>
                  <a:pt x="637120" y="391033"/>
                </a:lnTo>
                <a:lnTo>
                  <a:pt x="637336" y="389763"/>
                </a:lnTo>
                <a:lnTo>
                  <a:pt x="641375" y="383413"/>
                </a:lnTo>
                <a:lnTo>
                  <a:pt x="642950" y="375793"/>
                </a:lnTo>
                <a:lnTo>
                  <a:pt x="645414" y="369443"/>
                </a:lnTo>
                <a:lnTo>
                  <a:pt x="645299" y="368173"/>
                </a:lnTo>
                <a:lnTo>
                  <a:pt x="645185" y="366903"/>
                </a:lnTo>
                <a:lnTo>
                  <a:pt x="646874" y="366903"/>
                </a:lnTo>
                <a:lnTo>
                  <a:pt x="648208" y="370713"/>
                </a:lnTo>
                <a:lnTo>
                  <a:pt x="646861" y="374523"/>
                </a:lnTo>
                <a:lnTo>
                  <a:pt x="644918" y="382143"/>
                </a:lnTo>
                <a:lnTo>
                  <a:pt x="639254" y="392303"/>
                </a:lnTo>
                <a:lnTo>
                  <a:pt x="641121" y="394843"/>
                </a:lnTo>
                <a:lnTo>
                  <a:pt x="641667" y="391033"/>
                </a:lnTo>
                <a:lnTo>
                  <a:pt x="645261" y="385953"/>
                </a:lnTo>
                <a:lnTo>
                  <a:pt x="646468" y="379603"/>
                </a:lnTo>
                <a:lnTo>
                  <a:pt x="649109" y="373253"/>
                </a:lnTo>
                <a:lnTo>
                  <a:pt x="651891" y="375793"/>
                </a:lnTo>
                <a:lnTo>
                  <a:pt x="649782" y="380873"/>
                </a:lnTo>
                <a:lnTo>
                  <a:pt x="647407" y="388493"/>
                </a:lnTo>
                <a:lnTo>
                  <a:pt x="644791" y="393573"/>
                </a:lnTo>
                <a:lnTo>
                  <a:pt x="641515" y="398653"/>
                </a:lnTo>
                <a:lnTo>
                  <a:pt x="646137" y="393573"/>
                </a:lnTo>
                <a:lnTo>
                  <a:pt x="652233" y="378333"/>
                </a:lnTo>
                <a:lnTo>
                  <a:pt x="654964" y="385953"/>
                </a:lnTo>
                <a:lnTo>
                  <a:pt x="655815" y="385953"/>
                </a:lnTo>
                <a:lnTo>
                  <a:pt x="655942" y="387223"/>
                </a:lnTo>
                <a:lnTo>
                  <a:pt x="656069" y="388493"/>
                </a:lnTo>
                <a:lnTo>
                  <a:pt x="656183" y="389763"/>
                </a:lnTo>
                <a:lnTo>
                  <a:pt x="656310" y="391033"/>
                </a:lnTo>
                <a:lnTo>
                  <a:pt x="656424" y="392303"/>
                </a:lnTo>
                <a:lnTo>
                  <a:pt x="654735" y="397383"/>
                </a:lnTo>
                <a:lnTo>
                  <a:pt x="651357" y="403733"/>
                </a:lnTo>
                <a:lnTo>
                  <a:pt x="653122" y="403733"/>
                </a:lnTo>
                <a:lnTo>
                  <a:pt x="657618" y="389763"/>
                </a:lnTo>
                <a:lnTo>
                  <a:pt x="663435" y="401193"/>
                </a:lnTo>
                <a:lnTo>
                  <a:pt x="665645" y="399923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4436269" y="8492743"/>
            <a:ext cx="1664358" cy="2941499"/>
          </a:xfrm>
          <a:custGeom>
            <a:avLst/>
            <a:gdLst/>
            <a:ahLst/>
            <a:cxnLst/>
            <a:rect l="l" t="t" r="r" b="b"/>
            <a:pathLst>
              <a:path w="311150" h="549909">
                <a:moveTo>
                  <a:pt x="18110" y="96608"/>
                </a:moveTo>
                <a:lnTo>
                  <a:pt x="17564" y="96608"/>
                </a:lnTo>
                <a:lnTo>
                  <a:pt x="18110" y="97053"/>
                </a:lnTo>
                <a:lnTo>
                  <a:pt x="18110" y="96608"/>
                </a:lnTo>
                <a:close/>
              </a:path>
              <a:path w="311150" h="549909">
                <a:moveTo>
                  <a:pt x="60198" y="28879"/>
                </a:moveTo>
                <a:lnTo>
                  <a:pt x="57746" y="29210"/>
                </a:lnTo>
                <a:lnTo>
                  <a:pt x="57251" y="31445"/>
                </a:lnTo>
                <a:lnTo>
                  <a:pt x="60198" y="28879"/>
                </a:lnTo>
                <a:close/>
              </a:path>
              <a:path w="311150" h="549909">
                <a:moveTo>
                  <a:pt x="61493" y="65024"/>
                </a:moveTo>
                <a:lnTo>
                  <a:pt x="60731" y="59245"/>
                </a:lnTo>
                <a:lnTo>
                  <a:pt x="59918" y="52603"/>
                </a:lnTo>
                <a:lnTo>
                  <a:pt x="58343" y="46075"/>
                </a:lnTo>
                <a:lnTo>
                  <a:pt x="58305" y="44284"/>
                </a:lnTo>
                <a:lnTo>
                  <a:pt x="57048" y="44500"/>
                </a:lnTo>
                <a:lnTo>
                  <a:pt x="58331" y="53467"/>
                </a:lnTo>
                <a:lnTo>
                  <a:pt x="61493" y="65024"/>
                </a:lnTo>
                <a:close/>
              </a:path>
              <a:path w="311150" h="549909">
                <a:moveTo>
                  <a:pt x="67183" y="27940"/>
                </a:moveTo>
                <a:lnTo>
                  <a:pt x="62738" y="26670"/>
                </a:lnTo>
                <a:lnTo>
                  <a:pt x="60198" y="28879"/>
                </a:lnTo>
                <a:lnTo>
                  <a:pt x="67183" y="27940"/>
                </a:lnTo>
                <a:close/>
              </a:path>
              <a:path w="311150" h="549909">
                <a:moveTo>
                  <a:pt x="70421" y="180213"/>
                </a:moveTo>
                <a:lnTo>
                  <a:pt x="68199" y="181165"/>
                </a:lnTo>
                <a:lnTo>
                  <a:pt x="58280" y="192011"/>
                </a:lnTo>
                <a:lnTo>
                  <a:pt x="59715" y="193611"/>
                </a:lnTo>
                <a:lnTo>
                  <a:pt x="63627" y="190842"/>
                </a:lnTo>
                <a:lnTo>
                  <a:pt x="70421" y="180213"/>
                </a:lnTo>
                <a:close/>
              </a:path>
              <a:path w="311150" h="549909">
                <a:moveTo>
                  <a:pt x="78879" y="315468"/>
                </a:moveTo>
                <a:lnTo>
                  <a:pt x="78740" y="314960"/>
                </a:lnTo>
                <a:lnTo>
                  <a:pt x="78333" y="314960"/>
                </a:lnTo>
                <a:lnTo>
                  <a:pt x="78879" y="315468"/>
                </a:lnTo>
                <a:close/>
              </a:path>
              <a:path w="311150" h="549909">
                <a:moveTo>
                  <a:pt x="83604" y="82016"/>
                </a:moveTo>
                <a:lnTo>
                  <a:pt x="82054" y="81280"/>
                </a:lnTo>
                <a:lnTo>
                  <a:pt x="82054" y="82562"/>
                </a:lnTo>
                <a:lnTo>
                  <a:pt x="83604" y="82016"/>
                </a:lnTo>
                <a:close/>
              </a:path>
              <a:path w="311150" h="549909">
                <a:moveTo>
                  <a:pt x="84670" y="82550"/>
                </a:moveTo>
                <a:lnTo>
                  <a:pt x="84505" y="82016"/>
                </a:lnTo>
                <a:lnTo>
                  <a:pt x="84404" y="81749"/>
                </a:lnTo>
                <a:lnTo>
                  <a:pt x="83604" y="82016"/>
                </a:lnTo>
                <a:lnTo>
                  <a:pt x="84670" y="82550"/>
                </a:lnTo>
                <a:close/>
              </a:path>
              <a:path w="311150" h="549909">
                <a:moveTo>
                  <a:pt x="89192" y="111455"/>
                </a:moveTo>
                <a:lnTo>
                  <a:pt x="87807" y="108800"/>
                </a:lnTo>
                <a:lnTo>
                  <a:pt x="87109" y="108877"/>
                </a:lnTo>
                <a:lnTo>
                  <a:pt x="84455" y="110667"/>
                </a:lnTo>
                <a:lnTo>
                  <a:pt x="81203" y="111302"/>
                </a:lnTo>
                <a:lnTo>
                  <a:pt x="77177" y="113461"/>
                </a:lnTo>
                <a:lnTo>
                  <a:pt x="76238" y="112725"/>
                </a:lnTo>
                <a:lnTo>
                  <a:pt x="76695" y="115023"/>
                </a:lnTo>
                <a:lnTo>
                  <a:pt x="89192" y="111455"/>
                </a:lnTo>
                <a:close/>
              </a:path>
              <a:path w="311150" h="549909">
                <a:moveTo>
                  <a:pt x="89763" y="167640"/>
                </a:moveTo>
                <a:lnTo>
                  <a:pt x="88303" y="166370"/>
                </a:lnTo>
                <a:lnTo>
                  <a:pt x="82042" y="168910"/>
                </a:lnTo>
                <a:lnTo>
                  <a:pt x="86296" y="163830"/>
                </a:lnTo>
                <a:lnTo>
                  <a:pt x="69684" y="123190"/>
                </a:lnTo>
                <a:lnTo>
                  <a:pt x="74002" y="120650"/>
                </a:lnTo>
                <a:lnTo>
                  <a:pt x="69545" y="120650"/>
                </a:lnTo>
                <a:lnTo>
                  <a:pt x="65620" y="101600"/>
                </a:lnTo>
                <a:lnTo>
                  <a:pt x="63817" y="91440"/>
                </a:lnTo>
                <a:lnTo>
                  <a:pt x="62458" y="82626"/>
                </a:lnTo>
                <a:lnTo>
                  <a:pt x="62344" y="81280"/>
                </a:lnTo>
                <a:lnTo>
                  <a:pt x="62230" y="80010"/>
                </a:lnTo>
                <a:lnTo>
                  <a:pt x="62115" y="78740"/>
                </a:lnTo>
                <a:lnTo>
                  <a:pt x="62014" y="77597"/>
                </a:lnTo>
                <a:lnTo>
                  <a:pt x="61556" y="76200"/>
                </a:lnTo>
                <a:lnTo>
                  <a:pt x="59436" y="68580"/>
                </a:lnTo>
                <a:lnTo>
                  <a:pt x="57594" y="57162"/>
                </a:lnTo>
                <a:lnTo>
                  <a:pt x="57518" y="56718"/>
                </a:lnTo>
                <a:lnTo>
                  <a:pt x="57416" y="56095"/>
                </a:lnTo>
                <a:lnTo>
                  <a:pt x="56121" y="44450"/>
                </a:lnTo>
                <a:lnTo>
                  <a:pt x="56248" y="39141"/>
                </a:lnTo>
                <a:lnTo>
                  <a:pt x="56324" y="35560"/>
                </a:lnTo>
                <a:lnTo>
                  <a:pt x="57188" y="31750"/>
                </a:lnTo>
                <a:lnTo>
                  <a:pt x="57251" y="31445"/>
                </a:lnTo>
                <a:lnTo>
                  <a:pt x="55448" y="33020"/>
                </a:lnTo>
                <a:lnTo>
                  <a:pt x="53416" y="44450"/>
                </a:lnTo>
                <a:lnTo>
                  <a:pt x="57391" y="66040"/>
                </a:lnTo>
                <a:lnTo>
                  <a:pt x="60807" y="88900"/>
                </a:lnTo>
                <a:lnTo>
                  <a:pt x="64389" y="111760"/>
                </a:lnTo>
                <a:lnTo>
                  <a:pt x="68872" y="133083"/>
                </a:lnTo>
                <a:lnTo>
                  <a:pt x="68922" y="133350"/>
                </a:lnTo>
                <a:lnTo>
                  <a:pt x="71348" y="140995"/>
                </a:lnTo>
                <a:lnTo>
                  <a:pt x="74320" y="149860"/>
                </a:lnTo>
                <a:lnTo>
                  <a:pt x="76962" y="157480"/>
                </a:lnTo>
                <a:lnTo>
                  <a:pt x="78384" y="165100"/>
                </a:lnTo>
                <a:lnTo>
                  <a:pt x="78384" y="170180"/>
                </a:lnTo>
                <a:lnTo>
                  <a:pt x="77546" y="171450"/>
                </a:lnTo>
                <a:lnTo>
                  <a:pt x="73901" y="170180"/>
                </a:lnTo>
                <a:lnTo>
                  <a:pt x="68935" y="166370"/>
                </a:lnTo>
                <a:lnTo>
                  <a:pt x="64160" y="160020"/>
                </a:lnTo>
                <a:lnTo>
                  <a:pt x="61061" y="156210"/>
                </a:lnTo>
                <a:lnTo>
                  <a:pt x="60096" y="154940"/>
                </a:lnTo>
                <a:lnTo>
                  <a:pt x="54254" y="147320"/>
                </a:lnTo>
                <a:lnTo>
                  <a:pt x="51346" y="143510"/>
                </a:lnTo>
                <a:lnTo>
                  <a:pt x="49606" y="140995"/>
                </a:lnTo>
                <a:lnTo>
                  <a:pt x="43446" y="132080"/>
                </a:lnTo>
                <a:lnTo>
                  <a:pt x="40157" y="127000"/>
                </a:lnTo>
                <a:lnTo>
                  <a:pt x="34404" y="118110"/>
                </a:lnTo>
                <a:lnTo>
                  <a:pt x="24536" y="102870"/>
                </a:lnTo>
                <a:lnTo>
                  <a:pt x="20675" y="99060"/>
                </a:lnTo>
                <a:lnTo>
                  <a:pt x="18110" y="97053"/>
                </a:lnTo>
                <a:lnTo>
                  <a:pt x="18237" y="101600"/>
                </a:lnTo>
                <a:lnTo>
                  <a:pt x="22085" y="107950"/>
                </a:lnTo>
                <a:lnTo>
                  <a:pt x="24130" y="109220"/>
                </a:lnTo>
                <a:lnTo>
                  <a:pt x="25781" y="114300"/>
                </a:lnTo>
                <a:lnTo>
                  <a:pt x="23431" y="115570"/>
                </a:lnTo>
                <a:lnTo>
                  <a:pt x="26555" y="116840"/>
                </a:lnTo>
                <a:lnTo>
                  <a:pt x="25755" y="119380"/>
                </a:lnTo>
                <a:lnTo>
                  <a:pt x="27520" y="118110"/>
                </a:lnTo>
                <a:lnTo>
                  <a:pt x="28752" y="121920"/>
                </a:lnTo>
                <a:lnTo>
                  <a:pt x="28841" y="123190"/>
                </a:lnTo>
                <a:lnTo>
                  <a:pt x="28917" y="124460"/>
                </a:lnTo>
                <a:lnTo>
                  <a:pt x="28994" y="125730"/>
                </a:lnTo>
                <a:lnTo>
                  <a:pt x="29070" y="127000"/>
                </a:lnTo>
                <a:lnTo>
                  <a:pt x="27495" y="130810"/>
                </a:lnTo>
                <a:lnTo>
                  <a:pt x="29324" y="132080"/>
                </a:lnTo>
                <a:lnTo>
                  <a:pt x="23075" y="138430"/>
                </a:lnTo>
                <a:lnTo>
                  <a:pt x="26568" y="137160"/>
                </a:lnTo>
                <a:lnTo>
                  <a:pt x="31445" y="133350"/>
                </a:lnTo>
                <a:lnTo>
                  <a:pt x="33629" y="130810"/>
                </a:lnTo>
                <a:lnTo>
                  <a:pt x="33528" y="129540"/>
                </a:lnTo>
                <a:lnTo>
                  <a:pt x="33426" y="128270"/>
                </a:lnTo>
                <a:lnTo>
                  <a:pt x="33312" y="127000"/>
                </a:lnTo>
                <a:lnTo>
                  <a:pt x="35585" y="128270"/>
                </a:lnTo>
                <a:lnTo>
                  <a:pt x="41643" y="137160"/>
                </a:lnTo>
                <a:lnTo>
                  <a:pt x="39687" y="142240"/>
                </a:lnTo>
                <a:lnTo>
                  <a:pt x="42202" y="140995"/>
                </a:lnTo>
                <a:lnTo>
                  <a:pt x="44767" y="144780"/>
                </a:lnTo>
                <a:lnTo>
                  <a:pt x="44856" y="146050"/>
                </a:lnTo>
                <a:lnTo>
                  <a:pt x="48260" y="148590"/>
                </a:lnTo>
                <a:lnTo>
                  <a:pt x="49809" y="147320"/>
                </a:lnTo>
                <a:lnTo>
                  <a:pt x="50761" y="148590"/>
                </a:lnTo>
                <a:lnTo>
                  <a:pt x="50203" y="150190"/>
                </a:lnTo>
                <a:lnTo>
                  <a:pt x="48971" y="148971"/>
                </a:lnTo>
                <a:lnTo>
                  <a:pt x="44691" y="151053"/>
                </a:lnTo>
                <a:lnTo>
                  <a:pt x="40411" y="153771"/>
                </a:lnTo>
                <a:lnTo>
                  <a:pt x="39166" y="158788"/>
                </a:lnTo>
                <a:lnTo>
                  <a:pt x="39636" y="159308"/>
                </a:lnTo>
                <a:lnTo>
                  <a:pt x="50088" y="150507"/>
                </a:lnTo>
                <a:lnTo>
                  <a:pt x="48094" y="156210"/>
                </a:lnTo>
                <a:lnTo>
                  <a:pt x="50761" y="157480"/>
                </a:lnTo>
                <a:lnTo>
                  <a:pt x="50863" y="154940"/>
                </a:lnTo>
                <a:lnTo>
                  <a:pt x="54343" y="154940"/>
                </a:lnTo>
                <a:lnTo>
                  <a:pt x="53390" y="158750"/>
                </a:lnTo>
                <a:lnTo>
                  <a:pt x="55778" y="158750"/>
                </a:lnTo>
                <a:lnTo>
                  <a:pt x="59486" y="162560"/>
                </a:lnTo>
                <a:lnTo>
                  <a:pt x="60833" y="165100"/>
                </a:lnTo>
                <a:lnTo>
                  <a:pt x="62966" y="166370"/>
                </a:lnTo>
                <a:lnTo>
                  <a:pt x="66408" y="177800"/>
                </a:lnTo>
                <a:lnTo>
                  <a:pt x="67741" y="173990"/>
                </a:lnTo>
                <a:lnTo>
                  <a:pt x="67754" y="177800"/>
                </a:lnTo>
                <a:lnTo>
                  <a:pt x="69977" y="175260"/>
                </a:lnTo>
                <a:lnTo>
                  <a:pt x="73088" y="179070"/>
                </a:lnTo>
                <a:lnTo>
                  <a:pt x="72415" y="176530"/>
                </a:lnTo>
                <a:lnTo>
                  <a:pt x="74891" y="175260"/>
                </a:lnTo>
                <a:lnTo>
                  <a:pt x="77381" y="173990"/>
                </a:lnTo>
                <a:lnTo>
                  <a:pt x="82334" y="171450"/>
                </a:lnTo>
                <a:lnTo>
                  <a:pt x="87287" y="168910"/>
                </a:lnTo>
                <a:lnTo>
                  <a:pt x="89763" y="167640"/>
                </a:lnTo>
                <a:close/>
              </a:path>
              <a:path w="311150" h="549909">
                <a:moveTo>
                  <a:pt x="91871" y="358825"/>
                </a:moveTo>
                <a:lnTo>
                  <a:pt x="88404" y="370078"/>
                </a:lnTo>
                <a:lnTo>
                  <a:pt x="89192" y="373989"/>
                </a:lnTo>
                <a:lnTo>
                  <a:pt x="91871" y="358825"/>
                </a:lnTo>
                <a:close/>
              </a:path>
              <a:path w="311150" h="549909">
                <a:moveTo>
                  <a:pt x="92760" y="353060"/>
                </a:moveTo>
                <a:lnTo>
                  <a:pt x="92316" y="349250"/>
                </a:lnTo>
                <a:lnTo>
                  <a:pt x="91948" y="350520"/>
                </a:lnTo>
                <a:lnTo>
                  <a:pt x="91363" y="353060"/>
                </a:lnTo>
                <a:lnTo>
                  <a:pt x="92760" y="353060"/>
                </a:lnTo>
                <a:close/>
              </a:path>
              <a:path w="311150" h="549909">
                <a:moveTo>
                  <a:pt x="92760" y="290830"/>
                </a:moveTo>
                <a:lnTo>
                  <a:pt x="90246" y="290830"/>
                </a:lnTo>
                <a:lnTo>
                  <a:pt x="81902" y="311150"/>
                </a:lnTo>
                <a:lnTo>
                  <a:pt x="80264" y="309880"/>
                </a:lnTo>
                <a:lnTo>
                  <a:pt x="67106" y="264160"/>
                </a:lnTo>
                <a:lnTo>
                  <a:pt x="64973" y="246380"/>
                </a:lnTo>
                <a:lnTo>
                  <a:pt x="64871" y="245110"/>
                </a:lnTo>
                <a:lnTo>
                  <a:pt x="64770" y="241363"/>
                </a:lnTo>
                <a:lnTo>
                  <a:pt x="65354" y="235419"/>
                </a:lnTo>
                <a:lnTo>
                  <a:pt x="65430" y="234657"/>
                </a:lnTo>
                <a:lnTo>
                  <a:pt x="65519" y="233680"/>
                </a:lnTo>
                <a:lnTo>
                  <a:pt x="65646" y="232410"/>
                </a:lnTo>
                <a:lnTo>
                  <a:pt x="65760" y="231140"/>
                </a:lnTo>
                <a:lnTo>
                  <a:pt x="64998" y="226060"/>
                </a:lnTo>
                <a:lnTo>
                  <a:pt x="63474" y="226060"/>
                </a:lnTo>
                <a:lnTo>
                  <a:pt x="61582" y="222250"/>
                </a:lnTo>
                <a:lnTo>
                  <a:pt x="59169" y="212090"/>
                </a:lnTo>
                <a:lnTo>
                  <a:pt x="56146" y="196850"/>
                </a:lnTo>
                <a:lnTo>
                  <a:pt x="57023" y="193040"/>
                </a:lnTo>
                <a:lnTo>
                  <a:pt x="54965" y="193040"/>
                </a:lnTo>
                <a:lnTo>
                  <a:pt x="55499" y="195287"/>
                </a:lnTo>
                <a:lnTo>
                  <a:pt x="55562" y="195580"/>
                </a:lnTo>
                <a:lnTo>
                  <a:pt x="55676" y="196062"/>
                </a:lnTo>
                <a:lnTo>
                  <a:pt x="55753" y="196380"/>
                </a:lnTo>
                <a:lnTo>
                  <a:pt x="55854" y="196850"/>
                </a:lnTo>
                <a:lnTo>
                  <a:pt x="53949" y="194310"/>
                </a:lnTo>
                <a:lnTo>
                  <a:pt x="50063" y="189230"/>
                </a:lnTo>
                <a:lnTo>
                  <a:pt x="45427" y="181610"/>
                </a:lnTo>
                <a:lnTo>
                  <a:pt x="40995" y="175260"/>
                </a:lnTo>
                <a:lnTo>
                  <a:pt x="37769" y="168910"/>
                </a:lnTo>
                <a:lnTo>
                  <a:pt x="36817" y="167640"/>
                </a:lnTo>
                <a:lnTo>
                  <a:pt x="36703" y="165100"/>
                </a:lnTo>
                <a:lnTo>
                  <a:pt x="36639" y="163830"/>
                </a:lnTo>
                <a:lnTo>
                  <a:pt x="36372" y="163830"/>
                </a:lnTo>
                <a:lnTo>
                  <a:pt x="35229" y="165100"/>
                </a:lnTo>
                <a:lnTo>
                  <a:pt x="34290" y="163830"/>
                </a:lnTo>
                <a:lnTo>
                  <a:pt x="19558" y="137160"/>
                </a:lnTo>
                <a:lnTo>
                  <a:pt x="20447" y="135890"/>
                </a:lnTo>
                <a:lnTo>
                  <a:pt x="21336" y="134620"/>
                </a:lnTo>
                <a:lnTo>
                  <a:pt x="18618" y="134620"/>
                </a:lnTo>
                <a:lnTo>
                  <a:pt x="17729" y="135890"/>
                </a:lnTo>
                <a:lnTo>
                  <a:pt x="14236" y="129540"/>
                </a:lnTo>
                <a:lnTo>
                  <a:pt x="11341" y="121920"/>
                </a:lnTo>
                <a:lnTo>
                  <a:pt x="9169" y="115570"/>
                </a:lnTo>
                <a:lnTo>
                  <a:pt x="8305" y="110490"/>
                </a:lnTo>
                <a:lnTo>
                  <a:pt x="7874" y="107950"/>
                </a:lnTo>
                <a:lnTo>
                  <a:pt x="6108" y="110490"/>
                </a:lnTo>
                <a:lnTo>
                  <a:pt x="3784" y="99060"/>
                </a:lnTo>
                <a:lnTo>
                  <a:pt x="17564" y="96608"/>
                </a:lnTo>
                <a:lnTo>
                  <a:pt x="15811" y="95250"/>
                </a:lnTo>
                <a:lnTo>
                  <a:pt x="9410" y="95250"/>
                </a:lnTo>
                <a:lnTo>
                  <a:pt x="0" y="97790"/>
                </a:lnTo>
                <a:lnTo>
                  <a:pt x="2908" y="107950"/>
                </a:lnTo>
                <a:lnTo>
                  <a:pt x="4965" y="114300"/>
                </a:lnTo>
                <a:lnTo>
                  <a:pt x="13309" y="133083"/>
                </a:lnTo>
                <a:lnTo>
                  <a:pt x="13423" y="133350"/>
                </a:lnTo>
                <a:lnTo>
                  <a:pt x="24472" y="152400"/>
                </a:lnTo>
                <a:lnTo>
                  <a:pt x="36512" y="171450"/>
                </a:lnTo>
                <a:lnTo>
                  <a:pt x="47917" y="189230"/>
                </a:lnTo>
                <a:lnTo>
                  <a:pt x="56324" y="209550"/>
                </a:lnTo>
                <a:lnTo>
                  <a:pt x="60312" y="229870"/>
                </a:lnTo>
                <a:lnTo>
                  <a:pt x="62509" y="251460"/>
                </a:lnTo>
                <a:lnTo>
                  <a:pt x="65506" y="271780"/>
                </a:lnTo>
                <a:lnTo>
                  <a:pt x="70408" y="289560"/>
                </a:lnTo>
                <a:lnTo>
                  <a:pt x="76263" y="306070"/>
                </a:lnTo>
                <a:lnTo>
                  <a:pt x="78714" y="314909"/>
                </a:lnTo>
                <a:lnTo>
                  <a:pt x="86487" y="313690"/>
                </a:lnTo>
                <a:lnTo>
                  <a:pt x="86918" y="311150"/>
                </a:lnTo>
                <a:lnTo>
                  <a:pt x="87337" y="308610"/>
                </a:lnTo>
                <a:lnTo>
                  <a:pt x="86347" y="307340"/>
                </a:lnTo>
                <a:lnTo>
                  <a:pt x="86461" y="306070"/>
                </a:lnTo>
                <a:lnTo>
                  <a:pt x="86842" y="300990"/>
                </a:lnTo>
                <a:lnTo>
                  <a:pt x="86931" y="299720"/>
                </a:lnTo>
                <a:lnTo>
                  <a:pt x="91211" y="295910"/>
                </a:lnTo>
                <a:lnTo>
                  <a:pt x="92760" y="290830"/>
                </a:lnTo>
                <a:close/>
              </a:path>
              <a:path w="311150" h="549909">
                <a:moveTo>
                  <a:pt x="94373" y="431342"/>
                </a:moveTo>
                <a:lnTo>
                  <a:pt x="94259" y="427977"/>
                </a:lnTo>
                <a:lnTo>
                  <a:pt x="94056" y="423887"/>
                </a:lnTo>
                <a:lnTo>
                  <a:pt x="94056" y="423722"/>
                </a:lnTo>
                <a:lnTo>
                  <a:pt x="92506" y="423887"/>
                </a:lnTo>
                <a:lnTo>
                  <a:pt x="89827" y="420827"/>
                </a:lnTo>
                <a:lnTo>
                  <a:pt x="87718" y="423252"/>
                </a:lnTo>
                <a:lnTo>
                  <a:pt x="87337" y="427291"/>
                </a:lnTo>
                <a:lnTo>
                  <a:pt x="87807" y="427977"/>
                </a:lnTo>
                <a:lnTo>
                  <a:pt x="92062" y="428536"/>
                </a:lnTo>
                <a:lnTo>
                  <a:pt x="94246" y="430174"/>
                </a:lnTo>
                <a:lnTo>
                  <a:pt x="94373" y="431342"/>
                </a:lnTo>
                <a:close/>
              </a:path>
              <a:path w="311150" h="549909">
                <a:moveTo>
                  <a:pt x="97116" y="436029"/>
                </a:moveTo>
                <a:lnTo>
                  <a:pt x="94754" y="434682"/>
                </a:lnTo>
                <a:lnTo>
                  <a:pt x="94589" y="433247"/>
                </a:lnTo>
                <a:lnTo>
                  <a:pt x="94703" y="436575"/>
                </a:lnTo>
                <a:lnTo>
                  <a:pt x="97116" y="436029"/>
                </a:lnTo>
                <a:close/>
              </a:path>
              <a:path w="311150" h="549909">
                <a:moveTo>
                  <a:pt x="99021" y="196291"/>
                </a:moveTo>
                <a:lnTo>
                  <a:pt x="93395" y="187642"/>
                </a:lnTo>
                <a:lnTo>
                  <a:pt x="92621" y="187121"/>
                </a:lnTo>
                <a:lnTo>
                  <a:pt x="88519" y="185445"/>
                </a:lnTo>
                <a:lnTo>
                  <a:pt x="87414" y="186029"/>
                </a:lnTo>
                <a:lnTo>
                  <a:pt x="99021" y="196291"/>
                </a:lnTo>
                <a:close/>
              </a:path>
              <a:path w="311150" h="549909">
                <a:moveTo>
                  <a:pt x="101701" y="40919"/>
                </a:moveTo>
                <a:lnTo>
                  <a:pt x="100736" y="34937"/>
                </a:lnTo>
                <a:lnTo>
                  <a:pt x="97421" y="22059"/>
                </a:lnTo>
                <a:lnTo>
                  <a:pt x="97726" y="20167"/>
                </a:lnTo>
                <a:lnTo>
                  <a:pt x="96354" y="20383"/>
                </a:lnTo>
                <a:lnTo>
                  <a:pt x="96545" y="25196"/>
                </a:lnTo>
                <a:lnTo>
                  <a:pt x="99745" y="36499"/>
                </a:lnTo>
                <a:lnTo>
                  <a:pt x="100291" y="40093"/>
                </a:lnTo>
                <a:lnTo>
                  <a:pt x="101701" y="40919"/>
                </a:lnTo>
                <a:close/>
              </a:path>
              <a:path w="311150" h="549909">
                <a:moveTo>
                  <a:pt x="104076" y="1270"/>
                </a:moveTo>
                <a:lnTo>
                  <a:pt x="102209" y="0"/>
                </a:lnTo>
                <a:lnTo>
                  <a:pt x="93319" y="3810"/>
                </a:lnTo>
                <a:lnTo>
                  <a:pt x="93408" y="6451"/>
                </a:lnTo>
                <a:lnTo>
                  <a:pt x="95008" y="3810"/>
                </a:lnTo>
                <a:lnTo>
                  <a:pt x="100825" y="1270"/>
                </a:lnTo>
                <a:lnTo>
                  <a:pt x="104076" y="1270"/>
                </a:lnTo>
                <a:close/>
              </a:path>
              <a:path w="311150" h="549909">
                <a:moveTo>
                  <a:pt x="104216" y="154317"/>
                </a:moveTo>
                <a:lnTo>
                  <a:pt x="103492" y="153441"/>
                </a:lnTo>
                <a:lnTo>
                  <a:pt x="101079" y="150558"/>
                </a:lnTo>
                <a:lnTo>
                  <a:pt x="91122" y="158521"/>
                </a:lnTo>
                <a:lnTo>
                  <a:pt x="89192" y="160566"/>
                </a:lnTo>
                <a:lnTo>
                  <a:pt x="91084" y="161099"/>
                </a:lnTo>
                <a:lnTo>
                  <a:pt x="104216" y="154317"/>
                </a:lnTo>
                <a:close/>
              </a:path>
              <a:path w="311150" h="549909">
                <a:moveTo>
                  <a:pt x="105067" y="142240"/>
                </a:moveTo>
                <a:lnTo>
                  <a:pt x="104305" y="139700"/>
                </a:lnTo>
                <a:lnTo>
                  <a:pt x="102285" y="133350"/>
                </a:lnTo>
                <a:lnTo>
                  <a:pt x="100063" y="127000"/>
                </a:lnTo>
                <a:lnTo>
                  <a:pt x="97942" y="120650"/>
                </a:lnTo>
                <a:lnTo>
                  <a:pt x="97256" y="119380"/>
                </a:lnTo>
                <a:lnTo>
                  <a:pt x="96405" y="115570"/>
                </a:lnTo>
                <a:lnTo>
                  <a:pt x="94576" y="119380"/>
                </a:lnTo>
                <a:lnTo>
                  <a:pt x="97777" y="125730"/>
                </a:lnTo>
                <a:lnTo>
                  <a:pt x="101422" y="134620"/>
                </a:lnTo>
                <a:lnTo>
                  <a:pt x="101523" y="135890"/>
                </a:lnTo>
                <a:lnTo>
                  <a:pt x="101612" y="137160"/>
                </a:lnTo>
                <a:lnTo>
                  <a:pt x="101714" y="138430"/>
                </a:lnTo>
                <a:lnTo>
                  <a:pt x="101803" y="139700"/>
                </a:lnTo>
                <a:lnTo>
                  <a:pt x="101904" y="140995"/>
                </a:lnTo>
                <a:lnTo>
                  <a:pt x="101993" y="142240"/>
                </a:lnTo>
                <a:lnTo>
                  <a:pt x="105067" y="142240"/>
                </a:lnTo>
                <a:close/>
              </a:path>
              <a:path w="311150" h="549909">
                <a:moveTo>
                  <a:pt x="105435" y="142240"/>
                </a:moveTo>
                <a:lnTo>
                  <a:pt x="105067" y="142240"/>
                </a:lnTo>
                <a:lnTo>
                  <a:pt x="105130" y="142468"/>
                </a:lnTo>
                <a:lnTo>
                  <a:pt x="105435" y="142240"/>
                </a:lnTo>
                <a:close/>
              </a:path>
              <a:path w="311150" h="549909">
                <a:moveTo>
                  <a:pt x="105511" y="150393"/>
                </a:moveTo>
                <a:lnTo>
                  <a:pt x="104978" y="149860"/>
                </a:lnTo>
                <a:lnTo>
                  <a:pt x="104762" y="150393"/>
                </a:lnTo>
                <a:lnTo>
                  <a:pt x="104521" y="151130"/>
                </a:lnTo>
                <a:lnTo>
                  <a:pt x="105511" y="150393"/>
                </a:lnTo>
                <a:close/>
              </a:path>
              <a:path w="311150" h="549909">
                <a:moveTo>
                  <a:pt x="105740" y="327660"/>
                </a:moveTo>
                <a:lnTo>
                  <a:pt x="105206" y="327660"/>
                </a:lnTo>
                <a:lnTo>
                  <a:pt x="102247" y="326390"/>
                </a:lnTo>
                <a:lnTo>
                  <a:pt x="101701" y="328930"/>
                </a:lnTo>
                <a:lnTo>
                  <a:pt x="105740" y="327660"/>
                </a:lnTo>
                <a:close/>
              </a:path>
              <a:path w="311150" h="549909">
                <a:moveTo>
                  <a:pt x="106172" y="146050"/>
                </a:moveTo>
                <a:lnTo>
                  <a:pt x="105816" y="144780"/>
                </a:lnTo>
                <a:lnTo>
                  <a:pt x="105130" y="142468"/>
                </a:lnTo>
                <a:lnTo>
                  <a:pt x="100495" y="146050"/>
                </a:lnTo>
                <a:lnTo>
                  <a:pt x="104444" y="146050"/>
                </a:lnTo>
                <a:lnTo>
                  <a:pt x="103708" y="148590"/>
                </a:lnTo>
                <a:lnTo>
                  <a:pt x="104978" y="149860"/>
                </a:lnTo>
                <a:lnTo>
                  <a:pt x="105346" y="148590"/>
                </a:lnTo>
                <a:lnTo>
                  <a:pt x="106172" y="146050"/>
                </a:lnTo>
                <a:close/>
              </a:path>
              <a:path w="311150" h="549909">
                <a:moveTo>
                  <a:pt x="107061" y="157010"/>
                </a:moveTo>
                <a:lnTo>
                  <a:pt x="103352" y="157949"/>
                </a:lnTo>
                <a:lnTo>
                  <a:pt x="99212" y="160362"/>
                </a:lnTo>
                <a:lnTo>
                  <a:pt x="95313" y="163474"/>
                </a:lnTo>
                <a:lnTo>
                  <a:pt x="93992" y="162699"/>
                </a:lnTo>
                <a:lnTo>
                  <a:pt x="94564" y="165036"/>
                </a:lnTo>
                <a:lnTo>
                  <a:pt x="99161" y="163195"/>
                </a:lnTo>
                <a:lnTo>
                  <a:pt x="104394" y="161594"/>
                </a:lnTo>
                <a:lnTo>
                  <a:pt x="107061" y="157010"/>
                </a:lnTo>
                <a:close/>
              </a:path>
              <a:path w="311150" h="549909">
                <a:moveTo>
                  <a:pt x="109512" y="433247"/>
                </a:moveTo>
                <a:lnTo>
                  <a:pt x="97116" y="436029"/>
                </a:lnTo>
                <a:lnTo>
                  <a:pt x="100799" y="438124"/>
                </a:lnTo>
                <a:lnTo>
                  <a:pt x="106083" y="437667"/>
                </a:lnTo>
                <a:lnTo>
                  <a:pt x="108585" y="435330"/>
                </a:lnTo>
                <a:lnTo>
                  <a:pt x="109512" y="433247"/>
                </a:lnTo>
                <a:close/>
              </a:path>
              <a:path w="311150" h="549909">
                <a:moveTo>
                  <a:pt x="109575" y="423621"/>
                </a:moveTo>
                <a:lnTo>
                  <a:pt x="109537" y="423252"/>
                </a:lnTo>
                <a:lnTo>
                  <a:pt x="109448" y="422376"/>
                </a:lnTo>
                <a:lnTo>
                  <a:pt x="109334" y="421220"/>
                </a:lnTo>
                <a:lnTo>
                  <a:pt x="109270" y="420585"/>
                </a:lnTo>
                <a:lnTo>
                  <a:pt x="106476" y="421170"/>
                </a:lnTo>
                <a:lnTo>
                  <a:pt x="104673" y="419735"/>
                </a:lnTo>
                <a:lnTo>
                  <a:pt x="97472" y="420585"/>
                </a:lnTo>
                <a:lnTo>
                  <a:pt x="97726" y="420585"/>
                </a:lnTo>
                <a:lnTo>
                  <a:pt x="96507" y="421220"/>
                </a:lnTo>
                <a:lnTo>
                  <a:pt x="95161" y="423494"/>
                </a:lnTo>
                <a:lnTo>
                  <a:pt x="106184" y="421220"/>
                </a:lnTo>
                <a:lnTo>
                  <a:pt x="106553" y="421220"/>
                </a:lnTo>
                <a:lnTo>
                  <a:pt x="109575" y="423621"/>
                </a:lnTo>
                <a:close/>
              </a:path>
              <a:path w="311150" h="549909">
                <a:moveTo>
                  <a:pt x="110528" y="433019"/>
                </a:moveTo>
                <a:lnTo>
                  <a:pt x="110451" y="432333"/>
                </a:lnTo>
                <a:lnTo>
                  <a:pt x="110350" y="431342"/>
                </a:lnTo>
                <a:lnTo>
                  <a:pt x="109613" y="433019"/>
                </a:lnTo>
                <a:lnTo>
                  <a:pt x="109512" y="433247"/>
                </a:lnTo>
                <a:lnTo>
                  <a:pt x="110528" y="433019"/>
                </a:lnTo>
                <a:close/>
              </a:path>
              <a:path w="311150" h="549909">
                <a:moveTo>
                  <a:pt x="110744" y="288048"/>
                </a:moveTo>
                <a:lnTo>
                  <a:pt x="109626" y="280035"/>
                </a:lnTo>
                <a:lnTo>
                  <a:pt x="109740" y="273989"/>
                </a:lnTo>
                <a:lnTo>
                  <a:pt x="106184" y="292735"/>
                </a:lnTo>
                <a:lnTo>
                  <a:pt x="110744" y="288048"/>
                </a:lnTo>
                <a:close/>
              </a:path>
              <a:path w="311150" h="549909">
                <a:moveTo>
                  <a:pt x="111099" y="429666"/>
                </a:moveTo>
                <a:lnTo>
                  <a:pt x="109639" y="423887"/>
                </a:lnTo>
                <a:lnTo>
                  <a:pt x="109943" y="427291"/>
                </a:lnTo>
                <a:lnTo>
                  <a:pt x="110070" y="428536"/>
                </a:lnTo>
                <a:lnTo>
                  <a:pt x="110185" y="429666"/>
                </a:lnTo>
                <a:lnTo>
                  <a:pt x="110236" y="430174"/>
                </a:lnTo>
                <a:lnTo>
                  <a:pt x="110350" y="431342"/>
                </a:lnTo>
                <a:lnTo>
                  <a:pt x="111099" y="429666"/>
                </a:lnTo>
                <a:close/>
              </a:path>
              <a:path w="311150" h="549909">
                <a:moveTo>
                  <a:pt x="112610" y="341337"/>
                </a:moveTo>
                <a:lnTo>
                  <a:pt x="112420" y="340067"/>
                </a:lnTo>
                <a:lnTo>
                  <a:pt x="98132" y="337388"/>
                </a:lnTo>
                <a:lnTo>
                  <a:pt x="99644" y="340817"/>
                </a:lnTo>
                <a:lnTo>
                  <a:pt x="105956" y="341782"/>
                </a:lnTo>
                <a:lnTo>
                  <a:pt x="109982" y="341769"/>
                </a:lnTo>
                <a:lnTo>
                  <a:pt x="112610" y="341337"/>
                </a:lnTo>
                <a:close/>
              </a:path>
              <a:path w="311150" h="549909">
                <a:moveTo>
                  <a:pt x="118008" y="148590"/>
                </a:moveTo>
                <a:lnTo>
                  <a:pt x="117348" y="146050"/>
                </a:lnTo>
                <a:lnTo>
                  <a:pt x="115125" y="144780"/>
                </a:lnTo>
                <a:lnTo>
                  <a:pt x="111531" y="121920"/>
                </a:lnTo>
                <a:lnTo>
                  <a:pt x="108521" y="99060"/>
                </a:lnTo>
                <a:lnTo>
                  <a:pt x="105702" y="78740"/>
                </a:lnTo>
                <a:lnTo>
                  <a:pt x="101854" y="57162"/>
                </a:lnTo>
                <a:lnTo>
                  <a:pt x="101777" y="56718"/>
                </a:lnTo>
                <a:lnTo>
                  <a:pt x="101663" y="56095"/>
                </a:lnTo>
                <a:lnTo>
                  <a:pt x="101473" y="56095"/>
                </a:lnTo>
                <a:lnTo>
                  <a:pt x="103479" y="53340"/>
                </a:lnTo>
                <a:lnTo>
                  <a:pt x="101460" y="53340"/>
                </a:lnTo>
                <a:lnTo>
                  <a:pt x="100977" y="52070"/>
                </a:lnTo>
                <a:lnTo>
                  <a:pt x="93637" y="13970"/>
                </a:lnTo>
                <a:lnTo>
                  <a:pt x="93560" y="11430"/>
                </a:lnTo>
                <a:lnTo>
                  <a:pt x="93484" y="8890"/>
                </a:lnTo>
                <a:lnTo>
                  <a:pt x="93408" y="6451"/>
                </a:lnTo>
                <a:lnTo>
                  <a:pt x="91922" y="8890"/>
                </a:lnTo>
                <a:lnTo>
                  <a:pt x="92049" y="13970"/>
                </a:lnTo>
                <a:lnTo>
                  <a:pt x="92176" y="19050"/>
                </a:lnTo>
                <a:lnTo>
                  <a:pt x="92240" y="21590"/>
                </a:lnTo>
                <a:lnTo>
                  <a:pt x="94996" y="37769"/>
                </a:lnTo>
                <a:lnTo>
                  <a:pt x="95046" y="38100"/>
                </a:lnTo>
                <a:lnTo>
                  <a:pt x="103378" y="80010"/>
                </a:lnTo>
                <a:lnTo>
                  <a:pt x="106489" y="105410"/>
                </a:lnTo>
                <a:lnTo>
                  <a:pt x="108077" y="118110"/>
                </a:lnTo>
                <a:lnTo>
                  <a:pt x="109131" y="124460"/>
                </a:lnTo>
                <a:lnTo>
                  <a:pt x="110680" y="133083"/>
                </a:lnTo>
                <a:lnTo>
                  <a:pt x="111988" y="142240"/>
                </a:lnTo>
                <a:lnTo>
                  <a:pt x="111988" y="147320"/>
                </a:lnTo>
                <a:lnTo>
                  <a:pt x="111785" y="147320"/>
                </a:lnTo>
                <a:lnTo>
                  <a:pt x="110883" y="148590"/>
                </a:lnTo>
                <a:lnTo>
                  <a:pt x="110642" y="147320"/>
                </a:lnTo>
                <a:lnTo>
                  <a:pt x="108140" y="137160"/>
                </a:lnTo>
                <a:lnTo>
                  <a:pt x="104470" y="127000"/>
                </a:lnTo>
                <a:lnTo>
                  <a:pt x="100380" y="116840"/>
                </a:lnTo>
                <a:lnTo>
                  <a:pt x="99441" y="114300"/>
                </a:lnTo>
                <a:lnTo>
                  <a:pt x="96596" y="106680"/>
                </a:lnTo>
                <a:lnTo>
                  <a:pt x="96253" y="105410"/>
                </a:lnTo>
                <a:lnTo>
                  <a:pt x="92760" y="92837"/>
                </a:lnTo>
                <a:lnTo>
                  <a:pt x="92760" y="105410"/>
                </a:lnTo>
                <a:lnTo>
                  <a:pt x="91465" y="101600"/>
                </a:lnTo>
                <a:lnTo>
                  <a:pt x="88874" y="93980"/>
                </a:lnTo>
                <a:lnTo>
                  <a:pt x="87960" y="87630"/>
                </a:lnTo>
                <a:lnTo>
                  <a:pt x="87439" y="83934"/>
                </a:lnTo>
                <a:lnTo>
                  <a:pt x="88849" y="85090"/>
                </a:lnTo>
                <a:lnTo>
                  <a:pt x="88950" y="86360"/>
                </a:lnTo>
                <a:lnTo>
                  <a:pt x="89039" y="87630"/>
                </a:lnTo>
                <a:lnTo>
                  <a:pt x="89128" y="88900"/>
                </a:lnTo>
                <a:lnTo>
                  <a:pt x="91973" y="100431"/>
                </a:lnTo>
                <a:lnTo>
                  <a:pt x="92760" y="105410"/>
                </a:lnTo>
                <a:lnTo>
                  <a:pt x="92760" y="92837"/>
                </a:lnTo>
                <a:lnTo>
                  <a:pt x="92024" y="90170"/>
                </a:lnTo>
                <a:lnTo>
                  <a:pt x="90703" y="83934"/>
                </a:lnTo>
                <a:lnTo>
                  <a:pt x="90424" y="82626"/>
                </a:lnTo>
                <a:lnTo>
                  <a:pt x="90297" y="82016"/>
                </a:lnTo>
                <a:lnTo>
                  <a:pt x="90246" y="81749"/>
                </a:lnTo>
                <a:lnTo>
                  <a:pt x="90144" y="81280"/>
                </a:lnTo>
                <a:lnTo>
                  <a:pt x="89065" y="76200"/>
                </a:lnTo>
                <a:lnTo>
                  <a:pt x="86868" y="66040"/>
                </a:lnTo>
                <a:lnTo>
                  <a:pt x="84721" y="56235"/>
                </a:lnTo>
                <a:lnTo>
                  <a:pt x="84721" y="72390"/>
                </a:lnTo>
                <a:lnTo>
                  <a:pt x="83223" y="72720"/>
                </a:lnTo>
                <a:lnTo>
                  <a:pt x="83223" y="76200"/>
                </a:lnTo>
                <a:lnTo>
                  <a:pt x="80899" y="75272"/>
                </a:lnTo>
                <a:lnTo>
                  <a:pt x="80200" y="75272"/>
                </a:lnTo>
                <a:lnTo>
                  <a:pt x="80606" y="75158"/>
                </a:lnTo>
                <a:lnTo>
                  <a:pt x="81394" y="74930"/>
                </a:lnTo>
                <a:lnTo>
                  <a:pt x="82080" y="73660"/>
                </a:lnTo>
                <a:lnTo>
                  <a:pt x="83223" y="76200"/>
                </a:lnTo>
                <a:lnTo>
                  <a:pt x="83223" y="72720"/>
                </a:lnTo>
                <a:lnTo>
                  <a:pt x="78879" y="73660"/>
                </a:lnTo>
                <a:lnTo>
                  <a:pt x="76542" y="71120"/>
                </a:lnTo>
                <a:lnTo>
                  <a:pt x="76898" y="71120"/>
                </a:lnTo>
                <a:lnTo>
                  <a:pt x="77584" y="68580"/>
                </a:lnTo>
                <a:lnTo>
                  <a:pt x="82943" y="69850"/>
                </a:lnTo>
                <a:lnTo>
                  <a:pt x="83388" y="68580"/>
                </a:lnTo>
                <a:lnTo>
                  <a:pt x="83820" y="67310"/>
                </a:lnTo>
                <a:lnTo>
                  <a:pt x="84721" y="72390"/>
                </a:lnTo>
                <a:lnTo>
                  <a:pt x="84721" y="56235"/>
                </a:lnTo>
                <a:lnTo>
                  <a:pt x="84556" y="55473"/>
                </a:lnTo>
                <a:lnTo>
                  <a:pt x="84442" y="54952"/>
                </a:lnTo>
                <a:lnTo>
                  <a:pt x="84366" y="54610"/>
                </a:lnTo>
                <a:lnTo>
                  <a:pt x="83210" y="50800"/>
                </a:lnTo>
                <a:lnTo>
                  <a:pt x="79375" y="38100"/>
                </a:lnTo>
                <a:lnTo>
                  <a:pt x="76187" y="34340"/>
                </a:lnTo>
                <a:lnTo>
                  <a:pt x="76187" y="37769"/>
                </a:lnTo>
                <a:lnTo>
                  <a:pt x="73215" y="36830"/>
                </a:lnTo>
                <a:lnTo>
                  <a:pt x="74002" y="34290"/>
                </a:lnTo>
                <a:lnTo>
                  <a:pt x="76187" y="37769"/>
                </a:lnTo>
                <a:lnTo>
                  <a:pt x="76187" y="34340"/>
                </a:lnTo>
                <a:lnTo>
                  <a:pt x="71856" y="29210"/>
                </a:lnTo>
                <a:lnTo>
                  <a:pt x="67297" y="27940"/>
                </a:lnTo>
                <a:lnTo>
                  <a:pt x="68427" y="28879"/>
                </a:lnTo>
                <a:lnTo>
                  <a:pt x="73875" y="33020"/>
                </a:lnTo>
                <a:lnTo>
                  <a:pt x="73469" y="34290"/>
                </a:lnTo>
                <a:lnTo>
                  <a:pt x="71589" y="34290"/>
                </a:lnTo>
                <a:lnTo>
                  <a:pt x="71183" y="36830"/>
                </a:lnTo>
                <a:lnTo>
                  <a:pt x="72555" y="40640"/>
                </a:lnTo>
                <a:lnTo>
                  <a:pt x="73825" y="39370"/>
                </a:lnTo>
                <a:lnTo>
                  <a:pt x="74104" y="40640"/>
                </a:lnTo>
                <a:lnTo>
                  <a:pt x="72301" y="44450"/>
                </a:lnTo>
                <a:lnTo>
                  <a:pt x="75793" y="45720"/>
                </a:lnTo>
                <a:lnTo>
                  <a:pt x="73113" y="46990"/>
                </a:lnTo>
                <a:lnTo>
                  <a:pt x="78473" y="48260"/>
                </a:lnTo>
                <a:lnTo>
                  <a:pt x="76161" y="44450"/>
                </a:lnTo>
                <a:lnTo>
                  <a:pt x="77025" y="39370"/>
                </a:lnTo>
                <a:lnTo>
                  <a:pt x="76974" y="39014"/>
                </a:lnTo>
                <a:lnTo>
                  <a:pt x="77228" y="38100"/>
                </a:lnTo>
                <a:lnTo>
                  <a:pt x="77076" y="39014"/>
                </a:lnTo>
                <a:lnTo>
                  <a:pt x="77050" y="39141"/>
                </a:lnTo>
                <a:lnTo>
                  <a:pt x="77190" y="39370"/>
                </a:lnTo>
                <a:lnTo>
                  <a:pt x="79375" y="44450"/>
                </a:lnTo>
                <a:lnTo>
                  <a:pt x="79349" y="49530"/>
                </a:lnTo>
                <a:lnTo>
                  <a:pt x="74904" y="49530"/>
                </a:lnTo>
                <a:lnTo>
                  <a:pt x="78460" y="53340"/>
                </a:lnTo>
                <a:lnTo>
                  <a:pt x="79057" y="55473"/>
                </a:lnTo>
                <a:lnTo>
                  <a:pt x="79108" y="54610"/>
                </a:lnTo>
                <a:lnTo>
                  <a:pt x="79197" y="53340"/>
                </a:lnTo>
                <a:lnTo>
                  <a:pt x="79286" y="52070"/>
                </a:lnTo>
                <a:lnTo>
                  <a:pt x="79375" y="50800"/>
                </a:lnTo>
                <a:lnTo>
                  <a:pt x="82931" y="66040"/>
                </a:lnTo>
                <a:lnTo>
                  <a:pt x="78943" y="57162"/>
                </a:lnTo>
                <a:lnTo>
                  <a:pt x="79006" y="56095"/>
                </a:lnTo>
                <a:lnTo>
                  <a:pt x="79222" y="56095"/>
                </a:lnTo>
                <a:lnTo>
                  <a:pt x="79489" y="56095"/>
                </a:lnTo>
                <a:lnTo>
                  <a:pt x="79159" y="55880"/>
                </a:lnTo>
                <a:lnTo>
                  <a:pt x="79057" y="55473"/>
                </a:lnTo>
                <a:lnTo>
                  <a:pt x="79019" y="55791"/>
                </a:lnTo>
                <a:lnTo>
                  <a:pt x="75387" y="53340"/>
                </a:lnTo>
                <a:lnTo>
                  <a:pt x="76263" y="56718"/>
                </a:lnTo>
                <a:lnTo>
                  <a:pt x="76390" y="57162"/>
                </a:lnTo>
                <a:lnTo>
                  <a:pt x="77063" y="58242"/>
                </a:lnTo>
                <a:lnTo>
                  <a:pt x="77165" y="58420"/>
                </a:lnTo>
                <a:lnTo>
                  <a:pt x="77914" y="60820"/>
                </a:lnTo>
                <a:lnTo>
                  <a:pt x="77952" y="60960"/>
                </a:lnTo>
                <a:lnTo>
                  <a:pt x="79362" y="60960"/>
                </a:lnTo>
                <a:lnTo>
                  <a:pt x="79425" y="63500"/>
                </a:lnTo>
                <a:lnTo>
                  <a:pt x="78016" y="66040"/>
                </a:lnTo>
                <a:lnTo>
                  <a:pt x="78359" y="67310"/>
                </a:lnTo>
                <a:lnTo>
                  <a:pt x="75780" y="67310"/>
                </a:lnTo>
                <a:lnTo>
                  <a:pt x="76809" y="68580"/>
                </a:lnTo>
                <a:lnTo>
                  <a:pt x="76060" y="72390"/>
                </a:lnTo>
                <a:lnTo>
                  <a:pt x="73748" y="74930"/>
                </a:lnTo>
                <a:lnTo>
                  <a:pt x="70104" y="74930"/>
                </a:lnTo>
                <a:lnTo>
                  <a:pt x="69545" y="76200"/>
                </a:lnTo>
                <a:lnTo>
                  <a:pt x="73850" y="77482"/>
                </a:lnTo>
                <a:lnTo>
                  <a:pt x="76911" y="76200"/>
                </a:lnTo>
                <a:lnTo>
                  <a:pt x="80187" y="75285"/>
                </a:lnTo>
                <a:lnTo>
                  <a:pt x="81216" y="77597"/>
                </a:lnTo>
                <a:lnTo>
                  <a:pt x="83883" y="77597"/>
                </a:lnTo>
                <a:lnTo>
                  <a:pt x="83794" y="80010"/>
                </a:lnTo>
                <a:lnTo>
                  <a:pt x="84404" y="81749"/>
                </a:lnTo>
                <a:lnTo>
                  <a:pt x="85788" y="81280"/>
                </a:lnTo>
                <a:lnTo>
                  <a:pt x="85001" y="82626"/>
                </a:lnTo>
                <a:lnTo>
                  <a:pt x="84366" y="83934"/>
                </a:lnTo>
                <a:lnTo>
                  <a:pt x="85534" y="86360"/>
                </a:lnTo>
                <a:lnTo>
                  <a:pt x="80568" y="88900"/>
                </a:lnTo>
                <a:lnTo>
                  <a:pt x="86194" y="87630"/>
                </a:lnTo>
                <a:lnTo>
                  <a:pt x="86499" y="88900"/>
                </a:lnTo>
                <a:lnTo>
                  <a:pt x="85623" y="95250"/>
                </a:lnTo>
                <a:lnTo>
                  <a:pt x="87401" y="93980"/>
                </a:lnTo>
                <a:lnTo>
                  <a:pt x="88887" y="99060"/>
                </a:lnTo>
                <a:lnTo>
                  <a:pt x="89192" y="100431"/>
                </a:lnTo>
                <a:lnTo>
                  <a:pt x="87414" y="102870"/>
                </a:lnTo>
                <a:lnTo>
                  <a:pt x="90741" y="101600"/>
                </a:lnTo>
                <a:lnTo>
                  <a:pt x="89573" y="105410"/>
                </a:lnTo>
                <a:lnTo>
                  <a:pt x="91541" y="107950"/>
                </a:lnTo>
                <a:lnTo>
                  <a:pt x="94145" y="106680"/>
                </a:lnTo>
                <a:lnTo>
                  <a:pt x="93497" y="109220"/>
                </a:lnTo>
                <a:lnTo>
                  <a:pt x="92354" y="109220"/>
                </a:lnTo>
                <a:lnTo>
                  <a:pt x="91338" y="111760"/>
                </a:lnTo>
                <a:lnTo>
                  <a:pt x="92036" y="114300"/>
                </a:lnTo>
                <a:lnTo>
                  <a:pt x="89763" y="115570"/>
                </a:lnTo>
                <a:lnTo>
                  <a:pt x="82384" y="115570"/>
                </a:lnTo>
                <a:lnTo>
                  <a:pt x="81153" y="119380"/>
                </a:lnTo>
                <a:lnTo>
                  <a:pt x="83045" y="118110"/>
                </a:lnTo>
                <a:lnTo>
                  <a:pt x="85267" y="119380"/>
                </a:lnTo>
                <a:lnTo>
                  <a:pt x="89649" y="118110"/>
                </a:lnTo>
                <a:lnTo>
                  <a:pt x="95389" y="114300"/>
                </a:lnTo>
                <a:lnTo>
                  <a:pt x="96786" y="115570"/>
                </a:lnTo>
                <a:lnTo>
                  <a:pt x="100164" y="123190"/>
                </a:lnTo>
                <a:lnTo>
                  <a:pt x="105714" y="139700"/>
                </a:lnTo>
                <a:lnTo>
                  <a:pt x="107924" y="148590"/>
                </a:lnTo>
                <a:lnTo>
                  <a:pt x="105511" y="150393"/>
                </a:lnTo>
                <a:lnTo>
                  <a:pt x="106235" y="151130"/>
                </a:lnTo>
                <a:lnTo>
                  <a:pt x="104381" y="154940"/>
                </a:lnTo>
                <a:lnTo>
                  <a:pt x="108445" y="153670"/>
                </a:lnTo>
                <a:lnTo>
                  <a:pt x="112001" y="151130"/>
                </a:lnTo>
                <a:lnTo>
                  <a:pt x="118008" y="148590"/>
                </a:lnTo>
                <a:close/>
              </a:path>
              <a:path w="311150" h="549909">
                <a:moveTo>
                  <a:pt x="120167" y="399732"/>
                </a:moveTo>
                <a:lnTo>
                  <a:pt x="119253" y="400050"/>
                </a:lnTo>
                <a:lnTo>
                  <a:pt x="120065" y="400050"/>
                </a:lnTo>
                <a:lnTo>
                  <a:pt x="120167" y="399732"/>
                </a:lnTo>
                <a:close/>
              </a:path>
              <a:path w="311150" h="549909">
                <a:moveTo>
                  <a:pt x="120611" y="250748"/>
                </a:moveTo>
                <a:lnTo>
                  <a:pt x="120345" y="250990"/>
                </a:lnTo>
                <a:lnTo>
                  <a:pt x="120408" y="251129"/>
                </a:lnTo>
                <a:lnTo>
                  <a:pt x="120611" y="250748"/>
                </a:lnTo>
                <a:close/>
              </a:path>
              <a:path w="311150" h="549909">
                <a:moveTo>
                  <a:pt x="120700" y="349377"/>
                </a:moveTo>
                <a:lnTo>
                  <a:pt x="120472" y="348094"/>
                </a:lnTo>
                <a:lnTo>
                  <a:pt x="106616" y="348094"/>
                </a:lnTo>
                <a:lnTo>
                  <a:pt x="105638" y="345782"/>
                </a:lnTo>
                <a:lnTo>
                  <a:pt x="106172" y="348983"/>
                </a:lnTo>
                <a:lnTo>
                  <a:pt x="110274" y="349923"/>
                </a:lnTo>
                <a:lnTo>
                  <a:pt x="113626" y="350215"/>
                </a:lnTo>
                <a:lnTo>
                  <a:pt x="118770" y="349275"/>
                </a:lnTo>
                <a:lnTo>
                  <a:pt x="120700" y="349377"/>
                </a:lnTo>
                <a:close/>
              </a:path>
              <a:path w="311150" h="549909">
                <a:moveTo>
                  <a:pt x="121894" y="195287"/>
                </a:moveTo>
                <a:lnTo>
                  <a:pt x="121361" y="192735"/>
                </a:lnTo>
                <a:lnTo>
                  <a:pt x="114109" y="190398"/>
                </a:lnTo>
                <a:lnTo>
                  <a:pt x="107315" y="191198"/>
                </a:lnTo>
                <a:lnTo>
                  <a:pt x="99910" y="190944"/>
                </a:lnTo>
                <a:lnTo>
                  <a:pt x="100253" y="192582"/>
                </a:lnTo>
                <a:lnTo>
                  <a:pt x="101676" y="192595"/>
                </a:lnTo>
                <a:lnTo>
                  <a:pt x="107619" y="193306"/>
                </a:lnTo>
                <a:lnTo>
                  <a:pt x="113893" y="194271"/>
                </a:lnTo>
                <a:lnTo>
                  <a:pt x="120142" y="194602"/>
                </a:lnTo>
                <a:lnTo>
                  <a:pt x="121894" y="195287"/>
                </a:lnTo>
                <a:close/>
              </a:path>
              <a:path w="311150" h="549909">
                <a:moveTo>
                  <a:pt x="122910" y="148590"/>
                </a:moveTo>
                <a:lnTo>
                  <a:pt x="121361" y="147320"/>
                </a:lnTo>
                <a:lnTo>
                  <a:pt x="118021" y="148590"/>
                </a:lnTo>
                <a:lnTo>
                  <a:pt x="114871" y="152400"/>
                </a:lnTo>
                <a:lnTo>
                  <a:pt x="117894" y="151130"/>
                </a:lnTo>
                <a:lnTo>
                  <a:pt x="122910" y="148590"/>
                </a:lnTo>
                <a:close/>
              </a:path>
              <a:path w="311150" h="549909">
                <a:moveTo>
                  <a:pt x="123151" y="58242"/>
                </a:moveTo>
                <a:lnTo>
                  <a:pt x="123012" y="58420"/>
                </a:lnTo>
                <a:lnTo>
                  <a:pt x="123151" y="58420"/>
                </a:lnTo>
                <a:lnTo>
                  <a:pt x="123151" y="58242"/>
                </a:lnTo>
                <a:close/>
              </a:path>
              <a:path w="311150" h="549909">
                <a:moveTo>
                  <a:pt x="123964" y="57162"/>
                </a:moveTo>
                <a:lnTo>
                  <a:pt x="123761" y="56718"/>
                </a:lnTo>
                <a:lnTo>
                  <a:pt x="123151" y="57162"/>
                </a:lnTo>
                <a:lnTo>
                  <a:pt x="123151" y="58242"/>
                </a:lnTo>
                <a:lnTo>
                  <a:pt x="123964" y="57162"/>
                </a:lnTo>
                <a:close/>
              </a:path>
              <a:path w="311150" h="549909">
                <a:moveTo>
                  <a:pt x="124040" y="244513"/>
                </a:moveTo>
                <a:lnTo>
                  <a:pt x="120611" y="250748"/>
                </a:lnTo>
                <a:lnTo>
                  <a:pt x="123177" y="248437"/>
                </a:lnTo>
                <a:lnTo>
                  <a:pt x="124040" y="244513"/>
                </a:lnTo>
                <a:close/>
              </a:path>
              <a:path w="311150" h="549909">
                <a:moveTo>
                  <a:pt x="124802" y="56095"/>
                </a:moveTo>
                <a:lnTo>
                  <a:pt x="123964" y="57162"/>
                </a:lnTo>
                <a:lnTo>
                  <a:pt x="124434" y="58242"/>
                </a:lnTo>
                <a:lnTo>
                  <a:pt x="124663" y="57162"/>
                </a:lnTo>
                <a:lnTo>
                  <a:pt x="124726" y="56718"/>
                </a:lnTo>
                <a:lnTo>
                  <a:pt x="124802" y="56095"/>
                </a:lnTo>
                <a:close/>
              </a:path>
              <a:path w="311150" h="549909">
                <a:moveTo>
                  <a:pt x="124841" y="56095"/>
                </a:moveTo>
                <a:lnTo>
                  <a:pt x="122986" y="54952"/>
                </a:lnTo>
                <a:lnTo>
                  <a:pt x="123761" y="56718"/>
                </a:lnTo>
                <a:lnTo>
                  <a:pt x="124625" y="56095"/>
                </a:lnTo>
                <a:lnTo>
                  <a:pt x="124802" y="56095"/>
                </a:lnTo>
                <a:close/>
              </a:path>
              <a:path w="311150" h="549909">
                <a:moveTo>
                  <a:pt x="124929" y="318617"/>
                </a:moveTo>
                <a:lnTo>
                  <a:pt x="124167" y="316103"/>
                </a:lnTo>
                <a:lnTo>
                  <a:pt x="117779" y="318350"/>
                </a:lnTo>
                <a:lnTo>
                  <a:pt x="114896" y="319151"/>
                </a:lnTo>
                <a:lnTo>
                  <a:pt x="113106" y="319125"/>
                </a:lnTo>
                <a:lnTo>
                  <a:pt x="113322" y="320408"/>
                </a:lnTo>
                <a:lnTo>
                  <a:pt x="117068" y="321360"/>
                </a:lnTo>
                <a:lnTo>
                  <a:pt x="115544" y="323075"/>
                </a:lnTo>
                <a:lnTo>
                  <a:pt x="114668" y="323100"/>
                </a:lnTo>
                <a:lnTo>
                  <a:pt x="109918" y="323215"/>
                </a:lnTo>
                <a:lnTo>
                  <a:pt x="105130" y="323100"/>
                </a:lnTo>
                <a:lnTo>
                  <a:pt x="99898" y="323100"/>
                </a:lnTo>
                <a:lnTo>
                  <a:pt x="97193" y="320484"/>
                </a:lnTo>
                <a:lnTo>
                  <a:pt x="95465" y="321322"/>
                </a:lnTo>
                <a:lnTo>
                  <a:pt x="99021" y="323113"/>
                </a:lnTo>
                <a:lnTo>
                  <a:pt x="96354" y="325780"/>
                </a:lnTo>
                <a:lnTo>
                  <a:pt x="101257" y="323989"/>
                </a:lnTo>
                <a:lnTo>
                  <a:pt x="100812" y="325767"/>
                </a:lnTo>
                <a:lnTo>
                  <a:pt x="106819" y="325501"/>
                </a:lnTo>
                <a:lnTo>
                  <a:pt x="112674" y="325729"/>
                </a:lnTo>
                <a:lnTo>
                  <a:pt x="118694" y="323989"/>
                </a:lnTo>
                <a:lnTo>
                  <a:pt x="117856" y="321551"/>
                </a:lnTo>
                <a:lnTo>
                  <a:pt x="120675" y="319849"/>
                </a:lnTo>
                <a:lnTo>
                  <a:pt x="124929" y="318617"/>
                </a:lnTo>
                <a:close/>
              </a:path>
              <a:path w="311150" h="549909">
                <a:moveTo>
                  <a:pt x="125818" y="49530"/>
                </a:moveTo>
                <a:lnTo>
                  <a:pt x="118148" y="49530"/>
                </a:lnTo>
                <a:lnTo>
                  <a:pt x="112750" y="54610"/>
                </a:lnTo>
                <a:lnTo>
                  <a:pt x="103987" y="56095"/>
                </a:lnTo>
                <a:lnTo>
                  <a:pt x="105524" y="56095"/>
                </a:lnTo>
                <a:lnTo>
                  <a:pt x="109397" y="59690"/>
                </a:lnTo>
                <a:lnTo>
                  <a:pt x="117017" y="52070"/>
                </a:lnTo>
                <a:lnTo>
                  <a:pt x="121412" y="53340"/>
                </a:lnTo>
                <a:lnTo>
                  <a:pt x="121386" y="54610"/>
                </a:lnTo>
                <a:lnTo>
                  <a:pt x="122440" y="54610"/>
                </a:lnTo>
                <a:lnTo>
                  <a:pt x="122986" y="54952"/>
                </a:lnTo>
                <a:lnTo>
                  <a:pt x="122262" y="53340"/>
                </a:lnTo>
                <a:lnTo>
                  <a:pt x="123456" y="52070"/>
                </a:lnTo>
                <a:lnTo>
                  <a:pt x="125818" y="49530"/>
                </a:lnTo>
                <a:close/>
              </a:path>
              <a:path w="311150" h="549909">
                <a:moveTo>
                  <a:pt x="126720" y="356146"/>
                </a:moveTo>
                <a:lnTo>
                  <a:pt x="107962" y="359702"/>
                </a:lnTo>
                <a:lnTo>
                  <a:pt x="111683" y="361607"/>
                </a:lnTo>
                <a:lnTo>
                  <a:pt x="118491" y="358673"/>
                </a:lnTo>
                <a:lnTo>
                  <a:pt x="124218" y="360895"/>
                </a:lnTo>
                <a:lnTo>
                  <a:pt x="121983" y="363766"/>
                </a:lnTo>
                <a:lnTo>
                  <a:pt x="124028" y="364172"/>
                </a:lnTo>
                <a:lnTo>
                  <a:pt x="126720" y="356146"/>
                </a:lnTo>
                <a:close/>
              </a:path>
              <a:path w="311150" h="549909">
                <a:moveTo>
                  <a:pt x="128473" y="58420"/>
                </a:moveTo>
                <a:lnTo>
                  <a:pt x="128397" y="58242"/>
                </a:lnTo>
                <a:lnTo>
                  <a:pt x="125374" y="53340"/>
                </a:lnTo>
                <a:lnTo>
                  <a:pt x="125133" y="53340"/>
                </a:lnTo>
                <a:lnTo>
                  <a:pt x="124980" y="54610"/>
                </a:lnTo>
                <a:lnTo>
                  <a:pt x="124942" y="54952"/>
                </a:lnTo>
                <a:lnTo>
                  <a:pt x="124841" y="56095"/>
                </a:lnTo>
                <a:lnTo>
                  <a:pt x="128473" y="58420"/>
                </a:lnTo>
                <a:close/>
              </a:path>
              <a:path w="311150" h="549909">
                <a:moveTo>
                  <a:pt x="130302" y="89154"/>
                </a:moveTo>
                <a:lnTo>
                  <a:pt x="126377" y="89484"/>
                </a:lnTo>
                <a:lnTo>
                  <a:pt x="117348" y="88823"/>
                </a:lnTo>
                <a:lnTo>
                  <a:pt x="116014" y="93599"/>
                </a:lnTo>
                <a:lnTo>
                  <a:pt x="120459" y="92862"/>
                </a:lnTo>
                <a:lnTo>
                  <a:pt x="127088" y="92481"/>
                </a:lnTo>
                <a:lnTo>
                  <a:pt x="130302" y="89154"/>
                </a:lnTo>
                <a:close/>
              </a:path>
              <a:path w="311150" h="549909">
                <a:moveTo>
                  <a:pt x="130403" y="96608"/>
                </a:moveTo>
                <a:lnTo>
                  <a:pt x="129146" y="97053"/>
                </a:lnTo>
                <a:lnTo>
                  <a:pt x="127215" y="97790"/>
                </a:lnTo>
                <a:lnTo>
                  <a:pt x="121285" y="97790"/>
                </a:lnTo>
                <a:lnTo>
                  <a:pt x="118579" y="100431"/>
                </a:lnTo>
                <a:lnTo>
                  <a:pt x="118986" y="100431"/>
                </a:lnTo>
                <a:lnTo>
                  <a:pt x="122440" y="101600"/>
                </a:lnTo>
                <a:lnTo>
                  <a:pt x="130403" y="96608"/>
                </a:lnTo>
                <a:close/>
              </a:path>
              <a:path w="311150" h="549909">
                <a:moveTo>
                  <a:pt x="132321" y="81749"/>
                </a:moveTo>
                <a:lnTo>
                  <a:pt x="132270" y="81280"/>
                </a:lnTo>
                <a:lnTo>
                  <a:pt x="131229" y="77597"/>
                </a:lnTo>
                <a:lnTo>
                  <a:pt x="131267" y="80010"/>
                </a:lnTo>
                <a:lnTo>
                  <a:pt x="132321" y="81749"/>
                </a:lnTo>
                <a:close/>
              </a:path>
              <a:path w="311150" h="549909">
                <a:moveTo>
                  <a:pt x="132842" y="82626"/>
                </a:moveTo>
                <a:lnTo>
                  <a:pt x="132486" y="82016"/>
                </a:lnTo>
                <a:lnTo>
                  <a:pt x="132651" y="82626"/>
                </a:lnTo>
                <a:lnTo>
                  <a:pt x="132842" y="82626"/>
                </a:lnTo>
                <a:close/>
              </a:path>
              <a:path w="311150" h="549909">
                <a:moveTo>
                  <a:pt x="136461" y="333806"/>
                </a:moveTo>
                <a:lnTo>
                  <a:pt x="135648" y="330250"/>
                </a:lnTo>
                <a:lnTo>
                  <a:pt x="133019" y="330923"/>
                </a:lnTo>
                <a:lnTo>
                  <a:pt x="129273" y="330796"/>
                </a:lnTo>
                <a:lnTo>
                  <a:pt x="126009" y="332105"/>
                </a:lnTo>
                <a:lnTo>
                  <a:pt x="125882" y="333387"/>
                </a:lnTo>
                <a:lnTo>
                  <a:pt x="123596" y="334302"/>
                </a:lnTo>
                <a:lnTo>
                  <a:pt x="119710" y="334264"/>
                </a:lnTo>
                <a:lnTo>
                  <a:pt x="118681" y="336486"/>
                </a:lnTo>
                <a:lnTo>
                  <a:pt x="130302" y="333806"/>
                </a:lnTo>
                <a:lnTo>
                  <a:pt x="129400" y="332041"/>
                </a:lnTo>
                <a:lnTo>
                  <a:pt x="130606" y="331228"/>
                </a:lnTo>
                <a:lnTo>
                  <a:pt x="136461" y="333806"/>
                </a:lnTo>
                <a:close/>
              </a:path>
              <a:path w="311150" h="549909">
                <a:moveTo>
                  <a:pt x="136702" y="99060"/>
                </a:moveTo>
                <a:lnTo>
                  <a:pt x="134823" y="98285"/>
                </a:lnTo>
                <a:lnTo>
                  <a:pt x="135915" y="100431"/>
                </a:lnTo>
                <a:lnTo>
                  <a:pt x="136702" y="99060"/>
                </a:lnTo>
                <a:close/>
              </a:path>
              <a:path w="311150" h="549909">
                <a:moveTo>
                  <a:pt x="137452" y="141820"/>
                </a:moveTo>
                <a:lnTo>
                  <a:pt x="135801" y="138442"/>
                </a:lnTo>
                <a:lnTo>
                  <a:pt x="125488" y="142113"/>
                </a:lnTo>
                <a:lnTo>
                  <a:pt x="124510" y="141122"/>
                </a:lnTo>
                <a:lnTo>
                  <a:pt x="124942" y="143611"/>
                </a:lnTo>
                <a:lnTo>
                  <a:pt x="137452" y="141820"/>
                </a:lnTo>
                <a:close/>
              </a:path>
              <a:path w="311150" h="549909">
                <a:moveTo>
                  <a:pt x="137502" y="146519"/>
                </a:moveTo>
                <a:lnTo>
                  <a:pt x="129374" y="144145"/>
                </a:lnTo>
                <a:lnTo>
                  <a:pt x="127622" y="148069"/>
                </a:lnTo>
                <a:lnTo>
                  <a:pt x="129476" y="148564"/>
                </a:lnTo>
                <a:lnTo>
                  <a:pt x="137325" y="146558"/>
                </a:lnTo>
                <a:lnTo>
                  <a:pt x="137502" y="146519"/>
                </a:lnTo>
                <a:close/>
              </a:path>
              <a:path w="311150" h="549909">
                <a:moveTo>
                  <a:pt x="138112" y="212559"/>
                </a:moveTo>
                <a:lnTo>
                  <a:pt x="136093" y="213741"/>
                </a:lnTo>
                <a:lnTo>
                  <a:pt x="132765" y="215785"/>
                </a:lnTo>
                <a:lnTo>
                  <a:pt x="124460" y="223901"/>
                </a:lnTo>
                <a:lnTo>
                  <a:pt x="114477" y="236778"/>
                </a:lnTo>
                <a:lnTo>
                  <a:pt x="111417" y="237617"/>
                </a:lnTo>
                <a:lnTo>
                  <a:pt x="111086" y="237324"/>
                </a:lnTo>
                <a:lnTo>
                  <a:pt x="107391" y="233781"/>
                </a:lnTo>
                <a:lnTo>
                  <a:pt x="104990" y="225056"/>
                </a:lnTo>
                <a:lnTo>
                  <a:pt x="101282" y="220192"/>
                </a:lnTo>
                <a:lnTo>
                  <a:pt x="97472" y="219163"/>
                </a:lnTo>
                <a:lnTo>
                  <a:pt x="97421" y="218630"/>
                </a:lnTo>
                <a:lnTo>
                  <a:pt x="97307" y="217385"/>
                </a:lnTo>
                <a:lnTo>
                  <a:pt x="97231" y="216395"/>
                </a:lnTo>
                <a:lnTo>
                  <a:pt x="98869" y="216674"/>
                </a:lnTo>
                <a:lnTo>
                  <a:pt x="99098" y="216395"/>
                </a:lnTo>
                <a:lnTo>
                  <a:pt x="123507" y="199212"/>
                </a:lnTo>
                <a:lnTo>
                  <a:pt x="125272" y="198475"/>
                </a:lnTo>
                <a:lnTo>
                  <a:pt x="130302" y="194513"/>
                </a:lnTo>
                <a:lnTo>
                  <a:pt x="126161" y="194373"/>
                </a:lnTo>
                <a:lnTo>
                  <a:pt x="122923" y="197078"/>
                </a:lnTo>
                <a:lnTo>
                  <a:pt x="118160" y="199212"/>
                </a:lnTo>
                <a:lnTo>
                  <a:pt x="118948" y="198183"/>
                </a:lnTo>
                <a:lnTo>
                  <a:pt x="111112" y="202933"/>
                </a:lnTo>
                <a:lnTo>
                  <a:pt x="100838" y="212559"/>
                </a:lnTo>
                <a:lnTo>
                  <a:pt x="95656" y="214579"/>
                </a:lnTo>
                <a:lnTo>
                  <a:pt x="94945" y="213741"/>
                </a:lnTo>
                <a:lnTo>
                  <a:pt x="96431" y="211124"/>
                </a:lnTo>
                <a:lnTo>
                  <a:pt x="99021" y="212293"/>
                </a:lnTo>
                <a:lnTo>
                  <a:pt x="99021" y="211124"/>
                </a:lnTo>
                <a:lnTo>
                  <a:pt x="99021" y="210591"/>
                </a:lnTo>
                <a:lnTo>
                  <a:pt x="97307" y="210197"/>
                </a:lnTo>
                <a:lnTo>
                  <a:pt x="98082" y="208534"/>
                </a:lnTo>
                <a:lnTo>
                  <a:pt x="99212" y="206463"/>
                </a:lnTo>
                <a:lnTo>
                  <a:pt x="96367" y="207010"/>
                </a:lnTo>
                <a:lnTo>
                  <a:pt x="94754" y="213741"/>
                </a:lnTo>
                <a:lnTo>
                  <a:pt x="94703" y="213956"/>
                </a:lnTo>
                <a:lnTo>
                  <a:pt x="86499" y="217385"/>
                </a:lnTo>
                <a:lnTo>
                  <a:pt x="81305" y="219163"/>
                </a:lnTo>
                <a:lnTo>
                  <a:pt x="80264" y="219544"/>
                </a:lnTo>
                <a:lnTo>
                  <a:pt x="80175" y="220929"/>
                </a:lnTo>
                <a:lnTo>
                  <a:pt x="79844" y="221551"/>
                </a:lnTo>
                <a:lnTo>
                  <a:pt x="84010" y="220929"/>
                </a:lnTo>
                <a:lnTo>
                  <a:pt x="86741" y="219011"/>
                </a:lnTo>
                <a:lnTo>
                  <a:pt x="94361" y="218630"/>
                </a:lnTo>
                <a:lnTo>
                  <a:pt x="96901" y="219544"/>
                </a:lnTo>
                <a:lnTo>
                  <a:pt x="101307" y="224142"/>
                </a:lnTo>
                <a:lnTo>
                  <a:pt x="110070" y="238721"/>
                </a:lnTo>
                <a:lnTo>
                  <a:pt x="110578" y="241871"/>
                </a:lnTo>
                <a:lnTo>
                  <a:pt x="107416" y="242341"/>
                </a:lnTo>
                <a:lnTo>
                  <a:pt x="107873" y="244157"/>
                </a:lnTo>
                <a:lnTo>
                  <a:pt x="107975" y="244513"/>
                </a:lnTo>
                <a:lnTo>
                  <a:pt x="111480" y="241871"/>
                </a:lnTo>
                <a:lnTo>
                  <a:pt x="113741" y="246278"/>
                </a:lnTo>
                <a:lnTo>
                  <a:pt x="110731" y="244157"/>
                </a:lnTo>
                <a:lnTo>
                  <a:pt x="110655" y="247192"/>
                </a:lnTo>
                <a:lnTo>
                  <a:pt x="113779" y="247192"/>
                </a:lnTo>
                <a:lnTo>
                  <a:pt x="116890" y="252996"/>
                </a:lnTo>
                <a:lnTo>
                  <a:pt x="117132" y="258127"/>
                </a:lnTo>
                <a:lnTo>
                  <a:pt x="114223" y="269519"/>
                </a:lnTo>
                <a:lnTo>
                  <a:pt x="119126" y="258800"/>
                </a:lnTo>
                <a:lnTo>
                  <a:pt x="128066" y="278447"/>
                </a:lnTo>
                <a:lnTo>
                  <a:pt x="127304" y="273024"/>
                </a:lnTo>
                <a:lnTo>
                  <a:pt x="124129" y="265633"/>
                </a:lnTo>
                <a:lnTo>
                  <a:pt x="121107" y="258800"/>
                </a:lnTo>
                <a:lnTo>
                  <a:pt x="121031" y="258635"/>
                </a:lnTo>
                <a:lnTo>
                  <a:pt x="120599" y="255231"/>
                </a:lnTo>
                <a:lnTo>
                  <a:pt x="120484" y="254330"/>
                </a:lnTo>
                <a:lnTo>
                  <a:pt x="122250" y="255231"/>
                </a:lnTo>
                <a:lnTo>
                  <a:pt x="121843" y="254330"/>
                </a:lnTo>
                <a:lnTo>
                  <a:pt x="121437" y="253441"/>
                </a:lnTo>
                <a:lnTo>
                  <a:pt x="120408" y="251129"/>
                </a:lnTo>
                <a:lnTo>
                  <a:pt x="119138" y="253441"/>
                </a:lnTo>
                <a:lnTo>
                  <a:pt x="115544" y="246278"/>
                </a:lnTo>
                <a:lnTo>
                  <a:pt x="113322" y="241871"/>
                </a:lnTo>
                <a:lnTo>
                  <a:pt x="112636" y="240487"/>
                </a:lnTo>
                <a:lnTo>
                  <a:pt x="115392" y="237617"/>
                </a:lnTo>
                <a:lnTo>
                  <a:pt x="117602" y="235331"/>
                </a:lnTo>
                <a:lnTo>
                  <a:pt x="121894" y="228688"/>
                </a:lnTo>
                <a:lnTo>
                  <a:pt x="130390" y="219951"/>
                </a:lnTo>
                <a:lnTo>
                  <a:pt x="138112" y="212559"/>
                </a:lnTo>
                <a:close/>
              </a:path>
              <a:path w="311150" h="549909">
                <a:moveTo>
                  <a:pt x="138455" y="105410"/>
                </a:moveTo>
                <a:lnTo>
                  <a:pt x="135915" y="100431"/>
                </a:lnTo>
                <a:lnTo>
                  <a:pt x="131597" y="107950"/>
                </a:lnTo>
                <a:lnTo>
                  <a:pt x="138328" y="107950"/>
                </a:lnTo>
                <a:lnTo>
                  <a:pt x="138455" y="105410"/>
                </a:lnTo>
                <a:close/>
              </a:path>
              <a:path w="311150" h="549909">
                <a:moveTo>
                  <a:pt x="139788" y="142379"/>
                </a:moveTo>
                <a:lnTo>
                  <a:pt x="138353" y="142722"/>
                </a:lnTo>
                <a:lnTo>
                  <a:pt x="137718" y="146253"/>
                </a:lnTo>
                <a:lnTo>
                  <a:pt x="137680" y="146469"/>
                </a:lnTo>
                <a:lnTo>
                  <a:pt x="138518" y="146253"/>
                </a:lnTo>
                <a:lnTo>
                  <a:pt x="139407" y="144818"/>
                </a:lnTo>
                <a:lnTo>
                  <a:pt x="139725" y="142722"/>
                </a:lnTo>
                <a:lnTo>
                  <a:pt x="139788" y="142379"/>
                </a:lnTo>
                <a:close/>
              </a:path>
              <a:path w="311150" h="549909">
                <a:moveTo>
                  <a:pt x="141020" y="263283"/>
                </a:moveTo>
                <a:lnTo>
                  <a:pt x="136537" y="273519"/>
                </a:lnTo>
                <a:lnTo>
                  <a:pt x="137007" y="278193"/>
                </a:lnTo>
                <a:lnTo>
                  <a:pt x="134988" y="284937"/>
                </a:lnTo>
                <a:lnTo>
                  <a:pt x="139230" y="288277"/>
                </a:lnTo>
                <a:lnTo>
                  <a:pt x="137477" y="281787"/>
                </a:lnTo>
                <a:lnTo>
                  <a:pt x="137718" y="275653"/>
                </a:lnTo>
                <a:lnTo>
                  <a:pt x="139153" y="269582"/>
                </a:lnTo>
                <a:lnTo>
                  <a:pt x="141020" y="263283"/>
                </a:lnTo>
                <a:close/>
              </a:path>
              <a:path w="311150" h="549909">
                <a:moveTo>
                  <a:pt x="141414" y="209588"/>
                </a:moveTo>
                <a:lnTo>
                  <a:pt x="140830" y="209969"/>
                </a:lnTo>
                <a:lnTo>
                  <a:pt x="138290" y="212394"/>
                </a:lnTo>
                <a:lnTo>
                  <a:pt x="139966" y="211366"/>
                </a:lnTo>
                <a:lnTo>
                  <a:pt x="141414" y="209588"/>
                </a:lnTo>
                <a:close/>
              </a:path>
              <a:path w="311150" h="549909">
                <a:moveTo>
                  <a:pt x="142811" y="315950"/>
                </a:moveTo>
                <a:lnTo>
                  <a:pt x="142798" y="313283"/>
                </a:lnTo>
                <a:lnTo>
                  <a:pt x="142036" y="313296"/>
                </a:lnTo>
                <a:lnTo>
                  <a:pt x="141033" y="313486"/>
                </a:lnTo>
                <a:lnTo>
                  <a:pt x="140398" y="313055"/>
                </a:lnTo>
                <a:lnTo>
                  <a:pt x="139700" y="312585"/>
                </a:lnTo>
                <a:lnTo>
                  <a:pt x="139623" y="311137"/>
                </a:lnTo>
                <a:lnTo>
                  <a:pt x="138785" y="310603"/>
                </a:lnTo>
                <a:lnTo>
                  <a:pt x="138328" y="313270"/>
                </a:lnTo>
                <a:lnTo>
                  <a:pt x="132981" y="311492"/>
                </a:lnTo>
                <a:lnTo>
                  <a:pt x="134759" y="315061"/>
                </a:lnTo>
                <a:lnTo>
                  <a:pt x="132981" y="316852"/>
                </a:lnTo>
                <a:lnTo>
                  <a:pt x="142811" y="315950"/>
                </a:lnTo>
                <a:close/>
              </a:path>
              <a:path w="311150" h="549909">
                <a:moveTo>
                  <a:pt x="146367" y="168617"/>
                </a:moveTo>
                <a:lnTo>
                  <a:pt x="142151" y="174002"/>
                </a:lnTo>
                <a:lnTo>
                  <a:pt x="130302" y="179324"/>
                </a:lnTo>
                <a:lnTo>
                  <a:pt x="137985" y="181648"/>
                </a:lnTo>
                <a:lnTo>
                  <a:pt x="144246" y="175806"/>
                </a:lnTo>
                <a:lnTo>
                  <a:pt x="146367" y="168617"/>
                </a:lnTo>
                <a:close/>
              </a:path>
              <a:path w="311150" h="549909">
                <a:moveTo>
                  <a:pt x="149059" y="205232"/>
                </a:moveTo>
                <a:lnTo>
                  <a:pt x="144945" y="205232"/>
                </a:lnTo>
                <a:lnTo>
                  <a:pt x="141414" y="209588"/>
                </a:lnTo>
                <a:lnTo>
                  <a:pt x="146405" y="206298"/>
                </a:lnTo>
                <a:lnTo>
                  <a:pt x="148336" y="207225"/>
                </a:lnTo>
                <a:lnTo>
                  <a:pt x="148602" y="206463"/>
                </a:lnTo>
                <a:lnTo>
                  <a:pt x="148666" y="206298"/>
                </a:lnTo>
                <a:lnTo>
                  <a:pt x="149059" y="205232"/>
                </a:lnTo>
                <a:close/>
              </a:path>
              <a:path w="311150" h="549909">
                <a:moveTo>
                  <a:pt x="150355" y="350520"/>
                </a:moveTo>
                <a:lnTo>
                  <a:pt x="146380" y="350520"/>
                </a:lnTo>
                <a:lnTo>
                  <a:pt x="147358" y="353060"/>
                </a:lnTo>
                <a:lnTo>
                  <a:pt x="150355" y="350520"/>
                </a:lnTo>
                <a:close/>
              </a:path>
              <a:path w="311150" h="549909">
                <a:moveTo>
                  <a:pt x="152107" y="146050"/>
                </a:moveTo>
                <a:lnTo>
                  <a:pt x="144335" y="118110"/>
                </a:lnTo>
                <a:lnTo>
                  <a:pt x="143408" y="111760"/>
                </a:lnTo>
                <a:lnTo>
                  <a:pt x="140131" y="95250"/>
                </a:lnTo>
                <a:lnTo>
                  <a:pt x="136067" y="75272"/>
                </a:lnTo>
                <a:lnTo>
                  <a:pt x="131775" y="57162"/>
                </a:lnTo>
                <a:lnTo>
                  <a:pt x="126860" y="38100"/>
                </a:lnTo>
                <a:lnTo>
                  <a:pt x="124917" y="30480"/>
                </a:lnTo>
                <a:lnTo>
                  <a:pt x="121843" y="20320"/>
                </a:lnTo>
                <a:lnTo>
                  <a:pt x="117995" y="11430"/>
                </a:lnTo>
                <a:lnTo>
                  <a:pt x="113360" y="5080"/>
                </a:lnTo>
                <a:lnTo>
                  <a:pt x="107556" y="1270"/>
                </a:lnTo>
                <a:lnTo>
                  <a:pt x="104076" y="1270"/>
                </a:lnTo>
                <a:lnTo>
                  <a:pt x="109664" y="5080"/>
                </a:lnTo>
                <a:lnTo>
                  <a:pt x="113639" y="10083"/>
                </a:lnTo>
                <a:lnTo>
                  <a:pt x="111544" y="7874"/>
                </a:lnTo>
                <a:lnTo>
                  <a:pt x="110744" y="10464"/>
                </a:lnTo>
                <a:lnTo>
                  <a:pt x="112420" y="11442"/>
                </a:lnTo>
                <a:lnTo>
                  <a:pt x="110642" y="11887"/>
                </a:lnTo>
                <a:lnTo>
                  <a:pt x="115100" y="19050"/>
                </a:lnTo>
                <a:lnTo>
                  <a:pt x="112433" y="18592"/>
                </a:lnTo>
                <a:lnTo>
                  <a:pt x="114236" y="20904"/>
                </a:lnTo>
                <a:lnTo>
                  <a:pt x="112179" y="23888"/>
                </a:lnTo>
                <a:lnTo>
                  <a:pt x="115265" y="22745"/>
                </a:lnTo>
                <a:lnTo>
                  <a:pt x="118554" y="28384"/>
                </a:lnTo>
                <a:lnTo>
                  <a:pt x="114947" y="30848"/>
                </a:lnTo>
                <a:lnTo>
                  <a:pt x="119811" y="31724"/>
                </a:lnTo>
                <a:lnTo>
                  <a:pt x="118694" y="32004"/>
                </a:lnTo>
                <a:lnTo>
                  <a:pt x="117805" y="34239"/>
                </a:lnTo>
                <a:lnTo>
                  <a:pt x="120396" y="35687"/>
                </a:lnTo>
                <a:lnTo>
                  <a:pt x="118656" y="40093"/>
                </a:lnTo>
                <a:lnTo>
                  <a:pt x="122504" y="43268"/>
                </a:lnTo>
                <a:lnTo>
                  <a:pt x="121373" y="48069"/>
                </a:lnTo>
                <a:lnTo>
                  <a:pt x="124053" y="48056"/>
                </a:lnTo>
                <a:lnTo>
                  <a:pt x="123367" y="46418"/>
                </a:lnTo>
                <a:lnTo>
                  <a:pt x="124929" y="45847"/>
                </a:lnTo>
                <a:lnTo>
                  <a:pt x="123063" y="44475"/>
                </a:lnTo>
                <a:lnTo>
                  <a:pt x="123444" y="43040"/>
                </a:lnTo>
                <a:lnTo>
                  <a:pt x="123875" y="41084"/>
                </a:lnTo>
                <a:lnTo>
                  <a:pt x="120472" y="38684"/>
                </a:lnTo>
                <a:lnTo>
                  <a:pt x="123139" y="39141"/>
                </a:lnTo>
                <a:lnTo>
                  <a:pt x="123291" y="38950"/>
                </a:lnTo>
                <a:lnTo>
                  <a:pt x="122453" y="34823"/>
                </a:lnTo>
                <a:lnTo>
                  <a:pt x="121805" y="33401"/>
                </a:lnTo>
                <a:lnTo>
                  <a:pt x="120573" y="33985"/>
                </a:lnTo>
                <a:lnTo>
                  <a:pt x="119875" y="33489"/>
                </a:lnTo>
                <a:lnTo>
                  <a:pt x="119227" y="33032"/>
                </a:lnTo>
                <a:lnTo>
                  <a:pt x="120015" y="31762"/>
                </a:lnTo>
                <a:lnTo>
                  <a:pt x="121361" y="31991"/>
                </a:lnTo>
                <a:lnTo>
                  <a:pt x="118694" y="29298"/>
                </a:lnTo>
                <a:lnTo>
                  <a:pt x="120472" y="28409"/>
                </a:lnTo>
                <a:lnTo>
                  <a:pt x="117309" y="21818"/>
                </a:lnTo>
                <a:lnTo>
                  <a:pt x="116865" y="14274"/>
                </a:lnTo>
                <a:lnTo>
                  <a:pt x="121907" y="28879"/>
                </a:lnTo>
                <a:lnTo>
                  <a:pt x="122021" y="29210"/>
                </a:lnTo>
                <a:lnTo>
                  <a:pt x="125806" y="45720"/>
                </a:lnTo>
                <a:lnTo>
                  <a:pt x="128460" y="58242"/>
                </a:lnTo>
                <a:lnTo>
                  <a:pt x="128498" y="58420"/>
                </a:lnTo>
                <a:lnTo>
                  <a:pt x="123151" y="58420"/>
                </a:lnTo>
                <a:lnTo>
                  <a:pt x="123139" y="59690"/>
                </a:lnTo>
                <a:lnTo>
                  <a:pt x="126682" y="59690"/>
                </a:lnTo>
                <a:lnTo>
                  <a:pt x="128587" y="67310"/>
                </a:lnTo>
                <a:lnTo>
                  <a:pt x="126720" y="69850"/>
                </a:lnTo>
                <a:lnTo>
                  <a:pt x="130721" y="71120"/>
                </a:lnTo>
                <a:lnTo>
                  <a:pt x="129565" y="73660"/>
                </a:lnTo>
                <a:lnTo>
                  <a:pt x="130302" y="76200"/>
                </a:lnTo>
                <a:lnTo>
                  <a:pt x="132156" y="76200"/>
                </a:lnTo>
                <a:lnTo>
                  <a:pt x="131635" y="74930"/>
                </a:lnTo>
                <a:lnTo>
                  <a:pt x="131521" y="73660"/>
                </a:lnTo>
                <a:lnTo>
                  <a:pt x="131432" y="72390"/>
                </a:lnTo>
                <a:lnTo>
                  <a:pt x="131330" y="71120"/>
                </a:lnTo>
                <a:lnTo>
                  <a:pt x="131229" y="69850"/>
                </a:lnTo>
                <a:lnTo>
                  <a:pt x="129247" y="66040"/>
                </a:lnTo>
                <a:lnTo>
                  <a:pt x="128625" y="60960"/>
                </a:lnTo>
                <a:lnTo>
                  <a:pt x="127749" y="59690"/>
                </a:lnTo>
                <a:lnTo>
                  <a:pt x="129387" y="59690"/>
                </a:lnTo>
                <a:lnTo>
                  <a:pt x="130632" y="66040"/>
                </a:lnTo>
                <a:lnTo>
                  <a:pt x="133362" y="72390"/>
                </a:lnTo>
                <a:lnTo>
                  <a:pt x="133464" y="73660"/>
                </a:lnTo>
                <a:lnTo>
                  <a:pt x="133565" y="74930"/>
                </a:lnTo>
                <a:lnTo>
                  <a:pt x="133667" y="76200"/>
                </a:lnTo>
                <a:lnTo>
                  <a:pt x="133781" y="77597"/>
                </a:lnTo>
                <a:lnTo>
                  <a:pt x="133870" y="78740"/>
                </a:lnTo>
                <a:lnTo>
                  <a:pt x="133972" y="80010"/>
                </a:lnTo>
                <a:lnTo>
                  <a:pt x="134594" y="83934"/>
                </a:lnTo>
                <a:lnTo>
                  <a:pt x="134759" y="83934"/>
                </a:lnTo>
                <a:lnTo>
                  <a:pt x="134874" y="85090"/>
                </a:lnTo>
                <a:lnTo>
                  <a:pt x="134988" y="86360"/>
                </a:lnTo>
                <a:lnTo>
                  <a:pt x="135102" y="87579"/>
                </a:lnTo>
                <a:lnTo>
                  <a:pt x="133172" y="86360"/>
                </a:lnTo>
                <a:lnTo>
                  <a:pt x="132981" y="85090"/>
                </a:lnTo>
                <a:lnTo>
                  <a:pt x="134594" y="83934"/>
                </a:lnTo>
                <a:lnTo>
                  <a:pt x="133019" y="83934"/>
                </a:lnTo>
                <a:lnTo>
                  <a:pt x="132651" y="82626"/>
                </a:lnTo>
                <a:lnTo>
                  <a:pt x="130098" y="83934"/>
                </a:lnTo>
                <a:lnTo>
                  <a:pt x="132651" y="83934"/>
                </a:lnTo>
                <a:lnTo>
                  <a:pt x="131775" y="87630"/>
                </a:lnTo>
                <a:lnTo>
                  <a:pt x="135115" y="87630"/>
                </a:lnTo>
                <a:lnTo>
                  <a:pt x="135229" y="88900"/>
                </a:lnTo>
                <a:lnTo>
                  <a:pt x="135356" y="90170"/>
                </a:lnTo>
                <a:lnTo>
                  <a:pt x="135470" y="91440"/>
                </a:lnTo>
                <a:lnTo>
                  <a:pt x="135597" y="92710"/>
                </a:lnTo>
                <a:lnTo>
                  <a:pt x="135712" y="93980"/>
                </a:lnTo>
                <a:lnTo>
                  <a:pt x="133350" y="93980"/>
                </a:lnTo>
                <a:lnTo>
                  <a:pt x="130797" y="96608"/>
                </a:lnTo>
                <a:lnTo>
                  <a:pt x="134823" y="98285"/>
                </a:lnTo>
                <a:lnTo>
                  <a:pt x="133972" y="96608"/>
                </a:lnTo>
                <a:lnTo>
                  <a:pt x="133794" y="96608"/>
                </a:lnTo>
                <a:lnTo>
                  <a:pt x="135661" y="95250"/>
                </a:lnTo>
                <a:lnTo>
                  <a:pt x="136791" y="95250"/>
                </a:lnTo>
                <a:lnTo>
                  <a:pt x="138417" y="99060"/>
                </a:lnTo>
                <a:lnTo>
                  <a:pt x="140093" y="109220"/>
                </a:lnTo>
                <a:lnTo>
                  <a:pt x="142100" y="120650"/>
                </a:lnTo>
                <a:lnTo>
                  <a:pt x="142786" y="127000"/>
                </a:lnTo>
                <a:lnTo>
                  <a:pt x="143700" y="134620"/>
                </a:lnTo>
                <a:lnTo>
                  <a:pt x="143687" y="137160"/>
                </a:lnTo>
                <a:lnTo>
                  <a:pt x="142900" y="140792"/>
                </a:lnTo>
                <a:lnTo>
                  <a:pt x="143103" y="139700"/>
                </a:lnTo>
                <a:lnTo>
                  <a:pt x="143687" y="137160"/>
                </a:lnTo>
                <a:lnTo>
                  <a:pt x="143687" y="134607"/>
                </a:lnTo>
                <a:lnTo>
                  <a:pt x="140119" y="129540"/>
                </a:lnTo>
                <a:lnTo>
                  <a:pt x="142875" y="134620"/>
                </a:lnTo>
                <a:lnTo>
                  <a:pt x="138341" y="132080"/>
                </a:lnTo>
                <a:lnTo>
                  <a:pt x="138341" y="137160"/>
                </a:lnTo>
                <a:lnTo>
                  <a:pt x="141008" y="134620"/>
                </a:lnTo>
                <a:lnTo>
                  <a:pt x="141097" y="137160"/>
                </a:lnTo>
                <a:lnTo>
                  <a:pt x="140258" y="139700"/>
                </a:lnTo>
                <a:lnTo>
                  <a:pt x="142862" y="140995"/>
                </a:lnTo>
                <a:lnTo>
                  <a:pt x="142328" y="143510"/>
                </a:lnTo>
                <a:lnTo>
                  <a:pt x="147929" y="146050"/>
                </a:lnTo>
                <a:lnTo>
                  <a:pt x="152107" y="146050"/>
                </a:lnTo>
                <a:close/>
              </a:path>
              <a:path w="311150" h="549909">
                <a:moveTo>
                  <a:pt x="152120" y="349250"/>
                </a:moveTo>
                <a:lnTo>
                  <a:pt x="151841" y="349250"/>
                </a:lnTo>
                <a:lnTo>
                  <a:pt x="150355" y="350520"/>
                </a:lnTo>
                <a:lnTo>
                  <a:pt x="151650" y="350520"/>
                </a:lnTo>
                <a:lnTo>
                  <a:pt x="152120" y="349250"/>
                </a:lnTo>
                <a:close/>
              </a:path>
              <a:path w="311150" h="549909">
                <a:moveTo>
                  <a:pt x="153530" y="311480"/>
                </a:moveTo>
                <a:lnTo>
                  <a:pt x="141033" y="297205"/>
                </a:lnTo>
                <a:lnTo>
                  <a:pt x="142227" y="303098"/>
                </a:lnTo>
                <a:lnTo>
                  <a:pt x="147764" y="309867"/>
                </a:lnTo>
                <a:lnTo>
                  <a:pt x="153530" y="311480"/>
                </a:lnTo>
                <a:close/>
              </a:path>
              <a:path w="311150" h="549909">
                <a:moveTo>
                  <a:pt x="153530" y="175768"/>
                </a:moveTo>
                <a:lnTo>
                  <a:pt x="150380" y="176796"/>
                </a:lnTo>
                <a:lnTo>
                  <a:pt x="146126" y="178574"/>
                </a:lnTo>
                <a:lnTo>
                  <a:pt x="141516" y="181610"/>
                </a:lnTo>
                <a:lnTo>
                  <a:pt x="140373" y="183616"/>
                </a:lnTo>
                <a:lnTo>
                  <a:pt x="134124" y="187845"/>
                </a:lnTo>
                <a:lnTo>
                  <a:pt x="128790" y="190220"/>
                </a:lnTo>
                <a:lnTo>
                  <a:pt x="124942" y="194500"/>
                </a:lnTo>
                <a:lnTo>
                  <a:pt x="129946" y="192341"/>
                </a:lnTo>
                <a:lnTo>
                  <a:pt x="135407" y="188887"/>
                </a:lnTo>
                <a:lnTo>
                  <a:pt x="141490" y="184746"/>
                </a:lnTo>
                <a:lnTo>
                  <a:pt x="142100" y="183057"/>
                </a:lnTo>
                <a:lnTo>
                  <a:pt x="146735" y="179806"/>
                </a:lnTo>
                <a:lnTo>
                  <a:pt x="150863" y="178739"/>
                </a:lnTo>
                <a:lnTo>
                  <a:pt x="153530" y="175768"/>
                </a:lnTo>
                <a:close/>
              </a:path>
              <a:path w="311150" h="549909">
                <a:moveTo>
                  <a:pt x="154254" y="145897"/>
                </a:moveTo>
                <a:lnTo>
                  <a:pt x="153555" y="146050"/>
                </a:lnTo>
                <a:lnTo>
                  <a:pt x="152107" y="146050"/>
                </a:lnTo>
                <a:lnTo>
                  <a:pt x="153835" y="148590"/>
                </a:lnTo>
                <a:lnTo>
                  <a:pt x="154228" y="146050"/>
                </a:lnTo>
                <a:lnTo>
                  <a:pt x="154254" y="145897"/>
                </a:lnTo>
                <a:close/>
              </a:path>
              <a:path w="311150" h="549909">
                <a:moveTo>
                  <a:pt x="159740" y="372173"/>
                </a:moveTo>
                <a:lnTo>
                  <a:pt x="157975" y="374650"/>
                </a:lnTo>
                <a:lnTo>
                  <a:pt x="156235" y="372173"/>
                </a:lnTo>
                <a:lnTo>
                  <a:pt x="156095" y="372173"/>
                </a:lnTo>
                <a:lnTo>
                  <a:pt x="154419" y="373405"/>
                </a:lnTo>
                <a:lnTo>
                  <a:pt x="153911" y="375920"/>
                </a:lnTo>
                <a:lnTo>
                  <a:pt x="158788" y="374650"/>
                </a:lnTo>
                <a:lnTo>
                  <a:pt x="159740" y="372173"/>
                </a:lnTo>
                <a:close/>
              </a:path>
              <a:path w="311150" h="549909">
                <a:moveTo>
                  <a:pt x="162102" y="207124"/>
                </a:moveTo>
                <a:lnTo>
                  <a:pt x="157340" y="213385"/>
                </a:lnTo>
                <a:lnTo>
                  <a:pt x="150622" y="228358"/>
                </a:lnTo>
                <a:lnTo>
                  <a:pt x="146011" y="244360"/>
                </a:lnTo>
                <a:lnTo>
                  <a:pt x="142773" y="260108"/>
                </a:lnTo>
                <a:lnTo>
                  <a:pt x="143700" y="269519"/>
                </a:lnTo>
                <a:lnTo>
                  <a:pt x="143992" y="262102"/>
                </a:lnTo>
                <a:lnTo>
                  <a:pt x="145249" y="253631"/>
                </a:lnTo>
                <a:lnTo>
                  <a:pt x="148183" y="249872"/>
                </a:lnTo>
                <a:lnTo>
                  <a:pt x="149948" y="247624"/>
                </a:lnTo>
                <a:lnTo>
                  <a:pt x="146392" y="249872"/>
                </a:lnTo>
                <a:lnTo>
                  <a:pt x="146011" y="249402"/>
                </a:lnTo>
                <a:lnTo>
                  <a:pt x="147967" y="245313"/>
                </a:lnTo>
                <a:lnTo>
                  <a:pt x="148374" y="244360"/>
                </a:lnTo>
                <a:lnTo>
                  <a:pt x="151371" y="235991"/>
                </a:lnTo>
                <a:lnTo>
                  <a:pt x="153924" y="227241"/>
                </a:lnTo>
                <a:lnTo>
                  <a:pt x="156743" y="218427"/>
                </a:lnTo>
                <a:lnTo>
                  <a:pt x="160528" y="209981"/>
                </a:lnTo>
                <a:lnTo>
                  <a:pt x="162102" y="207124"/>
                </a:lnTo>
                <a:close/>
              </a:path>
              <a:path w="311150" h="549909">
                <a:moveTo>
                  <a:pt x="162763" y="206248"/>
                </a:moveTo>
                <a:lnTo>
                  <a:pt x="162471" y="206451"/>
                </a:lnTo>
                <a:lnTo>
                  <a:pt x="162102" y="207124"/>
                </a:lnTo>
                <a:lnTo>
                  <a:pt x="162763" y="206248"/>
                </a:lnTo>
                <a:close/>
              </a:path>
              <a:path w="311150" h="549909">
                <a:moveTo>
                  <a:pt x="164477" y="19177"/>
                </a:moveTo>
                <a:lnTo>
                  <a:pt x="164109" y="19050"/>
                </a:lnTo>
                <a:lnTo>
                  <a:pt x="163664" y="19481"/>
                </a:lnTo>
                <a:lnTo>
                  <a:pt x="164477" y="19177"/>
                </a:lnTo>
                <a:close/>
              </a:path>
              <a:path w="311150" h="549909">
                <a:moveTo>
                  <a:pt x="165138" y="146050"/>
                </a:moveTo>
                <a:lnTo>
                  <a:pt x="163703" y="144780"/>
                </a:lnTo>
                <a:lnTo>
                  <a:pt x="157911" y="139700"/>
                </a:lnTo>
                <a:lnTo>
                  <a:pt x="157822" y="56718"/>
                </a:lnTo>
                <a:lnTo>
                  <a:pt x="157708" y="54952"/>
                </a:lnTo>
                <a:lnTo>
                  <a:pt x="157594" y="53340"/>
                </a:lnTo>
                <a:lnTo>
                  <a:pt x="157518" y="52070"/>
                </a:lnTo>
                <a:lnTo>
                  <a:pt x="157467" y="29210"/>
                </a:lnTo>
                <a:lnTo>
                  <a:pt x="160197" y="22860"/>
                </a:lnTo>
                <a:lnTo>
                  <a:pt x="163664" y="19481"/>
                </a:lnTo>
                <a:lnTo>
                  <a:pt x="158089" y="21590"/>
                </a:lnTo>
                <a:lnTo>
                  <a:pt x="155028" y="27940"/>
                </a:lnTo>
                <a:lnTo>
                  <a:pt x="154368" y="34290"/>
                </a:lnTo>
                <a:lnTo>
                  <a:pt x="154482" y="45720"/>
                </a:lnTo>
                <a:lnTo>
                  <a:pt x="154584" y="47942"/>
                </a:lnTo>
                <a:lnTo>
                  <a:pt x="154698" y="50800"/>
                </a:lnTo>
                <a:lnTo>
                  <a:pt x="154800" y="53340"/>
                </a:lnTo>
                <a:lnTo>
                  <a:pt x="154889" y="55473"/>
                </a:lnTo>
                <a:lnTo>
                  <a:pt x="155003" y="58242"/>
                </a:lnTo>
                <a:lnTo>
                  <a:pt x="155105" y="60820"/>
                </a:lnTo>
                <a:lnTo>
                  <a:pt x="155219" y="63500"/>
                </a:lnTo>
                <a:lnTo>
                  <a:pt x="155333" y="66040"/>
                </a:lnTo>
                <a:lnTo>
                  <a:pt x="155397" y="67310"/>
                </a:lnTo>
                <a:lnTo>
                  <a:pt x="155460" y="68580"/>
                </a:lnTo>
                <a:lnTo>
                  <a:pt x="155562" y="70396"/>
                </a:lnTo>
                <a:lnTo>
                  <a:pt x="155663" y="72390"/>
                </a:lnTo>
                <a:lnTo>
                  <a:pt x="155727" y="73660"/>
                </a:lnTo>
                <a:lnTo>
                  <a:pt x="155816" y="75272"/>
                </a:lnTo>
                <a:lnTo>
                  <a:pt x="155930" y="77597"/>
                </a:lnTo>
                <a:lnTo>
                  <a:pt x="155956" y="134823"/>
                </a:lnTo>
                <a:lnTo>
                  <a:pt x="154254" y="145897"/>
                </a:lnTo>
                <a:lnTo>
                  <a:pt x="159270" y="144780"/>
                </a:lnTo>
                <a:lnTo>
                  <a:pt x="165138" y="146050"/>
                </a:lnTo>
                <a:close/>
              </a:path>
              <a:path w="311150" h="549909">
                <a:moveTo>
                  <a:pt x="166928" y="200761"/>
                </a:moveTo>
                <a:lnTo>
                  <a:pt x="162763" y="206248"/>
                </a:lnTo>
                <a:lnTo>
                  <a:pt x="165569" y="204317"/>
                </a:lnTo>
                <a:lnTo>
                  <a:pt x="166928" y="200761"/>
                </a:lnTo>
                <a:close/>
              </a:path>
              <a:path w="311150" h="549909">
                <a:moveTo>
                  <a:pt x="170053" y="422198"/>
                </a:moveTo>
                <a:lnTo>
                  <a:pt x="149961" y="424891"/>
                </a:lnTo>
                <a:lnTo>
                  <a:pt x="163804" y="424891"/>
                </a:lnTo>
                <a:lnTo>
                  <a:pt x="170053" y="422198"/>
                </a:lnTo>
                <a:close/>
              </a:path>
              <a:path w="311150" h="549909">
                <a:moveTo>
                  <a:pt x="172300" y="190461"/>
                </a:moveTo>
                <a:lnTo>
                  <a:pt x="172275" y="187363"/>
                </a:lnTo>
                <a:lnTo>
                  <a:pt x="155321" y="195414"/>
                </a:lnTo>
                <a:lnTo>
                  <a:pt x="157099" y="197180"/>
                </a:lnTo>
                <a:lnTo>
                  <a:pt x="156349" y="197294"/>
                </a:lnTo>
                <a:lnTo>
                  <a:pt x="151117" y="199224"/>
                </a:lnTo>
                <a:lnTo>
                  <a:pt x="152641" y="200761"/>
                </a:lnTo>
                <a:lnTo>
                  <a:pt x="172300" y="190461"/>
                </a:lnTo>
                <a:close/>
              </a:path>
              <a:path w="311150" h="549909">
                <a:moveTo>
                  <a:pt x="173037" y="64770"/>
                </a:moveTo>
                <a:lnTo>
                  <a:pt x="163372" y="64770"/>
                </a:lnTo>
                <a:lnTo>
                  <a:pt x="161912" y="66040"/>
                </a:lnTo>
                <a:lnTo>
                  <a:pt x="163360" y="66040"/>
                </a:lnTo>
                <a:lnTo>
                  <a:pt x="168935" y="67310"/>
                </a:lnTo>
                <a:lnTo>
                  <a:pt x="173037" y="64770"/>
                </a:lnTo>
                <a:close/>
              </a:path>
              <a:path w="311150" h="549909">
                <a:moveTo>
                  <a:pt x="176758" y="102539"/>
                </a:moveTo>
                <a:lnTo>
                  <a:pt x="165138" y="101650"/>
                </a:lnTo>
                <a:lnTo>
                  <a:pt x="167106" y="104305"/>
                </a:lnTo>
                <a:lnTo>
                  <a:pt x="174929" y="105905"/>
                </a:lnTo>
                <a:lnTo>
                  <a:pt x="176758" y="102539"/>
                </a:lnTo>
                <a:close/>
              </a:path>
              <a:path w="311150" h="549909">
                <a:moveTo>
                  <a:pt x="178498" y="402869"/>
                </a:moveTo>
                <a:lnTo>
                  <a:pt x="176936" y="403758"/>
                </a:lnTo>
                <a:lnTo>
                  <a:pt x="173520" y="402590"/>
                </a:lnTo>
                <a:lnTo>
                  <a:pt x="172288" y="406400"/>
                </a:lnTo>
                <a:lnTo>
                  <a:pt x="176758" y="403860"/>
                </a:lnTo>
                <a:lnTo>
                  <a:pt x="177241" y="403860"/>
                </a:lnTo>
                <a:lnTo>
                  <a:pt x="178498" y="402869"/>
                </a:lnTo>
                <a:close/>
              </a:path>
              <a:path w="311150" h="549909">
                <a:moveTo>
                  <a:pt x="178536" y="60960"/>
                </a:moveTo>
                <a:lnTo>
                  <a:pt x="178244" y="60820"/>
                </a:lnTo>
                <a:lnTo>
                  <a:pt x="176758" y="62230"/>
                </a:lnTo>
                <a:lnTo>
                  <a:pt x="178536" y="60960"/>
                </a:lnTo>
                <a:close/>
              </a:path>
              <a:path w="311150" h="549909">
                <a:moveTo>
                  <a:pt x="180949" y="96532"/>
                </a:moveTo>
                <a:lnTo>
                  <a:pt x="179438" y="95389"/>
                </a:lnTo>
                <a:lnTo>
                  <a:pt x="176110" y="95542"/>
                </a:lnTo>
                <a:lnTo>
                  <a:pt x="172694" y="95021"/>
                </a:lnTo>
                <a:lnTo>
                  <a:pt x="167817" y="95923"/>
                </a:lnTo>
                <a:lnTo>
                  <a:pt x="166433" y="96012"/>
                </a:lnTo>
                <a:lnTo>
                  <a:pt x="166941" y="98056"/>
                </a:lnTo>
                <a:lnTo>
                  <a:pt x="170573" y="97764"/>
                </a:lnTo>
                <a:lnTo>
                  <a:pt x="174498" y="97612"/>
                </a:lnTo>
                <a:lnTo>
                  <a:pt x="179336" y="97015"/>
                </a:lnTo>
                <a:lnTo>
                  <a:pt x="180949" y="96532"/>
                </a:lnTo>
                <a:close/>
              </a:path>
              <a:path w="311150" h="549909">
                <a:moveTo>
                  <a:pt x="185089" y="151130"/>
                </a:moveTo>
                <a:lnTo>
                  <a:pt x="185039" y="149860"/>
                </a:lnTo>
                <a:lnTo>
                  <a:pt x="185000" y="148590"/>
                </a:lnTo>
                <a:lnTo>
                  <a:pt x="179552" y="146050"/>
                </a:lnTo>
                <a:lnTo>
                  <a:pt x="169608" y="146050"/>
                </a:lnTo>
                <a:lnTo>
                  <a:pt x="174777" y="148590"/>
                </a:lnTo>
                <a:lnTo>
                  <a:pt x="180276" y="148590"/>
                </a:lnTo>
                <a:lnTo>
                  <a:pt x="184353" y="153670"/>
                </a:lnTo>
                <a:lnTo>
                  <a:pt x="183438" y="149860"/>
                </a:lnTo>
                <a:lnTo>
                  <a:pt x="185089" y="151130"/>
                </a:lnTo>
                <a:close/>
              </a:path>
              <a:path w="311150" h="549909">
                <a:moveTo>
                  <a:pt x="187744" y="448310"/>
                </a:moveTo>
                <a:lnTo>
                  <a:pt x="184962" y="438150"/>
                </a:lnTo>
                <a:lnTo>
                  <a:pt x="175298" y="434340"/>
                </a:lnTo>
                <a:lnTo>
                  <a:pt x="174917" y="431800"/>
                </a:lnTo>
                <a:lnTo>
                  <a:pt x="176403" y="422910"/>
                </a:lnTo>
                <a:lnTo>
                  <a:pt x="180225" y="411480"/>
                </a:lnTo>
                <a:lnTo>
                  <a:pt x="183426" y="402869"/>
                </a:lnTo>
                <a:lnTo>
                  <a:pt x="183540" y="402590"/>
                </a:lnTo>
                <a:lnTo>
                  <a:pt x="184010" y="401320"/>
                </a:lnTo>
                <a:lnTo>
                  <a:pt x="185318" y="393700"/>
                </a:lnTo>
                <a:lnTo>
                  <a:pt x="184569" y="389890"/>
                </a:lnTo>
                <a:lnTo>
                  <a:pt x="182194" y="388620"/>
                </a:lnTo>
                <a:lnTo>
                  <a:pt x="179819" y="387350"/>
                </a:lnTo>
                <a:lnTo>
                  <a:pt x="177444" y="386080"/>
                </a:lnTo>
                <a:lnTo>
                  <a:pt x="173278" y="384810"/>
                </a:lnTo>
                <a:lnTo>
                  <a:pt x="173774" y="382270"/>
                </a:lnTo>
                <a:lnTo>
                  <a:pt x="175183" y="374916"/>
                </a:lnTo>
                <a:lnTo>
                  <a:pt x="175234" y="374650"/>
                </a:lnTo>
                <a:lnTo>
                  <a:pt x="177609" y="365760"/>
                </a:lnTo>
                <a:lnTo>
                  <a:pt x="179057" y="360680"/>
                </a:lnTo>
                <a:lnTo>
                  <a:pt x="180149" y="356870"/>
                </a:lnTo>
                <a:lnTo>
                  <a:pt x="182575" y="347980"/>
                </a:lnTo>
                <a:lnTo>
                  <a:pt x="183464" y="344170"/>
                </a:lnTo>
                <a:lnTo>
                  <a:pt x="175856" y="344170"/>
                </a:lnTo>
                <a:lnTo>
                  <a:pt x="175856" y="360680"/>
                </a:lnTo>
                <a:lnTo>
                  <a:pt x="171919" y="373405"/>
                </a:lnTo>
                <a:lnTo>
                  <a:pt x="171450" y="371106"/>
                </a:lnTo>
                <a:lnTo>
                  <a:pt x="171450" y="374916"/>
                </a:lnTo>
                <a:lnTo>
                  <a:pt x="169164" y="382270"/>
                </a:lnTo>
                <a:lnTo>
                  <a:pt x="169087" y="381000"/>
                </a:lnTo>
                <a:lnTo>
                  <a:pt x="169011" y="379730"/>
                </a:lnTo>
                <a:lnTo>
                  <a:pt x="168922" y="378460"/>
                </a:lnTo>
                <a:lnTo>
                  <a:pt x="168846" y="377190"/>
                </a:lnTo>
                <a:lnTo>
                  <a:pt x="168757" y="375920"/>
                </a:lnTo>
                <a:lnTo>
                  <a:pt x="171450" y="374916"/>
                </a:lnTo>
                <a:lnTo>
                  <a:pt x="171450" y="371106"/>
                </a:lnTo>
                <a:lnTo>
                  <a:pt x="170878" y="368300"/>
                </a:lnTo>
                <a:lnTo>
                  <a:pt x="172161" y="364490"/>
                </a:lnTo>
                <a:lnTo>
                  <a:pt x="174066" y="364490"/>
                </a:lnTo>
                <a:lnTo>
                  <a:pt x="172834" y="361950"/>
                </a:lnTo>
                <a:lnTo>
                  <a:pt x="172212" y="360680"/>
                </a:lnTo>
                <a:lnTo>
                  <a:pt x="175856" y="360680"/>
                </a:lnTo>
                <a:lnTo>
                  <a:pt x="175856" y="344170"/>
                </a:lnTo>
                <a:lnTo>
                  <a:pt x="168706" y="344170"/>
                </a:lnTo>
                <a:lnTo>
                  <a:pt x="168706" y="364490"/>
                </a:lnTo>
                <a:lnTo>
                  <a:pt x="165900" y="367144"/>
                </a:lnTo>
                <a:lnTo>
                  <a:pt x="166090" y="367144"/>
                </a:lnTo>
                <a:lnTo>
                  <a:pt x="167246" y="369633"/>
                </a:lnTo>
                <a:lnTo>
                  <a:pt x="167830" y="370865"/>
                </a:lnTo>
                <a:lnTo>
                  <a:pt x="167081" y="370865"/>
                </a:lnTo>
                <a:lnTo>
                  <a:pt x="167805" y="373405"/>
                </a:lnTo>
                <a:lnTo>
                  <a:pt x="166890" y="375920"/>
                </a:lnTo>
                <a:lnTo>
                  <a:pt x="165366" y="375920"/>
                </a:lnTo>
                <a:lnTo>
                  <a:pt x="167817" y="378460"/>
                </a:lnTo>
                <a:lnTo>
                  <a:pt x="164985" y="381000"/>
                </a:lnTo>
                <a:lnTo>
                  <a:pt x="164896" y="379730"/>
                </a:lnTo>
                <a:lnTo>
                  <a:pt x="164807" y="378460"/>
                </a:lnTo>
                <a:lnTo>
                  <a:pt x="164719" y="377190"/>
                </a:lnTo>
                <a:lnTo>
                  <a:pt x="164630" y="375920"/>
                </a:lnTo>
                <a:lnTo>
                  <a:pt x="163563" y="375920"/>
                </a:lnTo>
                <a:lnTo>
                  <a:pt x="159766" y="378460"/>
                </a:lnTo>
                <a:lnTo>
                  <a:pt x="159169" y="379730"/>
                </a:lnTo>
                <a:lnTo>
                  <a:pt x="158775" y="383540"/>
                </a:lnTo>
                <a:lnTo>
                  <a:pt x="158978" y="384810"/>
                </a:lnTo>
                <a:lnTo>
                  <a:pt x="161772" y="384810"/>
                </a:lnTo>
                <a:lnTo>
                  <a:pt x="160667" y="387350"/>
                </a:lnTo>
                <a:lnTo>
                  <a:pt x="156210" y="382270"/>
                </a:lnTo>
                <a:lnTo>
                  <a:pt x="157988" y="388620"/>
                </a:lnTo>
                <a:lnTo>
                  <a:pt x="155422" y="388620"/>
                </a:lnTo>
                <a:lnTo>
                  <a:pt x="156464" y="386080"/>
                </a:lnTo>
                <a:lnTo>
                  <a:pt x="153720" y="386080"/>
                </a:lnTo>
                <a:lnTo>
                  <a:pt x="154838" y="388620"/>
                </a:lnTo>
                <a:lnTo>
                  <a:pt x="158788" y="389890"/>
                </a:lnTo>
                <a:lnTo>
                  <a:pt x="158889" y="392430"/>
                </a:lnTo>
                <a:lnTo>
                  <a:pt x="155752" y="393700"/>
                </a:lnTo>
                <a:lnTo>
                  <a:pt x="156210" y="389890"/>
                </a:lnTo>
                <a:lnTo>
                  <a:pt x="153809" y="389890"/>
                </a:lnTo>
                <a:lnTo>
                  <a:pt x="147421" y="386080"/>
                </a:lnTo>
                <a:lnTo>
                  <a:pt x="151790" y="384810"/>
                </a:lnTo>
                <a:lnTo>
                  <a:pt x="150850" y="382270"/>
                </a:lnTo>
                <a:lnTo>
                  <a:pt x="155308" y="379730"/>
                </a:lnTo>
                <a:lnTo>
                  <a:pt x="152654" y="379730"/>
                </a:lnTo>
                <a:lnTo>
                  <a:pt x="150850" y="377190"/>
                </a:lnTo>
                <a:lnTo>
                  <a:pt x="151079" y="377190"/>
                </a:lnTo>
                <a:lnTo>
                  <a:pt x="155829" y="379730"/>
                </a:lnTo>
                <a:lnTo>
                  <a:pt x="156794" y="379730"/>
                </a:lnTo>
                <a:lnTo>
                  <a:pt x="155143" y="382270"/>
                </a:lnTo>
                <a:lnTo>
                  <a:pt x="156210" y="382270"/>
                </a:lnTo>
                <a:lnTo>
                  <a:pt x="157988" y="382270"/>
                </a:lnTo>
                <a:lnTo>
                  <a:pt x="157060" y="378460"/>
                </a:lnTo>
                <a:lnTo>
                  <a:pt x="159359" y="378460"/>
                </a:lnTo>
                <a:lnTo>
                  <a:pt x="158838" y="374916"/>
                </a:lnTo>
                <a:lnTo>
                  <a:pt x="158800" y="374650"/>
                </a:lnTo>
                <a:lnTo>
                  <a:pt x="156641" y="377190"/>
                </a:lnTo>
                <a:lnTo>
                  <a:pt x="152641" y="377190"/>
                </a:lnTo>
                <a:lnTo>
                  <a:pt x="154152" y="373405"/>
                </a:lnTo>
                <a:lnTo>
                  <a:pt x="154635" y="372173"/>
                </a:lnTo>
                <a:lnTo>
                  <a:pt x="154482" y="372173"/>
                </a:lnTo>
                <a:lnTo>
                  <a:pt x="151257" y="373380"/>
                </a:lnTo>
                <a:lnTo>
                  <a:pt x="151587" y="370865"/>
                </a:lnTo>
                <a:lnTo>
                  <a:pt x="151625" y="370598"/>
                </a:lnTo>
                <a:lnTo>
                  <a:pt x="151739" y="369671"/>
                </a:lnTo>
                <a:lnTo>
                  <a:pt x="151866" y="369671"/>
                </a:lnTo>
                <a:lnTo>
                  <a:pt x="154482" y="372173"/>
                </a:lnTo>
                <a:lnTo>
                  <a:pt x="154635" y="370865"/>
                </a:lnTo>
                <a:lnTo>
                  <a:pt x="154813" y="369836"/>
                </a:lnTo>
                <a:lnTo>
                  <a:pt x="154851" y="369671"/>
                </a:lnTo>
                <a:lnTo>
                  <a:pt x="154990" y="369671"/>
                </a:lnTo>
                <a:lnTo>
                  <a:pt x="158064" y="372173"/>
                </a:lnTo>
                <a:lnTo>
                  <a:pt x="158102" y="370865"/>
                </a:lnTo>
                <a:lnTo>
                  <a:pt x="161023" y="370865"/>
                </a:lnTo>
                <a:lnTo>
                  <a:pt x="161734" y="369836"/>
                </a:lnTo>
                <a:lnTo>
                  <a:pt x="161848" y="369671"/>
                </a:lnTo>
                <a:lnTo>
                  <a:pt x="162001" y="369519"/>
                </a:lnTo>
                <a:lnTo>
                  <a:pt x="162166" y="369354"/>
                </a:lnTo>
                <a:lnTo>
                  <a:pt x="162039" y="369519"/>
                </a:lnTo>
                <a:lnTo>
                  <a:pt x="161925" y="369671"/>
                </a:lnTo>
                <a:lnTo>
                  <a:pt x="164833" y="369671"/>
                </a:lnTo>
                <a:lnTo>
                  <a:pt x="164515" y="370598"/>
                </a:lnTo>
                <a:lnTo>
                  <a:pt x="164033" y="372173"/>
                </a:lnTo>
                <a:lnTo>
                  <a:pt x="164515" y="373405"/>
                </a:lnTo>
                <a:lnTo>
                  <a:pt x="165722" y="372173"/>
                </a:lnTo>
                <a:lnTo>
                  <a:pt x="167043" y="370865"/>
                </a:lnTo>
                <a:lnTo>
                  <a:pt x="165481" y="370865"/>
                </a:lnTo>
                <a:lnTo>
                  <a:pt x="165188" y="369836"/>
                </a:lnTo>
                <a:lnTo>
                  <a:pt x="165188" y="369671"/>
                </a:lnTo>
                <a:lnTo>
                  <a:pt x="165188" y="367169"/>
                </a:lnTo>
                <a:lnTo>
                  <a:pt x="168706" y="364490"/>
                </a:lnTo>
                <a:lnTo>
                  <a:pt x="168706" y="344170"/>
                </a:lnTo>
                <a:lnTo>
                  <a:pt x="163360" y="344170"/>
                </a:lnTo>
                <a:lnTo>
                  <a:pt x="163360" y="364490"/>
                </a:lnTo>
                <a:lnTo>
                  <a:pt x="162382" y="368046"/>
                </a:lnTo>
                <a:lnTo>
                  <a:pt x="161569" y="368300"/>
                </a:lnTo>
                <a:lnTo>
                  <a:pt x="161632" y="365760"/>
                </a:lnTo>
                <a:lnTo>
                  <a:pt x="158889" y="364490"/>
                </a:lnTo>
                <a:lnTo>
                  <a:pt x="157784" y="361950"/>
                </a:lnTo>
                <a:lnTo>
                  <a:pt x="161709" y="361950"/>
                </a:lnTo>
                <a:lnTo>
                  <a:pt x="162369" y="363220"/>
                </a:lnTo>
                <a:lnTo>
                  <a:pt x="163360" y="364490"/>
                </a:lnTo>
                <a:lnTo>
                  <a:pt x="163360" y="344170"/>
                </a:lnTo>
                <a:lnTo>
                  <a:pt x="158877" y="344170"/>
                </a:lnTo>
                <a:lnTo>
                  <a:pt x="153974" y="344170"/>
                </a:lnTo>
                <a:lnTo>
                  <a:pt x="152209" y="349008"/>
                </a:lnTo>
                <a:lnTo>
                  <a:pt x="152120" y="349250"/>
                </a:lnTo>
                <a:lnTo>
                  <a:pt x="156946" y="349250"/>
                </a:lnTo>
                <a:lnTo>
                  <a:pt x="153619" y="354330"/>
                </a:lnTo>
                <a:lnTo>
                  <a:pt x="153085" y="356870"/>
                </a:lnTo>
                <a:lnTo>
                  <a:pt x="152527" y="358482"/>
                </a:lnTo>
                <a:lnTo>
                  <a:pt x="151295" y="352564"/>
                </a:lnTo>
                <a:lnTo>
                  <a:pt x="148424" y="357454"/>
                </a:lnTo>
                <a:lnTo>
                  <a:pt x="144043" y="359994"/>
                </a:lnTo>
                <a:lnTo>
                  <a:pt x="139661" y="363270"/>
                </a:lnTo>
                <a:lnTo>
                  <a:pt x="140119" y="359244"/>
                </a:lnTo>
                <a:lnTo>
                  <a:pt x="138353" y="358813"/>
                </a:lnTo>
                <a:lnTo>
                  <a:pt x="137985" y="362356"/>
                </a:lnTo>
                <a:lnTo>
                  <a:pt x="137083" y="366547"/>
                </a:lnTo>
                <a:lnTo>
                  <a:pt x="133883" y="368630"/>
                </a:lnTo>
                <a:lnTo>
                  <a:pt x="141401" y="347586"/>
                </a:lnTo>
                <a:lnTo>
                  <a:pt x="143916" y="345948"/>
                </a:lnTo>
                <a:lnTo>
                  <a:pt x="144564" y="344004"/>
                </a:lnTo>
                <a:lnTo>
                  <a:pt x="144589" y="340956"/>
                </a:lnTo>
                <a:lnTo>
                  <a:pt x="134772" y="344970"/>
                </a:lnTo>
                <a:lnTo>
                  <a:pt x="135788" y="346481"/>
                </a:lnTo>
                <a:lnTo>
                  <a:pt x="140792" y="342696"/>
                </a:lnTo>
                <a:lnTo>
                  <a:pt x="140042" y="345770"/>
                </a:lnTo>
                <a:lnTo>
                  <a:pt x="137452" y="354152"/>
                </a:lnTo>
                <a:lnTo>
                  <a:pt x="134289" y="362419"/>
                </a:lnTo>
                <a:lnTo>
                  <a:pt x="131343" y="370751"/>
                </a:lnTo>
                <a:lnTo>
                  <a:pt x="129413" y="379349"/>
                </a:lnTo>
                <a:lnTo>
                  <a:pt x="131203" y="378180"/>
                </a:lnTo>
                <a:lnTo>
                  <a:pt x="131330" y="375196"/>
                </a:lnTo>
                <a:lnTo>
                  <a:pt x="133731" y="371284"/>
                </a:lnTo>
                <a:lnTo>
                  <a:pt x="136880" y="366903"/>
                </a:lnTo>
                <a:lnTo>
                  <a:pt x="142316" y="361759"/>
                </a:lnTo>
                <a:lnTo>
                  <a:pt x="152387" y="358889"/>
                </a:lnTo>
                <a:lnTo>
                  <a:pt x="150901" y="363220"/>
                </a:lnTo>
                <a:lnTo>
                  <a:pt x="148158" y="369671"/>
                </a:lnTo>
                <a:lnTo>
                  <a:pt x="145313" y="375920"/>
                </a:lnTo>
                <a:lnTo>
                  <a:pt x="142519" y="382270"/>
                </a:lnTo>
                <a:lnTo>
                  <a:pt x="141693" y="383540"/>
                </a:lnTo>
                <a:lnTo>
                  <a:pt x="141592" y="384810"/>
                </a:lnTo>
                <a:lnTo>
                  <a:pt x="141490" y="386080"/>
                </a:lnTo>
                <a:lnTo>
                  <a:pt x="141376" y="387350"/>
                </a:lnTo>
                <a:lnTo>
                  <a:pt x="141274" y="388620"/>
                </a:lnTo>
                <a:lnTo>
                  <a:pt x="141173" y="389890"/>
                </a:lnTo>
                <a:lnTo>
                  <a:pt x="141058" y="391160"/>
                </a:lnTo>
                <a:lnTo>
                  <a:pt x="140957" y="392430"/>
                </a:lnTo>
                <a:lnTo>
                  <a:pt x="140855" y="393700"/>
                </a:lnTo>
                <a:lnTo>
                  <a:pt x="140741" y="394970"/>
                </a:lnTo>
                <a:lnTo>
                  <a:pt x="134835" y="394970"/>
                </a:lnTo>
                <a:lnTo>
                  <a:pt x="126860" y="392430"/>
                </a:lnTo>
                <a:lnTo>
                  <a:pt x="121602" y="394970"/>
                </a:lnTo>
                <a:lnTo>
                  <a:pt x="120167" y="399732"/>
                </a:lnTo>
                <a:lnTo>
                  <a:pt x="126517" y="397510"/>
                </a:lnTo>
                <a:lnTo>
                  <a:pt x="141109" y="397510"/>
                </a:lnTo>
                <a:lnTo>
                  <a:pt x="167970" y="400050"/>
                </a:lnTo>
                <a:lnTo>
                  <a:pt x="178282" y="397510"/>
                </a:lnTo>
                <a:lnTo>
                  <a:pt x="183337" y="394970"/>
                </a:lnTo>
                <a:lnTo>
                  <a:pt x="182143" y="393700"/>
                </a:lnTo>
                <a:lnTo>
                  <a:pt x="180936" y="392430"/>
                </a:lnTo>
                <a:lnTo>
                  <a:pt x="177647" y="389890"/>
                </a:lnTo>
                <a:lnTo>
                  <a:pt x="183184" y="389890"/>
                </a:lnTo>
                <a:lnTo>
                  <a:pt x="183629" y="397510"/>
                </a:lnTo>
                <a:lnTo>
                  <a:pt x="183705" y="398780"/>
                </a:lnTo>
                <a:lnTo>
                  <a:pt x="178498" y="402869"/>
                </a:lnTo>
                <a:lnTo>
                  <a:pt x="178993" y="402590"/>
                </a:lnTo>
                <a:lnTo>
                  <a:pt x="179362" y="405130"/>
                </a:lnTo>
                <a:lnTo>
                  <a:pt x="166573" y="449580"/>
                </a:lnTo>
                <a:lnTo>
                  <a:pt x="159550" y="450850"/>
                </a:lnTo>
                <a:lnTo>
                  <a:pt x="146862" y="452120"/>
                </a:lnTo>
                <a:lnTo>
                  <a:pt x="134518" y="450850"/>
                </a:lnTo>
                <a:lnTo>
                  <a:pt x="128498" y="450850"/>
                </a:lnTo>
                <a:lnTo>
                  <a:pt x="129387" y="447040"/>
                </a:lnTo>
                <a:lnTo>
                  <a:pt x="127596" y="450850"/>
                </a:lnTo>
                <a:lnTo>
                  <a:pt x="126707" y="449580"/>
                </a:lnTo>
                <a:lnTo>
                  <a:pt x="125818" y="448310"/>
                </a:lnTo>
                <a:lnTo>
                  <a:pt x="124345" y="447040"/>
                </a:lnTo>
                <a:lnTo>
                  <a:pt x="125412" y="449580"/>
                </a:lnTo>
                <a:lnTo>
                  <a:pt x="120459" y="449580"/>
                </a:lnTo>
                <a:lnTo>
                  <a:pt x="120815" y="448310"/>
                </a:lnTo>
                <a:lnTo>
                  <a:pt x="127520" y="424180"/>
                </a:lnTo>
                <a:lnTo>
                  <a:pt x="126352" y="419100"/>
                </a:lnTo>
                <a:lnTo>
                  <a:pt x="124015" y="416915"/>
                </a:lnTo>
                <a:lnTo>
                  <a:pt x="124015" y="430530"/>
                </a:lnTo>
                <a:lnTo>
                  <a:pt x="117856" y="441960"/>
                </a:lnTo>
                <a:lnTo>
                  <a:pt x="116763" y="448310"/>
                </a:lnTo>
                <a:lnTo>
                  <a:pt x="110820" y="448310"/>
                </a:lnTo>
                <a:lnTo>
                  <a:pt x="89446" y="443230"/>
                </a:lnTo>
                <a:lnTo>
                  <a:pt x="82473" y="440690"/>
                </a:lnTo>
                <a:lnTo>
                  <a:pt x="80035" y="439420"/>
                </a:lnTo>
                <a:lnTo>
                  <a:pt x="63093" y="433070"/>
                </a:lnTo>
                <a:lnTo>
                  <a:pt x="62014" y="430530"/>
                </a:lnTo>
                <a:lnTo>
                  <a:pt x="62496" y="429260"/>
                </a:lnTo>
                <a:lnTo>
                  <a:pt x="62382" y="427990"/>
                </a:lnTo>
                <a:lnTo>
                  <a:pt x="61048" y="430530"/>
                </a:lnTo>
                <a:lnTo>
                  <a:pt x="60515" y="429260"/>
                </a:lnTo>
                <a:lnTo>
                  <a:pt x="59448" y="426720"/>
                </a:lnTo>
                <a:lnTo>
                  <a:pt x="58699" y="429260"/>
                </a:lnTo>
                <a:lnTo>
                  <a:pt x="55245" y="427990"/>
                </a:lnTo>
                <a:lnTo>
                  <a:pt x="53708" y="426720"/>
                </a:lnTo>
                <a:lnTo>
                  <a:pt x="51727" y="426720"/>
                </a:lnTo>
                <a:lnTo>
                  <a:pt x="64808" y="370865"/>
                </a:lnTo>
                <a:lnTo>
                  <a:pt x="76225" y="374650"/>
                </a:lnTo>
                <a:lnTo>
                  <a:pt x="81127" y="377190"/>
                </a:lnTo>
                <a:lnTo>
                  <a:pt x="88290" y="381000"/>
                </a:lnTo>
                <a:lnTo>
                  <a:pt x="97205" y="386080"/>
                </a:lnTo>
                <a:lnTo>
                  <a:pt x="105410" y="389890"/>
                </a:lnTo>
                <a:lnTo>
                  <a:pt x="110451" y="394970"/>
                </a:lnTo>
                <a:lnTo>
                  <a:pt x="113461" y="401320"/>
                </a:lnTo>
                <a:lnTo>
                  <a:pt x="117792" y="410210"/>
                </a:lnTo>
                <a:lnTo>
                  <a:pt x="121716" y="419100"/>
                </a:lnTo>
                <a:lnTo>
                  <a:pt x="123532" y="424180"/>
                </a:lnTo>
                <a:lnTo>
                  <a:pt x="123736" y="426720"/>
                </a:lnTo>
                <a:lnTo>
                  <a:pt x="123825" y="427990"/>
                </a:lnTo>
                <a:lnTo>
                  <a:pt x="123926" y="429260"/>
                </a:lnTo>
                <a:lnTo>
                  <a:pt x="124015" y="430530"/>
                </a:lnTo>
                <a:lnTo>
                  <a:pt x="124015" y="416915"/>
                </a:lnTo>
                <a:lnTo>
                  <a:pt x="119583" y="412750"/>
                </a:lnTo>
                <a:lnTo>
                  <a:pt x="122936" y="408940"/>
                </a:lnTo>
                <a:lnTo>
                  <a:pt x="124040" y="407670"/>
                </a:lnTo>
                <a:lnTo>
                  <a:pt x="120472" y="408940"/>
                </a:lnTo>
                <a:lnTo>
                  <a:pt x="122237" y="406400"/>
                </a:lnTo>
                <a:lnTo>
                  <a:pt x="120700" y="405130"/>
                </a:lnTo>
                <a:lnTo>
                  <a:pt x="121373" y="403860"/>
                </a:lnTo>
                <a:lnTo>
                  <a:pt x="118668" y="403860"/>
                </a:lnTo>
                <a:lnTo>
                  <a:pt x="119253" y="400050"/>
                </a:lnTo>
                <a:lnTo>
                  <a:pt x="116535" y="400050"/>
                </a:lnTo>
                <a:lnTo>
                  <a:pt x="114909" y="398780"/>
                </a:lnTo>
                <a:lnTo>
                  <a:pt x="112293" y="391160"/>
                </a:lnTo>
                <a:lnTo>
                  <a:pt x="110363" y="388620"/>
                </a:lnTo>
                <a:lnTo>
                  <a:pt x="105600" y="386080"/>
                </a:lnTo>
                <a:lnTo>
                  <a:pt x="99060" y="383540"/>
                </a:lnTo>
                <a:lnTo>
                  <a:pt x="92570" y="379730"/>
                </a:lnTo>
                <a:lnTo>
                  <a:pt x="87934" y="377190"/>
                </a:lnTo>
                <a:lnTo>
                  <a:pt x="85559" y="374650"/>
                </a:lnTo>
                <a:lnTo>
                  <a:pt x="86741" y="370865"/>
                </a:lnTo>
                <a:lnTo>
                  <a:pt x="80302" y="370865"/>
                </a:lnTo>
                <a:lnTo>
                  <a:pt x="81127" y="364490"/>
                </a:lnTo>
                <a:lnTo>
                  <a:pt x="81622" y="360680"/>
                </a:lnTo>
                <a:lnTo>
                  <a:pt x="82943" y="350520"/>
                </a:lnTo>
                <a:lnTo>
                  <a:pt x="83756" y="349250"/>
                </a:lnTo>
                <a:lnTo>
                  <a:pt x="89484" y="354330"/>
                </a:lnTo>
                <a:lnTo>
                  <a:pt x="88290" y="356870"/>
                </a:lnTo>
                <a:lnTo>
                  <a:pt x="84645" y="354330"/>
                </a:lnTo>
                <a:lnTo>
                  <a:pt x="87083" y="359410"/>
                </a:lnTo>
                <a:lnTo>
                  <a:pt x="88747" y="360680"/>
                </a:lnTo>
                <a:lnTo>
                  <a:pt x="88849" y="359410"/>
                </a:lnTo>
                <a:lnTo>
                  <a:pt x="88950" y="358140"/>
                </a:lnTo>
                <a:lnTo>
                  <a:pt x="90385" y="356870"/>
                </a:lnTo>
                <a:lnTo>
                  <a:pt x="90957" y="353060"/>
                </a:lnTo>
                <a:lnTo>
                  <a:pt x="89954" y="351790"/>
                </a:lnTo>
                <a:lnTo>
                  <a:pt x="90093" y="351790"/>
                </a:lnTo>
                <a:lnTo>
                  <a:pt x="92303" y="349250"/>
                </a:lnTo>
                <a:lnTo>
                  <a:pt x="91859" y="345440"/>
                </a:lnTo>
                <a:lnTo>
                  <a:pt x="90017" y="345440"/>
                </a:lnTo>
                <a:lnTo>
                  <a:pt x="91465" y="349008"/>
                </a:lnTo>
                <a:lnTo>
                  <a:pt x="91554" y="349250"/>
                </a:lnTo>
                <a:lnTo>
                  <a:pt x="89331" y="351790"/>
                </a:lnTo>
                <a:lnTo>
                  <a:pt x="86664" y="349250"/>
                </a:lnTo>
                <a:lnTo>
                  <a:pt x="83985" y="346710"/>
                </a:lnTo>
                <a:lnTo>
                  <a:pt x="85623" y="331470"/>
                </a:lnTo>
                <a:lnTo>
                  <a:pt x="88303" y="334010"/>
                </a:lnTo>
                <a:lnTo>
                  <a:pt x="89281" y="337820"/>
                </a:lnTo>
                <a:lnTo>
                  <a:pt x="93649" y="339090"/>
                </a:lnTo>
                <a:lnTo>
                  <a:pt x="94894" y="337820"/>
                </a:lnTo>
                <a:lnTo>
                  <a:pt x="86817" y="331470"/>
                </a:lnTo>
                <a:lnTo>
                  <a:pt x="85191" y="330200"/>
                </a:lnTo>
                <a:lnTo>
                  <a:pt x="86525" y="327660"/>
                </a:lnTo>
                <a:lnTo>
                  <a:pt x="98031" y="332740"/>
                </a:lnTo>
                <a:lnTo>
                  <a:pt x="109283" y="332740"/>
                </a:lnTo>
                <a:lnTo>
                  <a:pt x="114833" y="331470"/>
                </a:lnTo>
                <a:lnTo>
                  <a:pt x="120396" y="330200"/>
                </a:lnTo>
                <a:lnTo>
                  <a:pt x="131470" y="323850"/>
                </a:lnTo>
                <a:lnTo>
                  <a:pt x="139230" y="322580"/>
                </a:lnTo>
                <a:lnTo>
                  <a:pt x="135661" y="321310"/>
                </a:lnTo>
                <a:lnTo>
                  <a:pt x="132448" y="321310"/>
                </a:lnTo>
                <a:lnTo>
                  <a:pt x="125806" y="323850"/>
                </a:lnTo>
                <a:lnTo>
                  <a:pt x="121678" y="326390"/>
                </a:lnTo>
                <a:lnTo>
                  <a:pt x="115189" y="327660"/>
                </a:lnTo>
                <a:lnTo>
                  <a:pt x="111277" y="328930"/>
                </a:lnTo>
                <a:lnTo>
                  <a:pt x="107518" y="330200"/>
                </a:lnTo>
                <a:lnTo>
                  <a:pt x="107048" y="327660"/>
                </a:lnTo>
                <a:lnTo>
                  <a:pt x="105740" y="327660"/>
                </a:lnTo>
                <a:lnTo>
                  <a:pt x="106172" y="330200"/>
                </a:lnTo>
                <a:lnTo>
                  <a:pt x="102247" y="331470"/>
                </a:lnTo>
                <a:lnTo>
                  <a:pt x="101257" y="328930"/>
                </a:lnTo>
                <a:lnTo>
                  <a:pt x="100749" y="327660"/>
                </a:lnTo>
                <a:lnTo>
                  <a:pt x="100418" y="327660"/>
                </a:lnTo>
                <a:lnTo>
                  <a:pt x="94742" y="328930"/>
                </a:lnTo>
                <a:lnTo>
                  <a:pt x="91821" y="327660"/>
                </a:lnTo>
                <a:lnTo>
                  <a:pt x="78879" y="315468"/>
                </a:lnTo>
                <a:lnTo>
                  <a:pt x="80860" y="322580"/>
                </a:lnTo>
                <a:lnTo>
                  <a:pt x="81102" y="326390"/>
                </a:lnTo>
                <a:lnTo>
                  <a:pt x="81483" y="332740"/>
                </a:lnTo>
                <a:lnTo>
                  <a:pt x="81572" y="334010"/>
                </a:lnTo>
                <a:lnTo>
                  <a:pt x="81686" y="346710"/>
                </a:lnTo>
                <a:lnTo>
                  <a:pt x="79971" y="353060"/>
                </a:lnTo>
                <a:lnTo>
                  <a:pt x="79400" y="358140"/>
                </a:lnTo>
                <a:lnTo>
                  <a:pt x="78232" y="360680"/>
                </a:lnTo>
                <a:lnTo>
                  <a:pt x="68643" y="358508"/>
                </a:lnTo>
                <a:lnTo>
                  <a:pt x="68643" y="364490"/>
                </a:lnTo>
                <a:lnTo>
                  <a:pt x="64871" y="370598"/>
                </a:lnTo>
                <a:lnTo>
                  <a:pt x="66001" y="365760"/>
                </a:lnTo>
                <a:lnTo>
                  <a:pt x="68643" y="364490"/>
                </a:lnTo>
                <a:lnTo>
                  <a:pt x="68643" y="358508"/>
                </a:lnTo>
                <a:lnTo>
                  <a:pt x="67068" y="358140"/>
                </a:lnTo>
                <a:lnTo>
                  <a:pt x="63792" y="364490"/>
                </a:lnTo>
                <a:lnTo>
                  <a:pt x="53860" y="405130"/>
                </a:lnTo>
                <a:lnTo>
                  <a:pt x="49707" y="406400"/>
                </a:lnTo>
                <a:lnTo>
                  <a:pt x="42443" y="407670"/>
                </a:lnTo>
                <a:lnTo>
                  <a:pt x="35090" y="410210"/>
                </a:lnTo>
                <a:lnTo>
                  <a:pt x="30632" y="414020"/>
                </a:lnTo>
                <a:lnTo>
                  <a:pt x="27381" y="436880"/>
                </a:lnTo>
                <a:lnTo>
                  <a:pt x="22771" y="459740"/>
                </a:lnTo>
                <a:lnTo>
                  <a:pt x="17589" y="481330"/>
                </a:lnTo>
                <a:lnTo>
                  <a:pt x="12585" y="504190"/>
                </a:lnTo>
                <a:lnTo>
                  <a:pt x="12712" y="506730"/>
                </a:lnTo>
                <a:lnTo>
                  <a:pt x="14566" y="508000"/>
                </a:lnTo>
                <a:lnTo>
                  <a:pt x="18923" y="505460"/>
                </a:lnTo>
                <a:lnTo>
                  <a:pt x="19443" y="499110"/>
                </a:lnTo>
                <a:lnTo>
                  <a:pt x="19545" y="497840"/>
                </a:lnTo>
                <a:lnTo>
                  <a:pt x="22174" y="496570"/>
                </a:lnTo>
                <a:lnTo>
                  <a:pt x="21412" y="499110"/>
                </a:lnTo>
                <a:lnTo>
                  <a:pt x="23850" y="499110"/>
                </a:lnTo>
                <a:lnTo>
                  <a:pt x="24257" y="502920"/>
                </a:lnTo>
                <a:lnTo>
                  <a:pt x="23545" y="509270"/>
                </a:lnTo>
                <a:lnTo>
                  <a:pt x="23977" y="510540"/>
                </a:lnTo>
                <a:lnTo>
                  <a:pt x="26682" y="511810"/>
                </a:lnTo>
                <a:lnTo>
                  <a:pt x="26568" y="505460"/>
                </a:lnTo>
                <a:lnTo>
                  <a:pt x="26543" y="504190"/>
                </a:lnTo>
                <a:lnTo>
                  <a:pt x="31521" y="510540"/>
                </a:lnTo>
                <a:lnTo>
                  <a:pt x="29171" y="514350"/>
                </a:lnTo>
                <a:lnTo>
                  <a:pt x="32181" y="520700"/>
                </a:lnTo>
                <a:lnTo>
                  <a:pt x="33642" y="514350"/>
                </a:lnTo>
                <a:lnTo>
                  <a:pt x="32905" y="513080"/>
                </a:lnTo>
                <a:lnTo>
                  <a:pt x="38252" y="514350"/>
                </a:lnTo>
                <a:lnTo>
                  <a:pt x="35585" y="516890"/>
                </a:lnTo>
                <a:lnTo>
                  <a:pt x="43243" y="520700"/>
                </a:lnTo>
                <a:lnTo>
                  <a:pt x="46774" y="529590"/>
                </a:lnTo>
                <a:lnTo>
                  <a:pt x="56134" y="529590"/>
                </a:lnTo>
                <a:lnTo>
                  <a:pt x="54775" y="524510"/>
                </a:lnTo>
                <a:lnTo>
                  <a:pt x="79819" y="533400"/>
                </a:lnTo>
                <a:lnTo>
                  <a:pt x="81064" y="532130"/>
                </a:lnTo>
                <a:lnTo>
                  <a:pt x="77749" y="530860"/>
                </a:lnTo>
                <a:lnTo>
                  <a:pt x="80721" y="530860"/>
                </a:lnTo>
                <a:lnTo>
                  <a:pt x="102717" y="534670"/>
                </a:lnTo>
                <a:lnTo>
                  <a:pt x="113652" y="534670"/>
                </a:lnTo>
                <a:lnTo>
                  <a:pt x="116852" y="532130"/>
                </a:lnTo>
                <a:lnTo>
                  <a:pt x="120459" y="532130"/>
                </a:lnTo>
                <a:lnTo>
                  <a:pt x="120523" y="534670"/>
                </a:lnTo>
                <a:lnTo>
                  <a:pt x="116382" y="533400"/>
                </a:lnTo>
                <a:lnTo>
                  <a:pt x="117424" y="538480"/>
                </a:lnTo>
                <a:lnTo>
                  <a:pt x="128600" y="537210"/>
                </a:lnTo>
                <a:lnTo>
                  <a:pt x="133248" y="537210"/>
                </a:lnTo>
                <a:lnTo>
                  <a:pt x="135382" y="538480"/>
                </a:lnTo>
                <a:lnTo>
                  <a:pt x="137756" y="538480"/>
                </a:lnTo>
                <a:lnTo>
                  <a:pt x="143446" y="537210"/>
                </a:lnTo>
                <a:lnTo>
                  <a:pt x="148488" y="534670"/>
                </a:lnTo>
                <a:lnTo>
                  <a:pt x="153517" y="532130"/>
                </a:lnTo>
                <a:lnTo>
                  <a:pt x="153962" y="534670"/>
                </a:lnTo>
                <a:lnTo>
                  <a:pt x="152273" y="535940"/>
                </a:lnTo>
                <a:lnTo>
                  <a:pt x="152184" y="537210"/>
                </a:lnTo>
                <a:lnTo>
                  <a:pt x="151942" y="542290"/>
                </a:lnTo>
                <a:lnTo>
                  <a:pt x="155155" y="542290"/>
                </a:lnTo>
                <a:lnTo>
                  <a:pt x="155892" y="544830"/>
                </a:lnTo>
                <a:lnTo>
                  <a:pt x="154012" y="549910"/>
                </a:lnTo>
                <a:lnTo>
                  <a:pt x="157086" y="549910"/>
                </a:lnTo>
                <a:lnTo>
                  <a:pt x="158000" y="546100"/>
                </a:lnTo>
                <a:lnTo>
                  <a:pt x="160655" y="548640"/>
                </a:lnTo>
                <a:lnTo>
                  <a:pt x="161226" y="546100"/>
                </a:lnTo>
                <a:lnTo>
                  <a:pt x="164350" y="532130"/>
                </a:lnTo>
                <a:lnTo>
                  <a:pt x="164642" y="530860"/>
                </a:lnTo>
                <a:lnTo>
                  <a:pt x="165201" y="528320"/>
                </a:lnTo>
                <a:lnTo>
                  <a:pt x="165989" y="524510"/>
                </a:lnTo>
                <a:lnTo>
                  <a:pt x="168338" y="513080"/>
                </a:lnTo>
                <a:lnTo>
                  <a:pt x="169646" y="506730"/>
                </a:lnTo>
                <a:lnTo>
                  <a:pt x="170243" y="504190"/>
                </a:lnTo>
                <a:lnTo>
                  <a:pt x="172046" y="496570"/>
                </a:lnTo>
                <a:lnTo>
                  <a:pt x="174447" y="486410"/>
                </a:lnTo>
                <a:lnTo>
                  <a:pt x="180098" y="464820"/>
                </a:lnTo>
                <a:lnTo>
                  <a:pt x="181813" y="459740"/>
                </a:lnTo>
                <a:lnTo>
                  <a:pt x="185775" y="452120"/>
                </a:lnTo>
                <a:lnTo>
                  <a:pt x="187744" y="448310"/>
                </a:lnTo>
                <a:close/>
              </a:path>
              <a:path w="311150" h="549909">
                <a:moveTo>
                  <a:pt x="219964" y="287020"/>
                </a:moveTo>
                <a:lnTo>
                  <a:pt x="205828" y="287020"/>
                </a:lnTo>
                <a:lnTo>
                  <a:pt x="204584" y="287020"/>
                </a:lnTo>
                <a:lnTo>
                  <a:pt x="203542" y="288290"/>
                </a:lnTo>
                <a:lnTo>
                  <a:pt x="205181" y="290830"/>
                </a:lnTo>
                <a:lnTo>
                  <a:pt x="200888" y="288290"/>
                </a:lnTo>
                <a:lnTo>
                  <a:pt x="200875" y="292100"/>
                </a:lnTo>
                <a:lnTo>
                  <a:pt x="198208" y="289560"/>
                </a:lnTo>
                <a:lnTo>
                  <a:pt x="199656" y="294640"/>
                </a:lnTo>
                <a:lnTo>
                  <a:pt x="195110" y="294640"/>
                </a:lnTo>
                <a:lnTo>
                  <a:pt x="195516" y="298450"/>
                </a:lnTo>
                <a:lnTo>
                  <a:pt x="193001" y="297180"/>
                </a:lnTo>
                <a:lnTo>
                  <a:pt x="191706" y="300990"/>
                </a:lnTo>
                <a:lnTo>
                  <a:pt x="188290" y="300990"/>
                </a:lnTo>
                <a:lnTo>
                  <a:pt x="186131" y="303530"/>
                </a:lnTo>
                <a:lnTo>
                  <a:pt x="185242" y="300990"/>
                </a:lnTo>
                <a:lnTo>
                  <a:pt x="180340" y="306070"/>
                </a:lnTo>
                <a:lnTo>
                  <a:pt x="180771" y="307340"/>
                </a:lnTo>
                <a:lnTo>
                  <a:pt x="182537" y="304800"/>
                </a:lnTo>
                <a:lnTo>
                  <a:pt x="185737" y="308394"/>
                </a:lnTo>
                <a:lnTo>
                  <a:pt x="185737" y="304800"/>
                </a:lnTo>
                <a:lnTo>
                  <a:pt x="187452" y="304800"/>
                </a:lnTo>
                <a:lnTo>
                  <a:pt x="189141" y="308343"/>
                </a:lnTo>
                <a:lnTo>
                  <a:pt x="189255" y="308610"/>
                </a:lnTo>
                <a:lnTo>
                  <a:pt x="186664" y="307340"/>
                </a:lnTo>
                <a:lnTo>
                  <a:pt x="185928" y="308343"/>
                </a:lnTo>
                <a:lnTo>
                  <a:pt x="185826" y="308483"/>
                </a:lnTo>
                <a:lnTo>
                  <a:pt x="185940" y="308610"/>
                </a:lnTo>
                <a:lnTo>
                  <a:pt x="185737" y="308610"/>
                </a:lnTo>
                <a:lnTo>
                  <a:pt x="184810" y="309880"/>
                </a:lnTo>
                <a:lnTo>
                  <a:pt x="183007" y="307340"/>
                </a:lnTo>
                <a:lnTo>
                  <a:pt x="182549" y="309880"/>
                </a:lnTo>
                <a:lnTo>
                  <a:pt x="179438" y="308610"/>
                </a:lnTo>
                <a:lnTo>
                  <a:pt x="180327" y="311150"/>
                </a:lnTo>
                <a:lnTo>
                  <a:pt x="176758" y="309880"/>
                </a:lnTo>
                <a:lnTo>
                  <a:pt x="176352" y="312420"/>
                </a:lnTo>
                <a:lnTo>
                  <a:pt x="172288" y="312420"/>
                </a:lnTo>
                <a:lnTo>
                  <a:pt x="173316" y="314960"/>
                </a:lnTo>
                <a:lnTo>
                  <a:pt x="176898" y="312420"/>
                </a:lnTo>
                <a:lnTo>
                  <a:pt x="175856" y="316230"/>
                </a:lnTo>
                <a:lnTo>
                  <a:pt x="172288" y="314960"/>
                </a:lnTo>
                <a:lnTo>
                  <a:pt x="171856" y="317500"/>
                </a:lnTo>
                <a:lnTo>
                  <a:pt x="157111" y="307340"/>
                </a:lnTo>
                <a:lnTo>
                  <a:pt x="157988" y="311150"/>
                </a:lnTo>
                <a:lnTo>
                  <a:pt x="163169" y="313690"/>
                </a:lnTo>
                <a:lnTo>
                  <a:pt x="166027" y="317500"/>
                </a:lnTo>
                <a:lnTo>
                  <a:pt x="166865" y="318770"/>
                </a:lnTo>
                <a:lnTo>
                  <a:pt x="162610" y="317500"/>
                </a:lnTo>
                <a:lnTo>
                  <a:pt x="160172" y="316230"/>
                </a:lnTo>
                <a:lnTo>
                  <a:pt x="159435" y="313690"/>
                </a:lnTo>
                <a:lnTo>
                  <a:pt x="157099" y="313690"/>
                </a:lnTo>
                <a:lnTo>
                  <a:pt x="158191" y="317500"/>
                </a:lnTo>
                <a:lnTo>
                  <a:pt x="161709" y="318770"/>
                </a:lnTo>
                <a:lnTo>
                  <a:pt x="164249" y="321310"/>
                </a:lnTo>
                <a:lnTo>
                  <a:pt x="161925" y="323850"/>
                </a:lnTo>
                <a:lnTo>
                  <a:pt x="147599" y="320040"/>
                </a:lnTo>
                <a:lnTo>
                  <a:pt x="142811" y="318770"/>
                </a:lnTo>
                <a:lnTo>
                  <a:pt x="142367" y="321310"/>
                </a:lnTo>
                <a:lnTo>
                  <a:pt x="143408" y="320040"/>
                </a:lnTo>
                <a:lnTo>
                  <a:pt x="147574" y="321310"/>
                </a:lnTo>
                <a:lnTo>
                  <a:pt x="158191" y="323850"/>
                </a:lnTo>
                <a:lnTo>
                  <a:pt x="159575" y="326390"/>
                </a:lnTo>
                <a:lnTo>
                  <a:pt x="158978" y="327660"/>
                </a:lnTo>
                <a:lnTo>
                  <a:pt x="159689" y="327660"/>
                </a:lnTo>
                <a:lnTo>
                  <a:pt x="163258" y="326390"/>
                </a:lnTo>
                <a:lnTo>
                  <a:pt x="163347" y="328930"/>
                </a:lnTo>
                <a:lnTo>
                  <a:pt x="160655" y="328930"/>
                </a:lnTo>
                <a:lnTo>
                  <a:pt x="161569" y="331470"/>
                </a:lnTo>
                <a:lnTo>
                  <a:pt x="160274" y="331470"/>
                </a:lnTo>
                <a:lnTo>
                  <a:pt x="155257" y="327660"/>
                </a:lnTo>
                <a:lnTo>
                  <a:pt x="154419" y="331470"/>
                </a:lnTo>
                <a:lnTo>
                  <a:pt x="157099" y="332740"/>
                </a:lnTo>
                <a:lnTo>
                  <a:pt x="154419" y="334010"/>
                </a:lnTo>
                <a:lnTo>
                  <a:pt x="159448" y="334010"/>
                </a:lnTo>
                <a:lnTo>
                  <a:pt x="163347" y="336550"/>
                </a:lnTo>
                <a:lnTo>
                  <a:pt x="152641" y="337820"/>
                </a:lnTo>
                <a:lnTo>
                  <a:pt x="151942" y="340360"/>
                </a:lnTo>
                <a:lnTo>
                  <a:pt x="155524" y="339090"/>
                </a:lnTo>
                <a:lnTo>
                  <a:pt x="153543" y="341630"/>
                </a:lnTo>
                <a:lnTo>
                  <a:pt x="154025" y="342900"/>
                </a:lnTo>
                <a:lnTo>
                  <a:pt x="160667" y="341630"/>
                </a:lnTo>
                <a:lnTo>
                  <a:pt x="159766" y="342900"/>
                </a:lnTo>
                <a:lnTo>
                  <a:pt x="183756" y="342900"/>
                </a:lnTo>
                <a:lnTo>
                  <a:pt x="184048" y="341630"/>
                </a:lnTo>
                <a:lnTo>
                  <a:pt x="184150" y="339090"/>
                </a:lnTo>
                <a:lnTo>
                  <a:pt x="184251" y="336550"/>
                </a:lnTo>
                <a:lnTo>
                  <a:pt x="184302" y="335280"/>
                </a:lnTo>
                <a:lnTo>
                  <a:pt x="185674" y="331470"/>
                </a:lnTo>
                <a:lnTo>
                  <a:pt x="186131" y="330200"/>
                </a:lnTo>
                <a:lnTo>
                  <a:pt x="187998" y="326390"/>
                </a:lnTo>
                <a:lnTo>
                  <a:pt x="189242" y="323850"/>
                </a:lnTo>
                <a:lnTo>
                  <a:pt x="189865" y="322580"/>
                </a:lnTo>
                <a:lnTo>
                  <a:pt x="192900" y="318770"/>
                </a:lnTo>
                <a:lnTo>
                  <a:pt x="193916" y="317500"/>
                </a:lnTo>
                <a:lnTo>
                  <a:pt x="194932" y="316230"/>
                </a:lnTo>
                <a:lnTo>
                  <a:pt x="199580" y="311150"/>
                </a:lnTo>
                <a:lnTo>
                  <a:pt x="200736" y="309880"/>
                </a:lnTo>
                <a:lnTo>
                  <a:pt x="201930" y="308610"/>
                </a:lnTo>
                <a:lnTo>
                  <a:pt x="205511" y="304800"/>
                </a:lnTo>
                <a:lnTo>
                  <a:pt x="206705" y="303530"/>
                </a:lnTo>
                <a:lnTo>
                  <a:pt x="211239" y="298450"/>
                </a:lnTo>
                <a:lnTo>
                  <a:pt x="216090" y="292100"/>
                </a:lnTo>
                <a:lnTo>
                  <a:pt x="217055" y="290830"/>
                </a:lnTo>
                <a:lnTo>
                  <a:pt x="219964" y="287020"/>
                </a:lnTo>
                <a:close/>
              </a:path>
              <a:path w="311150" h="549909">
                <a:moveTo>
                  <a:pt x="231254" y="224790"/>
                </a:moveTo>
                <a:lnTo>
                  <a:pt x="231140" y="223520"/>
                </a:lnTo>
                <a:lnTo>
                  <a:pt x="231013" y="222250"/>
                </a:lnTo>
                <a:lnTo>
                  <a:pt x="230886" y="220980"/>
                </a:lnTo>
                <a:lnTo>
                  <a:pt x="230759" y="219710"/>
                </a:lnTo>
                <a:lnTo>
                  <a:pt x="230644" y="218440"/>
                </a:lnTo>
                <a:lnTo>
                  <a:pt x="230517" y="217170"/>
                </a:lnTo>
                <a:lnTo>
                  <a:pt x="230390" y="215900"/>
                </a:lnTo>
                <a:lnTo>
                  <a:pt x="230301" y="214934"/>
                </a:lnTo>
                <a:lnTo>
                  <a:pt x="227698" y="223520"/>
                </a:lnTo>
                <a:lnTo>
                  <a:pt x="231254" y="224790"/>
                </a:lnTo>
                <a:close/>
              </a:path>
              <a:path w="311150" h="549909">
                <a:moveTo>
                  <a:pt x="281584" y="195757"/>
                </a:moveTo>
                <a:lnTo>
                  <a:pt x="281038" y="195580"/>
                </a:lnTo>
                <a:lnTo>
                  <a:pt x="281051" y="195973"/>
                </a:lnTo>
                <a:lnTo>
                  <a:pt x="281584" y="195757"/>
                </a:lnTo>
                <a:close/>
              </a:path>
              <a:path w="311150" h="549909">
                <a:moveTo>
                  <a:pt x="282511" y="196062"/>
                </a:moveTo>
                <a:lnTo>
                  <a:pt x="282016" y="195580"/>
                </a:lnTo>
                <a:lnTo>
                  <a:pt x="281584" y="195757"/>
                </a:lnTo>
                <a:lnTo>
                  <a:pt x="282511" y="196062"/>
                </a:lnTo>
                <a:close/>
              </a:path>
              <a:path w="311150" h="549909">
                <a:moveTo>
                  <a:pt x="283476" y="196380"/>
                </a:moveTo>
                <a:lnTo>
                  <a:pt x="282511" y="196062"/>
                </a:lnTo>
                <a:lnTo>
                  <a:pt x="283286" y="196850"/>
                </a:lnTo>
                <a:lnTo>
                  <a:pt x="283476" y="196380"/>
                </a:lnTo>
                <a:close/>
              </a:path>
              <a:path w="311150" h="549909">
                <a:moveTo>
                  <a:pt x="292201" y="195453"/>
                </a:moveTo>
                <a:lnTo>
                  <a:pt x="284822" y="193040"/>
                </a:lnTo>
                <a:lnTo>
                  <a:pt x="283476" y="196380"/>
                </a:lnTo>
                <a:lnTo>
                  <a:pt x="284861" y="196850"/>
                </a:lnTo>
                <a:lnTo>
                  <a:pt x="281279" y="200621"/>
                </a:lnTo>
                <a:lnTo>
                  <a:pt x="281228" y="199390"/>
                </a:lnTo>
                <a:lnTo>
                  <a:pt x="281101" y="196850"/>
                </a:lnTo>
                <a:lnTo>
                  <a:pt x="281063" y="196062"/>
                </a:lnTo>
                <a:lnTo>
                  <a:pt x="280822" y="196062"/>
                </a:lnTo>
                <a:lnTo>
                  <a:pt x="275780" y="198120"/>
                </a:lnTo>
                <a:lnTo>
                  <a:pt x="266458" y="203200"/>
                </a:lnTo>
                <a:lnTo>
                  <a:pt x="262432" y="208280"/>
                </a:lnTo>
                <a:lnTo>
                  <a:pt x="262039" y="209550"/>
                </a:lnTo>
                <a:lnTo>
                  <a:pt x="262978" y="209550"/>
                </a:lnTo>
                <a:lnTo>
                  <a:pt x="266026" y="207010"/>
                </a:lnTo>
                <a:lnTo>
                  <a:pt x="269951" y="205740"/>
                </a:lnTo>
                <a:lnTo>
                  <a:pt x="271919" y="201930"/>
                </a:lnTo>
                <a:lnTo>
                  <a:pt x="274777" y="201930"/>
                </a:lnTo>
                <a:lnTo>
                  <a:pt x="271957" y="204470"/>
                </a:lnTo>
                <a:lnTo>
                  <a:pt x="274142" y="207010"/>
                </a:lnTo>
                <a:lnTo>
                  <a:pt x="274066" y="203200"/>
                </a:lnTo>
                <a:lnTo>
                  <a:pt x="274586" y="203200"/>
                </a:lnTo>
                <a:lnTo>
                  <a:pt x="275920" y="204470"/>
                </a:lnTo>
                <a:lnTo>
                  <a:pt x="275932" y="203200"/>
                </a:lnTo>
                <a:lnTo>
                  <a:pt x="275945" y="201930"/>
                </a:lnTo>
                <a:lnTo>
                  <a:pt x="275945" y="200660"/>
                </a:lnTo>
                <a:lnTo>
                  <a:pt x="278612" y="201930"/>
                </a:lnTo>
                <a:lnTo>
                  <a:pt x="278168" y="200660"/>
                </a:lnTo>
                <a:lnTo>
                  <a:pt x="277710" y="199390"/>
                </a:lnTo>
                <a:lnTo>
                  <a:pt x="281254" y="200660"/>
                </a:lnTo>
                <a:lnTo>
                  <a:pt x="269227" y="213360"/>
                </a:lnTo>
                <a:lnTo>
                  <a:pt x="268160" y="212090"/>
                </a:lnTo>
                <a:lnTo>
                  <a:pt x="270484" y="208280"/>
                </a:lnTo>
                <a:lnTo>
                  <a:pt x="267906" y="208280"/>
                </a:lnTo>
                <a:lnTo>
                  <a:pt x="267893" y="210820"/>
                </a:lnTo>
                <a:lnTo>
                  <a:pt x="265645" y="210820"/>
                </a:lnTo>
                <a:lnTo>
                  <a:pt x="267258" y="214426"/>
                </a:lnTo>
                <a:lnTo>
                  <a:pt x="267258" y="214934"/>
                </a:lnTo>
                <a:lnTo>
                  <a:pt x="266992" y="215900"/>
                </a:lnTo>
                <a:lnTo>
                  <a:pt x="265277" y="214630"/>
                </a:lnTo>
                <a:lnTo>
                  <a:pt x="264972" y="213360"/>
                </a:lnTo>
                <a:lnTo>
                  <a:pt x="265214" y="212090"/>
                </a:lnTo>
                <a:lnTo>
                  <a:pt x="265645" y="210820"/>
                </a:lnTo>
                <a:lnTo>
                  <a:pt x="264426" y="210820"/>
                </a:lnTo>
                <a:lnTo>
                  <a:pt x="263207" y="212090"/>
                </a:lnTo>
                <a:lnTo>
                  <a:pt x="264833" y="222250"/>
                </a:lnTo>
                <a:lnTo>
                  <a:pt x="259486" y="219710"/>
                </a:lnTo>
                <a:lnTo>
                  <a:pt x="258953" y="222250"/>
                </a:lnTo>
                <a:lnTo>
                  <a:pt x="256286" y="219710"/>
                </a:lnTo>
                <a:lnTo>
                  <a:pt x="257162" y="224790"/>
                </a:lnTo>
                <a:lnTo>
                  <a:pt x="255384" y="223520"/>
                </a:lnTo>
                <a:lnTo>
                  <a:pt x="255371" y="227330"/>
                </a:lnTo>
                <a:lnTo>
                  <a:pt x="253606" y="226060"/>
                </a:lnTo>
                <a:lnTo>
                  <a:pt x="253593" y="227965"/>
                </a:lnTo>
                <a:lnTo>
                  <a:pt x="253593" y="232410"/>
                </a:lnTo>
                <a:lnTo>
                  <a:pt x="252590" y="234657"/>
                </a:lnTo>
                <a:lnTo>
                  <a:pt x="252247" y="234467"/>
                </a:lnTo>
                <a:lnTo>
                  <a:pt x="252247" y="235419"/>
                </a:lnTo>
                <a:lnTo>
                  <a:pt x="247332" y="246380"/>
                </a:lnTo>
                <a:lnTo>
                  <a:pt x="245452" y="245110"/>
                </a:lnTo>
                <a:lnTo>
                  <a:pt x="243776" y="246380"/>
                </a:lnTo>
                <a:lnTo>
                  <a:pt x="243116" y="241554"/>
                </a:lnTo>
                <a:lnTo>
                  <a:pt x="243116" y="257810"/>
                </a:lnTo>
                <a:lnTo>
                  <a:pt x="236499" y="266700"/>
                </a:lnTo>
                <a:lnTo>
                  <a:pt x="234835" y="267970"/>
                </a:lnTo>
                <a:lnTo>
                  <a:pt x="234378" y="264160"/>
                </a:lnTo>
                <a:lnTo>
                  <a:pt x="236613" y="264160"/>
                </a:lnTo>
                <a:lnTo>
                  <a:pt x="236321" y="261620"/>
                </a:lnTo>
                <a:lnTo>
                  <a:pt x="236169" y="260350"/>
                </a:lnTo>
                <a:lnTo>
                  <a:pt x="235724" y="256540"/>
                </a:lnTo>
                <a:lnTo>
                  <a:pt x="237959" y="259080"/>
                </a:lnTo>
                <a:lnTo>
                  <a:pt x="238417" y="259080"/>
                </a:lnTo>
                <a:lnTo>
                  <a:pt x="238417" y="256540"/>
                </a:lnTo>
                <a:lnTo>
                  <a:pt x="238417" y="255270"/>
                </a:lnTo>
                <a:lnTo>
                  <a:pt x="241985" y="256540"/>
                </a:lnTo>
                <a:lnTo>
                  <a:pt x="243116" y="257810"/>
                </a:lnTo>
                <a:lnTo>
                  <a:pt x="243116" y="241554"/>
                </a:lnTo>
                <a:lnTo>
                  <a:pt x="243090" y="241363"/>
                </a:lnTo>
                <a:lnTo>
                  <a:pt x="243293" y="241363"/>
                </a:lnTo>
                <a:lnTo>
                  <a:pt x="247205" y="242570"/>
                </a:lnTo>
                <a:lnTo>
                  <a:pt x="247573" y="241363"/>
                </a:lnTo>
                <a:lnTo>
                  <a:pt x="247015" y="240030"/>
                </a:lnTo>
                <a:lnTo>
                  <a:pt x="247815" y="238760"/>
                </a:lnTo>
                <a:lnTo>
                  <a:pt x="248602" y="237490"/>
                </a:lnTo>
                <a:lnTo>
                  <a:pt x="252247" y="235419"/>
                </a:lnTo>
                <a:lnTo>
                  <a:pt x="252247" y="234467"/>
                </a:lnTo>
                <a:lnTo>
                  <a:pt x="250901" y="233680"/>
                </a:lnTo>
                <a:lnTo>
                  <a:pt x="253593" y="232410"/>
                </a:lnTo>
                <a:lnTo>
                  <a:pt x="253593" y="227965"/>
                </a:lnTo>
                <a:lnTo>
                  <a:pt x="253580" y="229870"/>
                </a:lnTo>
                <a:lnTo>
                  <a:pt x="250926" y="227330"/>
                </a:lnTo>
                <a:lnTo>
                  <a:pt x="252831" y="231140"/>
                </a:lnTo>
                <a:lnTo>
                  <a:pt x="249212" y="229870"/>
                </a:lnTo>
                <a:lnTo>
                  <a:pt x="249974" y="234657"/>
                </a:lnTo>
                <a:lnTo>
                  <a:pt x="250012" y="234950"/>
                </a:lnTo>
                <a:lnTo>
                  <a:pt x="248246" y="233680"/>
                </a:lnTo>
                <a:lnTo>
                  <a:pt x="248221" y="237490"/>
                </a:lnTo>
                <a:lnTo>
                  <a:pt x="245567" y="234950"/>
                </a:lnTo>
                <a:lnTo>
                  <a:pt x="246443" y="238760"/>
                </a:lnTo>
                <a:lnTo>
                  <a:pt x="244690" y="237490"/>
                </a:lnTo>
                <a:lnTo>
                  <a:pt x="243319" y="241300"/>
                </a:lnTo>
                <a:lnTo>
                  <a:pt x="241985" y="238760"/>
                </a:lnTo>
                <a:lnTo>
                  <a:pt x="239318" y="246380"/>
                </a:lnTo>
                <a:lnTo>
                  <a:pt x="235724" y="246380"/>
                </a:lnTo>
                <a:lnTo>
                  <a:pt x="235712" y="251460"/>
                </a:lnTo>
                <a:lnTo>
                  <a:pt x="233946" y="250190"/>
                </a:lnTo>
                <a:lnTo>
                  <a:pt x="234543" y="254000"/>
                </a:lnTo>
                <a:lnTo>
                  <a:pt x="230378" y="256540"/>
                </a:lnTo>
                <a:lnTo>
                  <a:pt x="228130" y="260350"/>
                </a:lnTo>
                <a:lnTo>
                  <a:pt x="225907" y="259080"/>
                </a:lnTo>
                <a:lnTo>
                  <a:pt x="225018" y="261620"/>
                </a:lnTo>
                <a:lnTo>
                  <a:pt x="224409" y="256540"/>
                </a:lnTo>
                <a:lnTo>
                  <a:pt x="223050" y="252730"/>
                </a:lnTo>
                <a:lnTo>
                  <a:pt x="219646" y="248920"/>
                </a:lnTo>
                <a:lnTo>
                  <a:pt x="219760" y="250190"/>
                </a:lnTo>
                <a:lnTo>
                  <a:pt x="219875" y="251460"/>
                </a:lnTo>
                <a:lnTo>
                  <a:pt x="219989" y="252730"/>
                </a:lnTo>
                <a:lnTo>
                  <a:pt x="220103" y="254000"/>
                </a:lnTo>
                <a:lnTo>
                  <a:pt x="220218" y="255270"/>
                </a:lnTo>
                <a:lnTo>
                  <a:pt x="220332" y="256540"/>
                </a:lnTo>
                <a:lnTo>
                  <a:pt x="220433" y="257810"/>
                </a:lnTo>
                <a:lnTo>
                  <a:pt x="220548" y="259080"/>
                </a:lnTo>
                <a:lnTo>
                  <a:pt x="222313" y="256540"/>
                </a:lnTo>
                <a:lnTo>
                  <a:pt x="222897" y="266700"/>
                </a:lnTo>
                <a:lnTo>
                  <a:pt x="222973" y="267970"/>
                </a:lnTo>
                <a:lnTo>
                  <a:pt x="223050" y="269240"/>
                </a:lnTo>
                <a:lnTo>
                  <a:pt x="223113" y="270510"/>
                </a:lnTo>
                <a:lnTo>
                  <a:pt x="220535" y="270510"/>
                </a:lnTo>
                <a:lnTo>
                  <a:pt x="220599" y="273050"/>
                </a:lnTo>
                <a:lnTo>
                  <a:pt x="222135" y="274320"/>
                </a:lnTo>
                <a:lnTo>
                  <a:pt x="219646" y="275590"/>
                </a:lnTo>
                <a:lnTo>
                  <a:pt x="218757" y="273050"/>
                </a:lnTo>
                <a:lnTo>
                  <a:pt x="217868" y="275590"/>
                </a:lnTo>
                <a:lnTo>
                  <a:pt x="216839" y="274320"/>
                </a:lnTo>
                <a:lnTo>
                  <a:pt x="218109" y="269240"/>
                </a:lnTo>
                <a:lnTo>
                  <a:pt x="215176" y="270510"/>
                </a:lnTo>
                <a:lnTo>
                  <a:pt x="216954" y="278130"/>
                </a:lnTo>
                <a:lnTo>
                  <a:pt x="214287" y="274320"/>
                </a:lnTo>
                <a:lnTo>
                  <a:pt x="214274" y="279400"/>
                </a:lnTo>
                <a:lnTo>
                  <a:pt x="212051" y="278130"/>
                </a:lnTo>
                <a:lnTo>
                  <a:pt x="211594" y="279400"/>
                </a:lnTo>
                <a:lnTo>
                  <a:pt x="209829" y="278130"/>
                </a:lnTo>
                <a:lnTo>
                  <a:pt x="210108" y="280670"/>
                </a:lnTo>
                <a:lnTo>
                  <a:pt x="208368" y="284480"/>
                </a:lnTo>
                <a:lnTo>
                  <a:pt x="207098" y="285750"/>
                </a:lnTo>
                <a:lnTo>
                  <a:pt x="221107" y="285750"/>
                </a:lnTo>
                <a:lnTo>
                  <a:pt x="226847" y="279400"/>
                </a:lnTo>
                <a:lnTo>
                  <a:pt x="227990" y="278130"/>
                </a:lnTo>
                <a:lnTo>
                  <a:pt x="230289" y="275590"/>
                </a:lnTo>
                <a:lnTo>
                  <a:pt x="253834" y="241363"/>
                </a:lnTo>
                <a:lnTo>
                  <a:pt x="258813" y="232410"/>
                </a:lnTo>
                <a:lnTo>
                  <a:pt x="259524" y="231140"/>
                </a:lnTo>
                <a:lnTo>
                  <a:pt x="260235" y="229870"/>
                </a:lnTo>
                <a:lnTo>
                  <a:pt x="261645" y="227330"/>
                </a:lnTo>
                <a:lnTo>
                  <a:pt x="263372" y="224790"/>
                </a:lnTo>
                <a:lnTo>
                  <a:pt x="265099" y="222250"/>
                </a:lnTo>
                <a:lnTo>
                  <a:pt x="269417" y="215900"/>
                </a:lnTo>
                <a:lnTo>
                  <a:pt x="271145" y="213360"/>
                </a:lnTo>
                <a:lnTo>
                  <a:pt x="284441" y="200660"/>
                </a:lnTo>
                <a:lnTo>
                  <a:pt x="290322" y="196850"/>
                </a:lnTo>
                <a:lnTo>
                  <a:pt x="292201" y="195453"/>
                </a:lnTo>
                <a:close/>
              </a:path>
              <a:path w="311150" h="549909">
                <a:moveTo>
                  <a:pt x="292582" y="195580"/>
                </a:moveTo>
                <a:lnTo>
                  <a:pt x="292506" y="195453"/>
                </a:lnTo>
                <a:lnTo>
                  <a:pt x="292417" y="195287"/>
                </a:lnTo>
                <a:lnTo>
                  <a:pt x="292201" y="195453"/>
                </a:lnTo>
                <a:lnTo>
                  <a:pt x="292582" y="195580"/>
                </a:lnTo>
                <a:close/>
              </a:path>
              <a:path w="311150" h="549909">
                <a:moveTo>
                  <a:pt x="302933" y="168656"/>
                </a:moveTo>
                <a:lnTo>
                  <a:pt x="301510" y="167640"/>
                </a:lnTo>
                <a:lnTo>
                  <a:pt x="295821" y="166370"/>
                </a:lnTo>
                <a:lnTo>
                  <a:pt x="284492" y="166370"/>
                </a:lnTo>
                <a:lnTo>
                  <a:pt x="246240" y="189230"/>
                </a:lnTo>
                <a:lnTo>
                  <a:pt x="238696" y="198120"/>
                </a:lnTo>
                <a:lnTo>
                  <a:pt x="231216" y="205740"/>
                </a:lnTo>
                <a:lnTo>
                  <a:pt x="224053" y="212090"/>
                </a:lnTo>
                <a:lnTo>
                  <a:pt x="218033" y="214630"/>
                </a:lnTo>
                <a:lnTo>
                  <a:pt x="213741" y="214630"/>
                </a:lnTo>
                <a:lnTo>
                  <a:pt x="210324" y="209550"/>
                </a:lnTo>
                <a:lnTo>
                  <a:pt x="206984" y="204470"/>
                </a:lnTo>
                <a:lnTo>
                  <a:pt x="203822" y="198120"/>
                </a:lnTo>
                <a:lnTo>
                  <a:pt x="201917" y="194310"/>
                </a:lnTo>
                <a:lnTo>
                  <a:pt x="199263" y="186690"/>
                </a:lnTo>
                <a:lnTo>
                  <a:pt x="197789" y="177800"/>
                </a:lnTo>
                <a:lnTo>
                  <a:pt x="197700" y="177190"/>
                </a:lnTo>
                <a:lnTo>
                  <a:pt x="197700" y="194310"/>
                </a:lnTo>
                <a:lnTo>
                  <a:pt x="195173" y="190830"/>
                </a:lnTo>
                <a:lnTo>
                  <a:pt x="195516" y="190500"/>
                </a:lnTo>
                <a:lnTo>
                  <a:pt x="196862" y="189230"/>
                </a:lnTo>
                <a:lnTo>
                  <a:pt x="193167" y="187960"/>
                </a:lnTo>
                <a:lnTo>
                  <a:pt x="193052" y="186690"/>
                </a:lnTo>
                <a:lnTo>
                  <a:pt x="192925" y="185420"/>
                </a:lnTo>
                <a:lnTo>
                  <a:pt x="194119" y="184150"/>
                </a:lnTo>
                <a:lnTo>
                  <a:pt x="194183" y="182880"/>
                </a:lnTo>
                <a:lnTo>
                  <a:pt x="194221" y="181902"/>
                </a:lnTo>
                <a:lnTo>
                  <a:pt x="196672" y="186690"/>
                </a:lnTo>
                <a:lnTo>
                  <a:pt x="197700" y="194310"/>
                </a:lnTo>
                <a:lnTo>
                  <a:pt x="197700" y="177190"/>
                </a:lnTo>
                <a:lnTo>
                  <a:pt x="197421" y="175260"/>
                </a:lnTo>
                <a:lnTo>
                  <a:pt x="196303" y="167640"/>
                </a:lnTo>
                <a:lnTo>
                  <a:pt x="194627" y="153936"/>
                </a:lnTo>
                <a:lnTo>
                  <a:pt x="194627" y="175260"/>
                </a:lnTo>
                <a:lnTo>
                  <a:pt x="193509" y="179997"/>
                </a:lnTo>
                <a:lnTo>
                  <a:pt x="191325" y="179070"/>
                </a:lnTo>
                <a:lnTo>
                  <a:pt x="191947" y="175260"/>
                </a:lnTo>
                <a:lnTo>
                  <a:pt x="194627" y="175260"/>
                </a:lnTo>
                <a:lnTo>
                  <a:pt x="194627" y="153936"/>
                </a:lnTo>
                <a:lnTo>
                  <a:pt x="194284" y="151130"/>
                </a:lnTo>
                <a:lnTo>
                  <a:pt x="192722" y="138430"/>
                </a:lnTo>
                <a:lnTo>
                  <a:pt x="190347" y="111760"/>
                </a:lnTo>
                <a:lnTo>
                  <a:pt x="189623" y="102870"/>
                </a:lnTo>
                <a:lnTo>
                  <a:pt x="189522" y="101600"/>
                </a:lnTo>
                <a:lnTo>
                  <a:pt x="189433" y="100431"/>
                </a:lnTo>
                <a:lnTo>
                  <a:pt x="189318" y="99060"/>
                </a:lnTo>
                <a:lnTo>
                  <a:pt x="189306" y="98907"/>
                </a:lnTo>
                <a:lnTo>
                  <a:pt x="189306" y="129540"/>
                </a:lnTo>
                <a:lnTo>
                  <a:pt x="189293" y="133083"/>
                </a:lnTo>
                <a:lnTo>
                  <a:pt x="186588" y="132080"/>
                </a:lnTo>
                <a:lnTo>
                  <a:pt x="188899" y="129540"/>
                </a:lnTo>
                <a:lnTo>
                  <a:pt x="187261" y="125730"/>
                </a:lnTo>
                <a:lnTo>
                  <a:pt x="186867" y="121920"/>
                </a:lnTo>
                <a:lnTo>
                  <a:pt x="188366" y="121920"/>
                </a:lnTo>
                <a:lnTo>
                  <a:pt x="189306" y="129540"/>
                </a:lnTo>
                <a:lnTo>
                  <a:pt x="189306" y="98907"/>
                </a:lnTo>
                <a:lnTo>
                  <a:pt x="189217" y="97790"/>
                </a:lnTo>
                <a:lnTo>
                  <a:pt x="189115" y="96608"/>
                </a:lnTo>
                <a:lnTo>
                  <a:pt x="189014" y="95250"/>
                </a:lnTo>
                <a:lnTo>
                  <a:pt x="188912" y="93980"/>
                </a:lnTo>
                <a:lnTo>
                  <a:pt x="188810" y="92710"/>
                </a:lnTo>
                <a:lnTo>
                  <a:pt x="188696" y="91440"/>
                </a:lnTo>
                <a:lnTo>
                  <a:pt x="188188" y="85090"/>
                </a:lnTo>
                <a:lnTo>
                  <a:pt x="188099" y="83934"/>
                </a:lnTo>
                <a:lnTo>
                  <a:pt x="187985" y="82626"/>
                </a:lnTo>
                <a:lnTo>
                  <a:pt x="187883" y="81280"/>
                </a:lnTo>
                <a:lnTo>
                  <a:pt x="186143" y="66040"/>
                </a:lnTo>
                <a:lnTo>
                  <a:pt x="185991" y="64770"/>
                </a:lnTo>
                <a:lnTo>
                  <a:pt x="184683" y="53340"/>
                </a:lnTo>
                <a:lnTo>
                  <a:pt x="183692" y="46990"/>
                </a:lnTo>
                <a:lnTo>
                  <a:pt x="183349" y="44754"/>
                </a:lnTo>
                <a:lnTo>
                  <a:pt x="183349" y="69469"/>
                </a:lnTo>
                <a:lnTo>
                  <a:pt x="180340" y="66040"/>
                </a:lnTo>
                <a:lnTo>
                  <a:pt x="183007" y="66040"/>
                </a:lnTo>
                <a:lnTo>
                  <a:pt x="183134" y="67310"/>
                </a:lnTo>
                <a:lnTo>
                  <a:pt x="183261" y="68580"/>
                </a:lnTo>
                <a:lnTo>
                  <a:pt x="183349" y="69469"/>
                </a:lnTo>
                <a:lnTo>
                  <a:pt x="183349" y="44754"/>
                </a:lnTo>
                <a:lnTo>
                  <a:pt x="183108" y="43180"/>
                </a:lnTo>
                <a:lnTo>
                  <a:pt x="181711" y="38100"/>
                </a:lnTo>
                <a:lnTo>
                  <a:pt x="179959" y="31750"/>
                </a:lnTo>
                <a:lnTo>
                  <a:pt x="179349" y="30683"/>
                </a:lnTo>
                <a:lnTo>
                  <a:pt x="179349" y="38100"/>
                </a:lnTo>
                <a:lnTo>
                  <a:pt x="175869" y="38100"/>
                </a:lnTo>
                <a:lnTo>
                  <a:pt x="177533" y="35560"/>
                </a:lnTo>
                <a:lnTo>
                  <a:pt x="175628" y="33020"/>
                </a:lnTo>
                <a:lnTo>
                  <a:pt x="175729" y="31445"/>
                </a:lnTo>
                <a:lnTo>
                  <a:pt x="175806" y="30480"/>
                </a:lnTo>
                <a:lnTo>
                  <a:pt x="175907" y="28879"/>
                </a:lnTo>
                <a:lnTo>
                  <a:pt x="175412" y="27940"/>
                </a:lnTo>
                <a:lnTo>
                  <a:pt x="175945" y="28879"/>
                </a:lnTo>
                <a:lnTo>
                  <a:pt x="177571" y="31750"/>
                </a:lnTo>
                <a:lnTo>
                  <a:pt x="179349" y="38100"/>
                </a:lnTo>
                <a:lnTo>
                  <a:pt x="179349" y="30683"/>
                </a:lnTo>
                <a:lnTo>
                  <a:pt x="177076" y="26670"/>
                </a:lnTo>
                <a:lnTo>
                  <a:pt x="174205" y="21590"/>
                </a:lnTo>
                <a:lnTo>
                  <a:pt x="164820" y="19050"/>
                </a:lnTo>
                <a:lnTo>
                  <a:pt x="164477" y="19177"/>
                </a:lnTo>
                <a:lnTo>
                  <a:pt x="170967" y="21590"/>
                </a:lnTo>
                <a:lnTo>
                  <a:pt x="173977" y="25400"/>
                </a:lnTo>
                <a:lnTo>
                  <a:pt x="174688" y="26670"/>
                </a:lnTo>
                <a:lnTo>
                  <a:pt x="171843" y="26670"/>
                </a:lnTo>
                <a:lnTo>
                  <a:pt x="171475" y="28879"/>
                </a:lnTo>
                <a:lnTo>
                  <a:pt x="171411" y="29210"/>
                </a:lnTo>
                <a:lnTo>
                  <a:pt x="173710" y="29210"/>
                </a:lnTo>
                <a:lnTo>
                  <a:pt x="172440" y="31750"/>
                </a:lnTo>
                <a:lnTo>
                  <a:pt x="174840" y="33020"/>
                </a:lnTo>
                <a:lnTo>
                  <a:pt x="173189" y="35560"/>
                </a:lnTo>
                <a:lnTo>
                  <a:pt x="175056" y="35560"/>
                </a:lnTo>
                <a:lnTo>
                  <a:pt x="173494" y="39014"/>
                </a:lnTo>
                <a:lnTo>
                  <a:pt x="173431" y="39141"/>
                </a:lnTo>
                <a:lnTo>
                  <a:pt x="173329" y="39370"/>
                </a:lnTo>
                <a:lnTo>
                  <a:pt x="175183" y="38100"/>
                </a:lnTo>
                <a:lnTo>
                  <a:pt x="176745" y="40640"/>
                </a:lnTo>
                <a:lnTo>
                  <a:pt x="174078" y="41910"/>
                </a:lnTo>
                <a:lnTo>
                  <a:pt x="174180" y="43180"/>
                </a:lnTo>
                <a:lnTo>
                  <a:pt x="176085" y="42214"/>
                </a:lnTo>
                <a:lnTo>
                  <a:pt x="176580" y="42214"/>
                </a:lnTo>
                <a:lnTo>
                  <a:pt x="176682" y="41910"/>
                </a:lnTo>
                <a:lnTo>
                  <a:pt x="176276" y="42125"/>
                </a:lnTo>
                <a:lnTo>
                  <a:pt x="175679" y="41910"/>
                </a:lnTo>
                <a:lnTo>
                  <a:pt x="179616" y="39014"/>
                </a:lnTo>
                <a:lnTo>
                  <a:pt x="180073" y="40640"/>
                </a:lnTo>
                <a:lnTo>
                  <a:pt x="181102" y="46990"/>
                </a:lnTo>
                <a:lnTo>
                  <a:pt x="179882" y="46990"/>
                </a:lnTo>
                <a:lnTo>
                  <a:pt x="177647" y="46990"/>
                </a:lnTo>
                <a:lnTo>
                  <a:pt x="177660" y="45720"/>
                </a:lnTo>
                <a:lnTo>
                  <a:pt x="179882" y="46990"/>
                </a:lnTo>
                <a:lnTo>
                  <a:pt x="179768" y="45720"/>
                </a:lnTo>
                <a:lnTo>
                  <a:pt x="179641" y="44450"/>
                </a:lnTo>
                <a:lnTo>
                  <a:pt x="179438" y="43180"/>
                </a:lnTo>
                <a:lnTo>
                  <a:pt x="176580" y="42214"/>
                </a:lnTo>
                <a:lnTo>
                  <a:pt x="175856" y="44450"/>
                </a:lnTo>
                <a:lnTo>
                  <a:pt x="174078" y="44450"/>
                </a:lnTo>
                <a:lnTo>
                  <a:pt x="177660" y="49530"/>
                </a:lnTo>
                <a:lnTo>
                  <a:pt x="175869" y="50800"/>
                </a:lnTo>
                <a:lnTo>
                  <a:pt x="178257" y="50800"/>
                </a:lnTo>
                <a:lnTo>
                  <a:pt x="178206" y="52070"/>
                </a:lnTo>
                <a:lnTo>
                  <a:pt x="178092" y="54610"/>
                </a:lnTo>
                <a:lnTo>
                  <a:pt x="177965" y="57162"/>
                </a:lnTo>
                <a:lnTo>
                  <a:pt x="177050" y="58420"/>
                </a:lnTo>
                <a:lnTo>
                  <a:pt x="175488" y="58420"/>
                </a:lnTo>
                <a:lnTo>
                  <a:pt x="175869" y="59690"/>
                </a:lnTo>
                <a:lnTo>
                  <a:pt x="178244" y="60820"/>
                </a:lnTo>
                <a:lnTo>
                  <a:pt x="179425" y="59690"/>
                </a:lnTo>
                <a:lnTo>
                  <a:pt x="180873" y="59690"/>
                </a:lnTo>
                <a:lnTo>
                  <a:pt x="180962" y="58242"/>
                </a:lnTo>
                <a:lnTo>
                  <a:pt x="181089" y="56095"/>
                </a:lnTo>
                <a:lnTo>
                  <a:pt x="181165" y="54610"/>
                </a:lnTo>
                <a:lnTo>
                  <a:pt x="181419" y="53340"/>
                </a:lnTo>
                <a:lnTo>
                  <a:pt x="181610" y="52070"/>
                </a:lnTo>
                <a:lnTo>
                  <a:pt x="179565" y="53340"/>
                </a:lnTo>
                <a:lnTo>
                  <a:pt x="179171" y="50800"/>
                </a:lnTo>
                <a:lnTo>
                  <a:pt x="181267" y="47942"/>
                </a:lnTo>
                <a:lnTo>
                  <a:pt x="181724" y="50800"/>
                </a:lnTo>
                <a:lnTo>
                  <a:pt x="182905" y="59690"/>
                </a:lnTo>
                <a:lnTo>
                  <a:pt x="182105" y="59690"/>
                </a:lnTo>
                <a:lnTo>
                  <a:pt x="182118" y="63500"/>
                </a:lnTo>
                <a:lnTo>
                  <a:pt x="181787" y="64770"/>
                </a:lnTo>
                <a:lnTo>
                  <a:pt x="176339" y="63500"/>
                </a:lnTo>
                <a:lnTo>
                  <a:pt x="174383" y="62230"/>
                </a:lnTo>
                <a:lnTo>
                  <a:pt x="175209" y="60960"/>
                </a:lnTo>
                <a:lnTo>
                  <a:pt x="174802" y="59690"/>
                </a:lnTo>
                <a:lnTo>
                  <a:pt x="170764" y="60960"/>
                </a:lnTo>
                <a:lnTo>
                  <a:pt x="169252" y="60960"/>
                </a:lnTo>
                <a:lnTo>
                  <a:pt x="165430" y="62230"/>
                </a:lnTo>
                <a:lnTo>
                  <a:pt x="165138" y="63500"/>
                </a:lnTo>
                <a:lnTo>
                  <a:pt x="167182" y="63500"/>
                </a:lnTo>
                <a:lnTo>
                  <a:pt x="173824" y="60960"/>
                </a:lnTo>
                <a:lnTo>
                  <a:pt x="173189" y="64681"/>
                </a:lnTo>
                <a:lnTo>
                  <a:pt x="175094" y="63500"/>
                </a:lnTo>
                <a:lnTo>
                  <a:pt x="179832" y="67310"/>
                </a:lnTo>
                <a:lnTo>
                  <a:pt x="183007" y="87630"/>
                </a:lnTo>
                <a:lnTo>
                  <a:pt x="180340" y="87630"/>
                </a:lnTo>
                <a:lnTo>
                  <a:pt x="180340" y="88900"/>
                </a:lnTo>
                <a:lnTo>
                  <a:pt x="183870" y="88900"/>
                </a:lnTo>
                <a:lnTo>
                  <a:pt x="182283" y="93980"/>
                </a:lnTo>
                <a:lnTo>
                  <a:pt x="184899" y="96608"/>
                </a:lnTo>
                <a:lnTo>
                  <a:pt x="184670" y="96608"/>
                </a:lnTo>
                <a:lnTo>
                  <a:pt x="183007" y="97790"/>
                </a:lnTo>
                <a:lnTo>
                  <a:pt x="185635" y="99047"/>
                </a:lnTo>
                <a:lnTo>
                  <a:pt x="175869" y="99860"/>
                </a:lnTo>
                <a:lnTo>
                  <a:pt x="176606" y="101701"/>
                </a:lnTo>
                <a:lnTo>
                  <a:pt x="176682" y="101879"/>
                </a:lnTo>
                <a:lnTo>
                  <a:pt x="180276" y="101879"/>
                </a:lnTo>
                <a:lnTo>
                  <a:pt x="181279" y="102489"/>
                </a:lnTo>
                <a:lnTo>
                  <a:pt x="182156" y="103060"/>
                </a:lnTo>
                <a:lnTo>
                  <a:pt x="183045" y="104470"/>
                </a:lnTo>
                <a:lnTo>
                  <a:pt x="183908" y="105206"/>
                </a:lnTo>
                <a:lnTo>
                  <a:pt x="183857" y="104470"/>
                </a:lnTo>
                <a:lnTo>
                  <a:pt x="182892" y="103060"/>
                </a:lnTo>
                <a:lnTo>
                  <a:pt x="183388" y="102489"/>
                </a:lnTo>
                <a:lnTo>
                  <a:pt x="185978" y="101701"/>
                </a:lnTo>
                <a:lnTo>
                  <a:pt x="186588" y="98958"/>
                </a:lnTo>
                <a:lnTo>
                  <a:pt x="185686" y="99034"/>
                </a:lnTo>
                <a:lnTo>
                  <a:pt x="185813" y="96608"/>
                </a:lnTo>
                <a:lnTo>
                  <a:pt x="185635" y="95250"/>
                </a:lnTo>
                <a:lnTo>
                  <a:pt x="184696" y="88900"/>
                </a:lnTo>
                <a:lnTo>
                  <a:pt x="183426" y="82626"/>
                </a:lnTo>
                <a:lnTo>
                  <a:pt x="182016" y="73660"/>
                </a:lnTo>
                <a:lnTo>
                  <a:pt x="183451" y="70396"/>
                </a:lnTo>
                <a:lnTo>
                  <a:pt x="183515" y="71120"/>
                </a:lnTo>
                <a:lnTo>
                  <a:pt x="183642" y="72390"/>
                </a:lnTo>
                <a:lnTo>
                  <a:pt x="183769" y="73660"/>
                </a:lnTo>
                <a:lnTo>
                  <a:pt x="185254" y="81280"/>
                </a:lnTo>
                <a:lnTo>
                  <a:pt x="185343" y="81749"/>
                </a:lnTo>
                <a:lnTo>
                  <a:pt x="185394" y="82016"/>
                </a:lnTo>
                <a:lnTo>
                  <a:pt x="185508" y="82626"/>
                </a:lnTo>
                <a:lnTo>
                  <a:pt x="186690" y="90170"/>
                </a:lnTo>
                <a:lnTo>
                  <a:pt x="186791" y="101460"/>
                </a:lnTo>
                <a:lnTo>
                  <a:pt x="185978" y="101701"/>
                </a:lnTo>
                <a:lnTo>
                  <a:pt x="185940" y="101879"/>
                </a:lnTo>
                <a:lnTo>
                  <a:pt x="186791" y="101536"/>
                </a:lnTo>
                <a:lnTo>
                  <a:pt x="187845" y="114300"/>
                </a:lnTo>
                <a:lnTo>
                  <a:pt x="187947" y="115570"/>
                </a:lnTo>
                <a:lnTo>
                  <a:pt x="188061" y="116840"/>
                </a:lnTo>
                <a:lnTo>
                  <a:pt x="188163" y="118110"/>
                </a:lnTo>
                <a:lnTo>
                  <a:pt x="188264" y="119380"/>
                </a:lnTo>
                <a:lnTo>
                  <a:pt x="188366" y="120650"/>
                </a:lnTo>
                <a:lnTo>
                  <a:pt x="186690" y="120650"/>
                </a:lnTo>
                <a:lnTo>
                  <a:pt x="187007" y="119380"/>
                </a:lnTo>
                <a:lnTo>
                  <a:pt x="186448" y="115570"/>
                </a:lnTo>
                <a:lnTo>
                  <a:pt x="186994" y="110490"/>
                </a:lnTo>
                <a:lnTo>
                  <a:pt x="186220" y="107950"/>
                </a:lnTo>
                <a:lnTo>
                  <a:pt x="185483" y="105410"/>
                </a:lnTo>
                <a:lnTo>
                  <a:pt x="183908" y="105410"/>
                </a:lnTo>
                <a:lnTo>
                  <a:pt x="184531" y="114300"/>
                </a:lnTo>
                <a:lnTo>
                  <a:pt x="184594" y="115570"/>
                </a:lnTo>
                <a:lnTo>
                  <a:pt x="184708" y="140995"/>
                </a:lnTo>
                <a:lnTo>
                  <a:pt x="182130" y="140995"/>
                </a:lnTo>
                <a:lnTo>
                  <a:pt x="183146" y="143510"/>
                </a:lnTo>
                <a:lnTo>
                  <a:pt x="184950" y="143510"/>
                </a:lnTo>
                <a:lnTo>
                  <a:pt x="187464" y="144780"/>
                </a:lnTo>
                <a:lnTo>
                  <a:pt x="186258" y="140995"/>
                </a:lnTo>
                <a:lnTo>
                  <a:pt x="186880" y="139700"/>
                </a:lnTo>
                <a:lnTo>
                  <a:pt x="189280" y="134823"/>
                </a:lnTo>
                <a:lnTo>
                  <a:pt x="189280" y="134620"/>
                </a:lnTo>
                <a:lnTo>
                  <a:pt x="190004" y="133350"/>
                </a:lnTo>
                <a:lnTo>
                  <a:pt x="189382" y="134620"/>
                </a:lnTo>
                <a:lnTo>
                  <a:pt x="189255" y="151130"/>
                </a:lnTo>
                <a:lnTo>
                  <a:pt x="188379" y="149860"/>
                </a:lnTo>
                <a:lnTo>
                  <a:pt x="185089" y="151130"/>
                </a:lnTo>
                <a:lnTo>
                  <a:pt x="188366" y="153670"/>
                </a:lnTo>
                <a:lnTo>
                  <a:pt x="185686" y="154940"/>
                </a:lnTo>
                <a:lnTo>
                  <a:pt x="188404" y="154940"/>
                </a:lnTo>
                <a:lnTo>
                  <a:pt x="189318" y="162560"/>
                </a:lnTo>
                <a:lnTo>
                  <a:pt x="188861" y="165100"/>
                </a:lnTo>
                <a:lnTo>
                  <a:pt x="187185" y="166370"/>
                </a:lnTo>
                <a:lnTo>
                  <a:pt x="188760" y="166370"/>
                </a:lnTo>
                <a:lnTo>
                  <a:pt x="190728" y="168910"/>
                </a:lnTo>
                <a:lnTo>
                  <a:pt x="190754" y="170180"/>
                </a:lnTo>
                <a:lnTo>
                  <a:pt x="190855" y="175260"/>
                </a:lnTo>
                <a:lnTo>
                  <a:pt x="189572" y="179070"/>
                </a:lnTo>
                <a:lnTo>
                  <a:pt x="186169" y="179070"/>
                </a:lnTo>
                <a:lnTo>
                  <a:pt x="187540" y="181610"/>
                </a:lnTo>
                <a:lnTo>
                  <a:pt x="189903" y="180340"/>
                </a:lnTo>
                <a:lnTo>
                  <a:pt x="190030" y="181610"/>
                </a:lnTo>
                <a:lnTo>
                  <a:pt x="190068" y="181902"/>
                </a:lnTo>
                <a:lnTo>
                  <a:pt x="190157" y="182880"/>
                </a:lnTo>
                <a:lnTo>
                  <a:pt x="186359" y="181610"/>
                </a:lnTo>
                <a:lnTo>
                  <a:pt x="183730" y="184150"/>
                </a:lnTo>
                <a:lnTo>
                  <a:pt x="178181" y="185420"/>
                </a:lnTo>
                <a:lnTo>
                  <a:pt x="173126" y="187960"/>
                </a:lnTo>
                <a:lnTo>
                  <a:pt x="174078" y="190500"/>
                </a:lnTo>
                <a:lnTo>
                  <a:pt x="178206" y="186690"/>
                </a:lnTo>
                <a:lnTo>
                  <a:pt x="184835" y="186690"/>
                </a:lnTo>
                <a:lnTo>
                  <a:pt x="189725" y="184150"/>
                </a:lnTo>
                <a:lnTo>
                  <a:pt x="194170" y="191770"/>
                </a:lnTo>
                <a:lnTo>
                  <a:pt x="194767" y="191211"/>
                </a:lnTo>
                <a:lnTo>
                  <a:pt x="194627" y="191770"/>
                </a:lnTo>
                <a:lnTo>
                  <a:pt x="195300" y="193040"/>
                </a:lnTo>
                <a:lnTo>
                  <a:pt x="194818" y="195287"/>
                </a:lnTo>
                <a:lnTo>
                  <a:pt x="194754" y="195580"/>
                </a:lnTo>
                <a:lnTo>
                  <a:pt x="194945" y="195580"/>
                </a:lnTo>
                <a:lnTo>
                  <a:pt x="198196" y="196850"/>
                </a:lnTo>
                <a:lnTo>
                  <a:pt x="195770" y="198120"/>
                </a:lnTo>
                <a:lnTo>
                  <a:pt x="187718" y="194310"/>
                </a:lnTo>
                <a:lnTo>
                  <a:pt x="188353" y="191770"/>
                </a:lnTo>
                <a:lnTo>
                  <a:pt x="186880" y="194310"/>
                </a:lnTo>
                <a:lnTo>
                  <a:pt x="203555" y="208280"/>
                </a:lnTo>
                <a:lnTo>
                  <a:pt x="199136" y="209550"/>
                </a:lnTo>
                <a:lnTo>
                  <a:pt x="198818" y="208280"/>
                </a:lnTo>
                <a:lnTo>
                  <a:pt x="198183" y="205740"/>
                </a:lnTo>
                <a:lnTo>
                  <a:pt x="196850" y="208280"/>
                </a:lnTo>
                <a:lnTo>
                  <a:pt x="190842" y="207010"/>
                </a:lnTo>
                <a:lnTo>
                  <a:pt x="186169" y="205740"/>
                </a:lnTo>
                <a:lnTo>
                  <a:pt x="179882" y="204470"/>
                </a:lnTo>
                <a:lnTo>
                  <a:pt x="176568" y="204470"/>
                </a:lnTo>
                <a:lnTo>
                  <a:pt x="176758" y="205740"/>
                </a:lnTo>
                <a:lnTo>
                  <a:pt x="182079" y="207010"/>
                </a:lnTo>
                <a:lnTo>
                  <a:pt x="190512" y="209550"/>
                </a:lnTo>
                <a:lnTo>
                  <a:pt x="198310" y="212090"/>
                </a:lnTo>
                <a:lnTo>
                  <a:pt x="201752" y="214630"/>
                </a:lnTo>
                <a:lnTo>
                  <a:pt x="183908" y="219710"/>
                </a:lnTo>
                <a:lnTo>
                  <a:pt x="196773" y="217170"/>
                </a:lnTo>
                <a:lnTo>
                  <a:pt x="203149" y="217170"/>
                </a:lnTo>
                <a:lnTo>
                  <a:pt x="208902" y="219710"/>
                </a:lnTo>
                <a:lnTo>
                  <a:pt x="208915" y="220980"/>
                </a:lnTo>
                <a:lnTo>
                  <a:pt x="201422" y="224790"/>
                </a:lnTo>
                <a:lnTo>
                  <a:pt x="197675" y="227330"/>
                </a:lnTo>
                <a:lnTo>
                  <a:pt x="193865" y="227330"/>
                </a:lnTo>
                <a:lnTo>
                  <a:pt x="190893" y="228600"/>
                </a:lnTo>
                <a:lnTo>
                  <a:pt x="177190" y="233680"/>
                </a:lnTo>
                <a:lnTo>
                  <a:pt x="179438" y="234950"/>
                </a:lnTo>
                <a:lnTo>
                  <a:pt x="186309" y="232410"/>
                </a:lnTo>
                <a:lnTo>
                  <a:pt x="195110" y="231140"/>
                </a:lnTo>
                <a:lnTo>
                  <a:pt x="207200" y="226060"/>
                </a:lnTo>
                <a:lnTo>
                  <a:pt x="209931" y="220980"/>
                </a:lnTo>
                <a:lnTo>
                  <a:pt x="216065" y="219710"/>
                </a:lnTo>
                <a:lnTo>
                  <a:pt x="212496" y="229870"/>
                </a:lnTo>
                <a:lnTo>
                  <a:pt x="216966" y="226060"/>
                </a:lnTo>
                <a:lnTo>
                  <a:pt x="216128" y="229870"/>
                </a:lnTo>
                <a:lnTo>
                  <a:pt x="217855" y="237490"/>
                </a:lnTo>
                <a:lnTo>
                  <a:pt x="217855" y="226060"/>
                </a:lnTo>
                <a:lnTo>
                  <a:pt x="217855" y="222250"/>
                </a:lnTo>
                <a:lnTo>
                  <a:pt x="219837" y="219710"/>
                </a:lnTo>
                <a:lnTo>
                  <a:pt x="221818" y="217170"/>
                </a:lnTo>
                <a:lnTo>
                  <a:pt x="222783" y="217170"/>
                </a:lnTo>
                <a:lnTo>
                  <a:pt x="225450" y="219710"/>
                </a:lnTo>
                <a:lnTo>
                  <a:pt x="227114" y="219710"/>
                </a:lnTo>
                <a:lnTo>
                  <a:pt x="226720" y="217170"/>
                </a:lnTo>
                <a:lnTo>
                  <a:pt x="226364" y="214934"/>
                </a:lnTo>
                <a:lnTo>
                  <a:pt x="226314" y="214630"/>
                </a:lnTo>
                <a:lnTo>
                  <a:pt x="226110" y="213360"/>
                </a:lnTo>
                <a:lnTo>
                  <a:pt x="229463" y="213360"/>
                </a:lnTo>
                <a:lnTo>
                  <a:pt x="230251" y="214426"/>
                </a:lnTo>
                <a:lnTo>
                  <a:pt x="230149" y="213360"/>
                </a:lnTo>
                <a:lnTo>
                  <a:pt x="230022" y="212090"/>
                </a:lnTo>
                <a:lnTo>
                  <a:pt x="229895" y="210820"/>
                </a:lnTo>
                <a:lnTo>
                  <a:pt x="247853" y="191770"/>
                </a:lnTo>
                <a:lnTo>
                  <a:pt x="252691" y="195580"/>
                </a:lnTo>
                <a:lnTo>
                  <a:pt x="253568" y="195580"/>
                </a:lnTo>
                <a:lnTo>
                  <a:pt x="250812" y="191770"/>
                </a:lnTo>
                <a:lnTo>
                  <a:pt x="248056" y="187960"/>
                </a:lnTo>
                <a:lnTo>
                  <a:pt x="252945" y="187960"/>
                </a:lnTo>
                <a:lnTo>
                  <a:pt x="255130" y="201930"/>
                </a:lnTo>
                <a:lnTo>
                  <a:pt x="259854" y="201930"/>
                </a:lnTo>
                <a:lnTo>
                  <a:pt x="253428" y="187960"/>
                </a:lnTo>
                <a:lnTo>
                  <a:pt x="252844" y="186690"/>
                </a:lnTo>
                <a:lnTo>
                  <a:pt x="258165" y="181610"/>
                </a:lnTo>
                <a:lnTo>
                  <a:pt x="264248" y="176530"/>
                </a:lnTo>
                <a:lnTo>
                  <a:pt x="270903" y="173990"/>
                </a:lnTo>
                <a:lnTo>
                  <a:pt x="277939" y="170180"/>
                </a:lnTo>
                <a:lnTo>
                  <a:pt x="282575" y="168910"/>
                </a:lnTo>
                <a:lnTo>
                  <a:pt x="287401" y="167640"/>
                </a:lnTo>
                <a:lnTo>
                  <a:pt x="291719" y="168910"/>
                </a:lnTo>
                <a:lnTo>
                  <a:pt x="295998" y="168910"/>
                </a:lnTo>
                <a:lnTo>
                  <a:pt x="296481" y="171450"/>
                </a:lnTo>
                <a:lnTo>
                  <a:pt x="302933" y="168656"/>
                </a:lnTo>
                <a:close/>
              </a:path>
              <a:path w="311150" h="549909">
                <a:moveTo>
                  <a:pt x="305282" y="167640"/>
                </a:moveTo>
                <a:lnTo>
                  <a:pt x="302933" y="168656"/>
                </a:lnTo>
                <a:lnTo>
                  <a:pt x="305079" y="170180"/>
                </a:lnTo>
                <a:lnTo>
                  <a:pt x="305193" y="168656"/>
                </a:lnTo>
                <a:lnTo>
                  <a:pt x="305282" y="167640"/>
                </a:lnTo>
                <a:close/>
              </a:path>
              <a:path w="311150" h="549909">
                <a:moveTo>
                  <a:pt x="310540" y="180340"/>
                </a:moveTo>
                <a:lnTo>
                  <a:pt x="310426" y="177800"/>
                </a:lnTo>
                <a:lnTo>
                  <a:pt x="310375" y="176530"/>
                </a:lnTo>
                <a:lnTo>
                  <a:pt x="306857" y="171450"/>
                </a:lnTo>
                <a:lnTo>
                  <a:pt x="305079" y="170180"/>
                </a:lnTo>
                <a:lnTo>
                  <a:pt x="304711" y="173990"/>
                </a:lnTo>
                <a:lnTo>
                  <a:pt x="304596" y="175260"/>
                </a:lnTo>
                <a:lnTo>
                  <a:pt x="305244" y="180340"/>
                </a:lnTo>
                <a:lnTo>
                  <a:pt x="310540" y="180340"/>
                </a:lnTo>
                <a:close/>
              </a:path>
              <a:path w="311150" h="549909">
                <a:moveTo>
                  <a:pt x="310591" y="181610"/>
                </a:moveTo>
                <a:lnTo>
                  <a:pt x="305409" y="181610"/>
                </a:lnTo>
                <a:lnTo>
                  <a:pt x="302895" y="181610"/>
                </a:lnTo>
                <a:lnTo>
                  <a:pt x="301993" y="185420"/>
                </a:lnTo>
                <a:lnTo>
                  <a:pt x="295617" y="185420"/>
                </a:lnTo>
                <a:lnTo>
                  <a:pt x="290283" y="191770"/>
                </a:lnTo>
                <a:lnTo>
                  <a:pt x="292417" y="195287"/>
                </a:lnTo>
                <a:lnTo>
                  <a:pt x="298869" y="190500"/>
                </a:lnTo>
                <a:lnTo>
                  <a:pt x="306743" y="185420"/>
                </a:lnTo>
                <a:lnTo>
                  <a:pt x="310591" y="18161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6377863" y="8502524"/>
            <a:ext cx="1657564" cy="2934705"/>
          </a:xfrm>
          <a:custGeom>
            <a:avLst/>
            <a:gdLst/>
            <a:ahLst/>
            <a:cxnLst/>
            <a:rect l="l" t="t" r="r" b="b"/>
            <a:pathLst>
              <a:path w="309879" h="548640">
                <a:moveTo>
                  <a:pt x="4724" y="183743"/>
                </a:moveTo>
                <a:lnTo>
                  <a:pt x="3238" y="182219"/>
                </a:lnTo>
                <a:lnTo>
                  <a:pt x="2997" y="183743"/>
                </a:lnTo>
                <a:lnTo>
                  <a:pt x="2933" y="184150"/>
                </a:lnTo>
                <a:lnTo>
                  <a:pt x="4724" y="183743"/>
                </a:lnTo>
                <a:close/>
              </a:path>
              <a:path w="309879" h="548640">
                <a:moveTo>
                  <a:pt x="5321" y="168973"/>
                </a:moveTo>
                <a:lnTo>
                  <a:pt x="0" y="172720"/>
                </a:lnTo>
                <a:lnTo>
                  <a:pt x="1422" y="180340"/>
                </a:lnTo>
                <a:lnTo>
                  <a:pt x="3238" y="182219"/>
                </a:lnTo>
                <a:lnTo>
                  <a:pt x="5321" y="168973"/>
                </a:lnTo>
                <a:close/>
              </a:path>
              <a:path w="309879" h="548640">
                <a:moveTo>
                  <a:pt x="7213" y="167640"/>
                </a:moveTo>
                <a:lnTo>
                  <a:pt x="5524" y="167640"/>
                </a:lnTo>
                <a:lnTo>
                  <a:pt x="5321" y="168973"/>
                </a:lnTo>
                <a:lnTo>
                  <a:pt x="7213" y="167640"/>
                </a:lnTo>
                <a:close/>
              </a:path>
              <a:path w="309879" h="548640">
                <a:moveTo>
                  <a:pt x="84963" y="259905"/>
                </a:moveTo>
                <a:lnTo>
                  <a:pt x="84366" y="259905"/>
                </a:lnTo>
                <a:lnTo>
                  <a:pt x="81114" y="254266"/>
                </a:lnTo>
                <a:lnTo>
                  <a:pt x="75819" y="251180"/>
                </a:lnTo>
                <a:lnTo>
                  <a:pt x="74663" y="246113"/>
                </a:lnTo>
                <a:lnTo>
                  <a:pt x="72872" y="248335"/>
                </a:lnTo>
                <a:lnTo>
                  <a:pt x="82105" y="258597"/>
                </a:lnTo>
                <a:lnTo>
                  <a:pt x="83159" y="261277"/>
                </a:lnTo>
                <a:lnTo>
                  <a:pt x="84963" y="259905"/>
                </a:lnTo>
                <a:close/>
              </a:path>
              <a:path w="309879" h="548640">
                <a:moveTo>
                  <a:pt x="88646" y="262483"/>
                </a:moveTo>
                <a:lnTo>
                  <a:pt x="88074" y="256832"/>
                </a:lnTo>
                <a:lnTo>
                  <a:pt x="85458" y="261810"/>
                </a:lnTo>
                <a:lnTo>
                  <a:pt x="86283" y="272897"/>
                </a:lnTo>
                <a:lnTo>
                  <a:pt x="87490" y="267474"/>
                </a:lnTo>
                <a:lnTo>
                  <a:pt x="88646" y="262483"/>
                </a:lnTo>
                <a:close/>
              </a:path>
              <a:path w="309879" h="548640">
                <a:moveTo>
                  <a:pt x="125145" y="205740"/>
                </a:moveTo>
                <a:lnTo>
                  <a:pt x="124269" y="204470"/>
                </a:lnTo>
                <a:lnTo>
                  <a:pt x="123088" y="205740"/>
                </a:lnTo>
                <a:lnTo>
                  <a:pt x="125145" y="205740"/>
                </a:lnTo>
                <a:close/>
              </a:path>
              <a:path w="309879" h="548640">
                <a:moveTo>
                  <a:pt x="134543" y="204470"/>
                </a:moveTo>
                <a:lnTo>
                  <a:pt x="129552" y="204470"/>
                </a:lnTo>
                <a:lnTo>
                  <a:pt x="128739" y="203200"/>
                </a:lnTo>
                <a:lnTo>
                  <a:pt x="125145" y="205740"/>
                </a:lnTo>
                <a:lnTo>
                  <a:pt x="130975" y="205740"/>
                </a:lnTo>
                <a:lnTo>
                  <a:pt x="134543" y="204470"/>
                </a:lnTo>
                <a:close/>
              </a:path>
              <a:path w="309879" h="548640">
                <a:moveTo>
                  <a:pt x="143484" y="143421"/>
                </a:moveTo>
                <a:lnTo>
                  <a:pt x="138747" y="143903"/>
                </a:lnTo>
                <a:lnTo>
                  <a:pt x="131762" y="144475"/>
                </a:lnTo>
                <a:lnTo>
                  <a:pt x="128295" y="147866"/>
                </a:lnTo>
                <a:lnTo>
                  <a:pt x="133032" y="147383"/>
                </a:lnTo>
                <a:lnTo>
                  <a:pt x="140017" y="146812"/>
                </a:lnTo>
                <a:lnTo>
                  <a:pt x="143484" y="143421"/>
                </a:lnTo>
                <a:close/>
              </a:path>
              <a:path w="309879" h="548640">
                <a:moveTo>
                  <a:pt x="144818" y="103149"/>
                </a:moveTo>
                <a:lnTo>
                  <a:pt x="137147" y="100330"/>
                </a:lnTo>
                <a:lnTo>
                  <a:pt x="135470" y="104140"/>
                </a:lnTo>
                <a:lnTo>
                  <a:pt x="141185" y="104140"/>
                </a:lnTo>
                <a:lnTo>
                  <a:pt x="144818" y="103149"/>
                </a:lnTo>
                <a:close/>
              </a:path>
              <a:path w="309879" h="548640">
                <a:moveTo>
                  <a:pt x="145262" y="246989"/>
                </a:moveTo>
                <a:lnTo>
                  <a:pt x="141478" y="242570"/>
                </a:lnTo>
                <a:lnTo>
                  <a:pt x="134823" y="239369"/>
                </a:lnTo>
                <a:lnTo>
                  <a:pt x="129184" y="238074"/>
                </a:lnTo>
                <a:lnTo>
                  <a:pt x="145262" y="246989"/>
                </a:lnTo>
                <a:close/>
              </a:path>
              <a:path w="309879" h="548640">
                <a:moveTo>
                  <a:pt x="145262" y="240741"/>
                </a:moveTo>
                <a:lnTo>
                  <a:pt x="144894" y="239077"/>
                </a:lnTo>
                <a:lnTo>
                  <a:pt x="144780" y="238531"/>
                </a:lnTo>
                <a:lnTo>
                  <a:pt x="144678" y="238061"/>
                </a:lnTo>
                <a:lnTo>
                  <a:pt x="144614" y="237794"/>
                </a:lnTo>
                <a:lnTo>
                  <a:pt x="144513" y="237185"/>
                </a:lnTo>
                <a:lnTo>
                  <a:pt x="144449" y="236753"/>
                </a:lnTo>
                <a:lnTo>
                  <a:pt x="144373" y="236296"/>
                </a:lnTo>
                <a:lnTo>
                  <a:pt x="143408" y="234543"/>
                </a:lnTo>
                <a:lnTo>
                  <a:pt x="142481" y="232181"/>
                </a:lnTo>
                <a:lnTo>
                  <a:pt x="140817" y="230936"/>
                </a:lnTo>
                <a:lnTo>
                  <a:pt x="140804" y="238061"/>
                </a:lnTo>
                <a:lnTo>
                  <a:pt x="142570" y="236296"/>
                </a:lnTo>
                <a:lnTo>
                  <a:pt x="145262" y="240741"/>
                </a:lnTo>
                <a:close/>
              </a:path>
              <a:path w="309879" h="548640">
                <a:moveTo>
                  <a:pt x="146189" y="93243"/>
                </a:moveTo>
                <a:lnTo>
                  <a:pt x="140347" y="94195"/>
                </a:lnTo>
                <a:lnTo>
                  <a:pt x="136893" y="94310"/>
                </a:lnTo>
                <a:lnTo>
                  <a:pt x="132549" y="94310"/>
                </a:lnTo>
                <a:lnTo>
                  <a:pt x="131864" y="96088"/>
                </a:lnTo>
                <a:lnTo>
                  <a:pt x="145262" y="96088"/>
                </a:lnTo>
                <a:lnTo>
                  <a:pt x="146189" y="93243"/>
                </a:lnTo>
                <a:close/>
              </a:path>
              <a:path w="309879" h="548640">
                <a:moveTo>
                  <a:pt x="148894" y="100330"/>
                </a:moveTo>
                <a:lnTo>
                  <a:pt x="148450" y="100330"/>
                </a:lnTo>
                <a:lnTo>
                  <a:pt x="145859" y="102870"/>
                </a:lnTo>
                <a:lnTo>
                  <a:pt x="144818" y="103149"/>
                </a:lnTo>
                <a:lnTo>
                  <a:pt x="147497" y="104140"/>
                </a:lnTo>
                <a:lnTo>
                  <a:pt x="148894" y="100330"/>
                </a:lnTo>
                <a:close/>
              </a:path>
              <a:path w="309879" h="548640">
                <a:moveTo>
                  <a:pt x="154813" y="45808"/>
                </a:moveTo>
                <a:lnTo>
                  <a:pt x="154165" y="45580"/>
                </a:lnTo>
                <a:lnTo>
                  <a:pt x="154101" y="45808"/>
                </a:lnTo>
                <a:lnTo>
                  <a:pt x="154813" y="45808"/>
                </a:lnTo>
                <a:close/>
              </a:path>
              <a:path w="309879" h="548640">
                <a:moveTo>
                  <a:pt x="155994" y="329158"/>
                </a:moveTo>
                <a:lnTo>
                  <a:pt x="141693" y="329158"/>
                </a:lnTo>
                <a:lnTo>
                  <a:pt x="142887" y="331558"/>
                </a:lnTo>
                <a:lnTo>
                  <a:pt x="147878" y="331050"/>
                </a:lnTo>
                <a:lnTo>
                  <a:pt x="151765" y="330949"/>
                </a:lnTo>
                <a:lnTo>
                  <a:pt x="155575" y="331101"/>
                </a:lnTo>
                <a:lnTo>
                  <a:pt x="155994" y="329158"/>
                </a:lnTo>
                <a:close/>
              </a:path>
              <a:path w="309879" h="548640">
                <a:moveTo>
                  <a:pt x="158661" y="338099"/>
                </a:moveTo>
                <a:lnTo>
                  <a:pt x="152552" y="336181"/>
                </a:lnTo>
                <a:lnTo>
                  <a:pt x="146278" y="336080"/>
                </a:lnTo>
                <a:lnTo>
                  <a:pt x="139903" y="336308"/>
                </a:lnTo>
                <a:lnTo>
                  <a:pt x="155803" y="338721"/>
                </a:lnTo>
                <a:lnTo>
                  <a:pt x="158661" y="338099"/>
                </a:lnTo>
                <a:close/>
              </a:path>
              <a:path w="309879" h="548640">
                <a:moveTo>
                  <a:pt x="158800" y="199009"/>
                </a:moveTo>
                <a:lnTo>
                  <a:pt x="158661" y="198348"/>
                </a:lnTo>
                <a:lnTo>
                  <a:pt x="157886" y="196989"/>
                </a:lnTo>
                <a:lnTo>
                  <a:pt x="155905" y="196507"/>
                </a:lnTo>
                <a:lnTo>
                  <a:pt x="154292" y="194805"/>
                </a:lnTo>
                <a:lnTo>
                  <a:pt x="155079" y="193725"/>
                </a:lnTo>
                <a:lnTo>
                  <a:pt x="154914" y="193573"/>
                </a:lnTo>
                <a:lnTo>
                  <a:pt x="154432" y="193154"/>
                </a:lnTo>
                <a:lnTo>
                  <a:pt x="144564" y="188201"/>
                </a:lnTo>
                <a:lnTo>
                  <a:pt x="142506" y="187426"/>
                </a:lnTo>
                <a:lnTo>
                  <a:pt x="141058" y="187947"/>
                </a:lnTo>
                <a:lnTo>
                  <a:pt x="139915" y="187172"/>
                </a:lnTo>
                <a:lnTo>
                  <a:pt x="139484" y="189090"/>
                </a:lnTo>
                <a:lnTo>
                  <a:pt x="140855" y="189217"/>
                </a:lnTo>
                <a:lnTo>
                  <a:pt x="145783" y="192747"/>
                </a:lnTo>
                <a:lnTo>
                  <a:pt x="153098" y="197027"/>
                </a:lnTo>
                <a:lnTo>
                  <a:pt x="157746" y="198945"/>
                </a:lnTo>
                <a:lnTo>
                  <a:pt x="158800" y="199009"/>
                </a:lnTo>
                <a:close/>
              </a:path>
              <a:path w="309879" h="548640">
                <a:moveTo>
                  <a:pt x="164922" y="349681"/>
                </a:moveTo>
                <a:lnTo>
                  <a:pt x="151523" y="341655"/>
                </a:lnTo>
                <a:lnTo>
                  <a:pt x="151130" y="343458"/>
                </a:lnTo>
                <a:lnTo>
                  <a:pt x="154482" y="345224"/>
                </a:lnTo>
                <a:lnTo>
                  <a:pt x="158407" y="347586"/>
                </a:lnTo>
                <a:lnTo>
                  <a:pt x="161798" y="349148"/>
                </a:lnTo>
                <a:lnTo>
                  <a:pt x="164922" y="349681"/>
                </a:lnTo>
                <a:close/>
              </a:path>
              <a:path w="309879" h="548640">
                <a:moveTo>
                  <a:pt x="169392" y="316661"/>
                </a:moveTo>
                <a:lnTo>
                  <a:pt x="161772" y="317258"/>
                </a:lnTo>
                <a:lnTo>
                  <a:pt x="153200" y="320040"/>
                </a:lnTo>
                <a:lnTo>
                  <a:pt x="147066" y="324675"/>
                </a:lnTo>
                <a:lnTo>
                  <a:pt x="151269" y="323989"/>
                </a:lnTo>
                <a:lnTo>
                  <a:pt x="169392" y="316661"/>
                </a:lnTo>
                <a:close/>
              </a:path>
              <a:path w="309879" h="548640">
                <a:moveTo>
                  <a:pt x="170268" y="297903"/>
                </a:moveTo>
                <a:lnTo>
                  <a:pt x="157772" y="311289"/>
                </a:lnTo>
                <a:lnTo>
                  <a:pt x="163271" y="308940"/>
                </a:lnTo>
                <a:lnTo>
                  <a:pt x="168681" y="303784"/>
                </a:lnTo>
                <a:lnTo>
                  <a:pt x="170268" y="297903"/>
                </a:lnTo>
                <a:close/>
              </a:path>
              <a:path w="309879" h="548640">
                <a:moveTo>
                  <a:pt x="171183" y="280962"/>
                </a:moveTo>
                <a:lnTo>
                  <a:pt x="170281" y="272897"/>
                </a:lnTo>
                <a:lnTo>
                  <a:pt x="168617" y="272745"/>
                </a:lnTo>
                <a:lnTo>
                  <a:pt x="169811" y="274815"/>
                </a:lnTo>
                <a:lnTo>
                  <a:pt x="168986" y="276491"/>
                </a:lnTo>
                <a:lnTo>
                  <a:pt x="167868" y="276428"/>
                </a:lnTo>
                <a:lnTo>
                  <a:pt x="165950" y="282333"/>
                </a:lnTo>
                <a:lnTo>
                  <a:pt x="165658" y="287439"/>
                </a:lnTo>
                <a:lnTo>
                  <a:pt x="164020" y="292087"/>
                </a:lnTo>
                <a:lnTo>
                  <a:pt x="162255" y="291642"/>
                </a:lnTo>
                <a:lnTo>
                  <a:pt x="164020" y="295211"/>
                </a:lnTo>
                <a:lnTo>
                  <a:pt x="166674" y="287985"/>
                </a:lnTo>
                <a:lnTo>
                  <a:pt x="171183" y="280962"/>
                </a:lnTo>
                <a:close/>
              </a:path>
              <a:path w="309879" h="548640">
                <a:moveTo>
                  <a:pt x="172072" y="150571"/>
                </a:moveTo>
                <a:lnTo>
                  <a:pt x="167436" y="149529"/>
                </a:lnTo>
                <a:lnTo>
                  <a:pt x="162560" y="145732"/>
                </a:lnTo>
                <a:lnTo>
                  <a:pt x="157784" y="147002"/>
                </a:lnTo>
                <a:lnTo>
                  <a:pt x="171640" y="152336"/>
                </a:lnTo>
                <a:lnTo>
                  <a:pt x="172072" y="150571"/>
                </a:lnTo>
                <a:close/>
              </a:path>
              <a:path w="309879" h="548640">
                <a:moveTo>
                  <a:pt x="175260" y="281851"/>
                </a:moveTo>
                <a:lnTo>
                  <a:pt x="171183" y="286740"/>
                </a:lnTo>
                <a:lnTo>
                  <a:pt x="175031" y="288061"/>
                </a:lnTo>
                <a:lnTo>
                  <a:pt x="175260" y="281851"/>
                </a:lnTo>
                <a:close/>
              </a:path>
              <a:path w="309879" h="548640">
                <a:moveTo>
                  <a:pt x="175463" y="276428"/>
                </a:moveTo>
                <a:lnTo>
                  <a:pt x="175247" y="272148"/>
                </a:lnTo>
                <a:lnTo>
                  <a:pt x="175145" y="270205"/>
                </a:lnTo>
                <a:lnTo>
                  <a:pt x="175056" y="268389"/>
                </a:lnTo>
                <a:lnTo>
                  <a:pt x="172402" y="265760"/>
                </a:lnTo>
                <a:lnTo>
                  <a:pt x="171881" y="265239"/>
                </a:lnTo>
                <a:lnTo>
                  <a:pt x="170688" y="258749"/>
                </a:lnTo>
                <a:lnTo>
                  <a:pt x="172618" y="255574"/>
                </a:lnTo>
                <a:lnTo>
                  <a:pt x="169367" y="254533"/>
                </a:lnTo>
                <a:lnTo>
                  <a:pt x="170332" y="251955"/>
                </a:lnTo>
                <a:lnTo>
                  <a:pt x="168567" y="251091"/>
                </a:lnTo>
                <a:lnTo>
                  <a:pt x="170053" y="248793"/>
                </a:lnTo>
                <a:lnTo>
                  <a:pt x="170637" y="247878"/>
                </a:lnTo>
                <a:lnTo>
                  <a:pt x="171208" y="246989"/>
                </a:lnTo>
                <a:lnTo>
                  <a:pt x="171488" y="246557"/>
                </a:lnTo>
                <a:lnTo>
                  <a:pt x="164553" y="246278"/>
                </a:lnTo>
                <a:lnTo>
                  <a:pt x="165125" y="245211"/>
                </a:lnTo>
                <a:lnTo>
                  <a:pt x="167436" y="240868"/>
                </a:lnTo>
                <a:lnTo>
                  <a:pt x="165836" y="240741"/>
                </a:lnTo>
                <a:lnTo>
                  <a:pt x="165836" y="239077"/>
                </a:lnTo>
                <a:lnTo>
                  <a:pt x="165430" y="239077"/>
                </a:lnTo>
                <a:lnTo>
                  <a:pt x="167614" y="238531"/>
                </a:lnTo>
                <a:lnTo>
                  <a:pt x="167513" y="238290"/>
                </a:lnTo>
                <a:lnTo>
                  <a:pt x="167424" y="238061"/>
                </a:lnTo>
                <a:lnTo>
                  <a:pt x="166700" y="236296"/>
                </a:lnTo>
                <a:lnTo>
                  <a:pt x="164934" y="238061"/>
                </a:lnTo>
                <a:lnTo>
                  <a:pt x="164541" y="236753"/>
                </a:lnTo>
                <a:lnTo>
                  <a:pt x="161899" y="228041"/>
                </a:lnTo>
                <a:lnTo>
                  <a:pt x="158216" y="218262"/>
                </a:lnTo>
                <a:lnTo>
                  <a:pt x="158127" y="218033"/>
                </a:lnTo>
                <a:lnTo>
                  <a:pt x="157226" y="216331"/>
                </a:lnTo>
                <a:lnTo>
                  <a:pt x="157022" y="215938"/>
                </a:lnTo>
                <a:lnTo>
                  <a:pt x="153174" y="208673"/>
                </a:lnTo>
                <a:lnTo>
                  <a:pt x="146608" y="200571"/>
                </a:lnTo>
                <a:lnTo>
                  <a:pt x="145249" y="202361"/>
                </a:lnTo>
                <a:lnTo>
                  <a:pt x="148971" y="204228"/>
                </a:lnTo>
                <a:lnTo>
                  <a:pt x="151269" y="207695"/>
                </a:lnTo>
                <a:lnTo>
                  <a:pt x="153098" y="211137"/>
                </a:lnTo>
                <a:lnTo>
                  <a:pt x="154101" y="213880"/>
                </a:lnTo>
                <a:lnTo>
                  <a:pt x="154813" y="215582"/>
                </a:lnTo>
                <a:lnTo>
                  <a:pt x="154876" y="215734"/>
                </a:lnTo>
                <a:lnTo>
                  <a:pt x="154965" y="215938"/>
                </a:lnTo>
                <a:lnTo>
                  <a:pt x="153314" y="215734"/>
                </a:lnTo>
                <a:lnTo>
                  <a:pt x="153708" y="215582"/>
                </a:lnTo>
                <a:lnTo>
                  <a:pt x="150304" y="207098"/>
                </a:lnTo>
                <a:lnTo>
                  <a:pt x="149745" y="210820"/>
                </a:lnTo>
                <a:lnTo>
                  <a:pt x="151130" y="212001"/>
                </a:lnTo>
                <a:lnTo>
                  <a:pt x="151523" y="215087"/>
                </a:lnTo>
                <a:lnTo>
                  <a:pt x="153098" y="216966"/>
                </a:lnTo>
                <a:lnTo>
                  <a:pt x="154520" y="216331"/>
                </a:lnTo>
                <a:lnTo>
                  <a:pt x="155981" y="218262"/>
                </a:lnTo>
                <a:lnTo>
                  <a:pt x="160540" y="231609"/>
                </a:lnTo>
                <a:lnTo>
                  <a:pt x="162191" y="236753"/>
                </a:lnTo>
                <a:lnTo>
                  <a:pt x="158927" y="233133"/>
                </a:lnTo>
                <a:lnTo>
                  <a:pt x="160388" y="239077"/>
                </a:lnTo>
                <a:lnTo>
                  <a:pt x="160566" y="239077"/>
                </a:lnTo>
                <a:lnTo>
                  <a:pt x="163283" y="240741"/>
                </a:lnTo>
                <a:lnTo>
                  <a:pt x="160045" y="240741"/>
                </a:lnTo>
                <a:lnTo>
                  <a:pt x="160159" y="240868"/>
                </a:lnTo>
                <a:lnTo>
                  <a:pt x="163487" y="240868"/>
                </a:lnTo>
                <a:lnTo>
                  <a:pt x="164363" y="241401"/>
                </a:lnTo>
                <a:lnTo>
                  <a:pt x="164020" y="245211"/>
                </a:lnTo>
                <a:lnTo>
                  <a:pt x="158559" y="239077"/>
                </a:lnTo>
                <a:lnTo>
                  <a:pt x="155829" y="240741"/>
                </a:lnTo>
                <a:lnTo>
                  <a:pt x="155079" y="240741"/>
                </a:lnTo>
                <a:lnTo>
                  <a:pt x="156718" y="237185"/>
                </a:lnTo>
                <a:lnTo>
                  <a:pt x="153314" y="237185"/>
                </a:lnTo>
                <a:lnTo>
                  <a:pt x="154482" y="240868"/>
                </a:lnTo>
                <a:lnTo>
                  <a:pt x="154660" y="241401"/>
                </a:lnTo>
                <a:lnTo>
                  <a:pt x="155028" y="240868"/>
                </a:lnTo>
                <a:lnTo>
                  <a:pt x="155613" y="240868"/>
                </a:lnTo>
                <a:lnTo>
                  <a:pt x="154660" y="241401"/>
                </a:lnTo>
                <a:lnTo>
                  <a:pt x="156438" y="246989"/>
                </a:lnTo>
                <a:lnTo>
                  <a:pt x="155549" y="245211"/>
                </a:lnTo>
                <a:lnTo>
                  <a:pt x="154724" y="243573"/>
                </a:lnTo>
                <a:lnTo>
                  <a:pt x="154660" y="243433"/>
                </a:lnTo>
                <a:lnTo>
                  <a:pt x="153377" y="240868"/>
                </a:lnTo>
                <a:lnTo>
                  <a:pt x="154482" y="240868"/>
                </a:lnTo>
                <a:lnTo>
                  <a:pt x="153314" y="240741"/>
                </a:lnTo>
                <a:lnTo>
                  <a:pt x="152920" y="239966"/>
                </a:lnTo>
                <a:lnTo>
                  <a:pt x="150634" y="235394"/>
                </a:lnTo>
                <a:lnTo>
                  <a:pt x="149733" y="239852"/>
                </a:lnTo>
                <a:lnTo>
                  <a:pt x="149415" y="239077"/>
                </a:lnTo>
                <a:lnTo>
                  <a:pt x="147066" y="233603"/>
                </a:lnTo>
                <a:lnTo>
                  <a:pt x="147066" y="238975"/>
                </a:lnTo>
                <a:lnTo>
                  <a:pt x="144411" y="231101"/>
                </a:lnTo>
                <a:lnTo>
                  <a:pt x="144360" y="230936"/>
                </a:lnTo>
                <a:lnTo>
                  <a:pt x="142671" y="231101"/>
                </a:lnTo>
                <a:lnTo>
                  <a:pt x="144195" y="235153"/>
                </a:lnTo>
                <a:lnTo>
                  <a:pt x="144373" y="236296"/>
                </a:lnTo>
                <a:lnTo>
                  <a:pt x="145491" y="238290"/>
                </a:lnTo>
                <a:lnTo>
                  <a:pt x="145757" y="239966"/>
                </a:lnTo>
                <a:lnTo>
                  <a:pt x="147116" y="242341"/>
                </a:lnTo>
                <a:lnTo>
                  <a:pt x="149771" y="243573"/>
                </a:lnTo>
                <a:lnTo>
                  <a:pt x="150190" y="245211"/>
                </a:lnTo>
                <a:lnTo>
                  <a:pt x="151409" y="243573"/>
                </a:lnTo>
                <a:lnTo>
                  <a:pt x="151511" y="243433"/>
                </a:lnTo>
                <a:lnTo>
                  <a:pt x="152247" y="246278"/>
                </a:lnTo>
                <a:lnTo>
                  <a:pt x="152311" y="246557"/>
                </a:lnTo>
                <a:lnTo>
                  <a:pt x="152425" y="246989"/>
                </a:lnTo>
                <a:lnTo>
                  <a:pt x="153746" y="245211"/>
                </a:lnTo>
                <a:lnTo>
                  <a:pt x="155105" y="248793"/>
                </a:lnTo>
                <a:lnTo>
                  <a:pt x="157772" y="247878"/>
                </a:lnTo>
                <a:lnTo>
                  <a:pt x="158610" y="251955"/>
                </a:lnTo>
                <a:lnTo>
                  <a:pt x="158686" y="252349"/>
                </a:lnTo>
                <a:lnTo>
                  <a:pt x="159804" y="253085"/>
                </a:lnTo>
                <a:lnTo>
                  <a:pt x="159410" y="248793"/>
                </a:lnTo>
                <a:lnTo>
                  <a:pt x="163080" y="255397"/>
                </a:lnTo>
                <a:lnTo>
                  <a:pt x="163398" y="262102"/>
                </a:lnTo>
                <a:lnTo>
                  <a:pt x="166814" y="267385"/>
                </a:lnTo>
                <a:lnTo>
                  <a:pt x="169506" y="267665"/>
                </a:lnTo>
                <a:lnTo>
                  <a:pt x="169405" y="270205"/>
                </a:lnTo>
                <a:lnTo>
                  <a:pt x="171170" y="265760"/>
                </a:lnTo>
                <a:lnTo>
                  <a:pt x="173888" y="272148"/>
                </a:lnTo>
                <a:lnTo>
                  <a:pt x="175399" y="278142"/>
                </a:lnTo>
                <a:lnTo>
                  <a:pt x="175463" y="276428"/>
                </a:lnTo>
                <a:close/>
              </a:path>
              <a:path w="309879" h="548640">
                <a:moveTo>
                  <a:pt x="176085" y="280860"/>
                </a:moveTo>
                <a:lnTo>
                  <a:pt x="175399" y="278142"/>
                </a:lnTo>
                <a:lnTo>
                  <a:pt x="175298" y="280860"/>
                </a:lnTo>
                <a:lnTo>
                  <a:pt x="175260" y="281851"/>
                </a:lnTo>
                <a:lnTo>
                  <a:pt x="176085" y="280860"/>
                </a:lnTo>
                <a:close/>
              </a:path>
              <a:path w="309879" h="548640">
                <a:moveTo>
                  <a:pt x="178333" y="179120"/>
                </a:moveTo>
                <a:lnTo>
                  <a:pt x="177165" y="177088"/>
                </a:lnTo>
                <a:lnTo>
                  <a:pt x="176568" y="174980"/>
                </a:lnTo>
                <a:lnTo>
                  <a:pt x="173863" y="175539"/>
                </a:lnTo>
                <a:lnTo>
                  <a:pt x="174752" y="173799"/>
                </a:lnTo>
                <a:lnTo>
                  <a:pt x="172567" y="174180"/>
                </a:lnTo>
                <a:lnTo>
                  <a:pt x="172008" y="172859"/>
                </a:lnTo>
                <a:lnTo>
                  <a:pt x="170700" y="171602"/>
                </a:lnTo>
                <a:lnTo>
                  <a:pt x="169214" y="170180"/>
                </a:lnTo>
                <a:lnTo>
                  <a:pt x="168122" y="167906"/>
                </a:lnTo>
                <a:lnTo>
                  <a:pt x="166268" y="166636"/>
                </a:lnTo>
                <a:lnTo>
                  <a:pt x="165544" y="168186"/>
                </a:lnTo>
                <a:lnTo>
                  <a:pt x="169494" y="174320"/>
                </a:lnTo>
                <a:lnTo>
                  <a:pt x="171513" y="176161"/>
                </a:lnTo>
                <a:lnTo>
                  <a:pt x="177838" y="179552"/>
                </a:lnTo>
                <a:lnTo>
                  <a:pt x="178333" y="179120"/>
                </a:lnTo>
                <a:close/>
              </a:path>
              <a:path w="309879" h="548640">
                <a:moveTo>
                  <a:pt x="181889" y="378256"/>
                </a:moveTo>
                <a:lnTo>
                  <a:pt x="172072" y="343446"/>
                </a:lnTo>
                <a:lnTo>
                  <a:pt x="174409" y="342506"/>
                </a:lnTo>
                <a:lnTo>
                  <a:pt x="177419" y="344335"/>
                </a:lnTo>
                <a:lnTo>
                  <a:pt x="177431" y="342557"/>
                </a:lnTo>
                <a:lnTo>
                  <a:pt x="176377" y="342811"/>
                </a:lnTo>
                <a:lnTo>
                  <a:pt x="167601" y="338277"/>
                </a:lnTo>
                <a:lnTo>
                  <a:pt x="167601" y="340321"/>
                </a:lnTo>
                <a:lnTo>
                  <a:pt x="178320" y="368439"/>
                </a:lnTo>
                <a:lnTo>
                  <a:pt x="173621" y="362077"/>
                </a:lnTo>
                <a:lnTo>
                  <a:pt x="166560" y="358622"/>
                </a:lnTo>
                <a:lnTo>
                  <a:pt x="160896" y="353263"/>
                </a:lnTo>
                <a:lnTo>
                  <a:pt x="160235" y="353123"/>
                </a:lnTo>
                <a:lnTo>
                  <a:pt x="160299" y="354190"/>
                </a:lnTo>
                <a:lnTo>
                  <a:pt x="161493" y="356946"/>
                </a:lnTo>
                <a:lnTo>
                  <a:pt x="170815" y="362280"/>
                </a:lnTo>
                <a:lnTo>
                  <a:pt x="174815" y="366204"/>
                </a:lnTo>
                <a:lnTo>
                  <a:pt x="178308" y="370713"/>
                </a:lnTo>
                <a:lnTo>
                  <a:pt x="180314" y="374294"/>
                </a:lnTo>
                <a:lnTo>
                  <a:pt x="180035" y="377431"/>
                </a:lnTo>
                <a:lnTo>
                  <a:pt x="181889" y="378256"/>
                </a:lnTo>
                <a:close/>
              </a:path>
              <a:path w="309879" h="548640">
                <a:moveTo>
                  <a:pt x="184581" y="190741"/>
                </a:moveTo>
                <a:lnTo>
                  <a:pt x="181406" y="186067"/>
                </a:lnTo>
                <a:lnTo>
                  <a:pt x="175272" y="185407"/>
                </a:lnTo>
                <a:lnTo>
                  <a:pt x="171183" y="181825"/>
                </a:lnTo>
                <a:lnTo>
                  <a:pt x="170865" y="183426"/>
                </a:lnTo>
                <a:lnTo>
                  <a:pt x="171958" y="184048"/>
                </a:lnTo>
                <a:lnTo>
                  <a:pt x="175602" y="186931"/>
                </a:lnTo>
                <a:lnTo>
                  <a:pt x="181381" y="189242"/>
                </a:lnTo>
                <a:lnTo>
                  <a:pt x="184581" y="190741"/>
                </a:lnTo>
                <a:close/>
              </a:path>
              <a:path w="309879" h="548640">
                <a:moveTo>
                  <a:pt x="188150" y="141617"/>
                </a:moveTo>
                <a:lnTo>
                  <a:pt x="185978" y="138734"/>
                </a:lnTo>
                <a:lnTo>
                  <a:pt x="179882" y="139623"/>
                </a:lnTo>
                <a:lnTo>
                  <a:pt x="176542" y="138950"/>
                </a:lnTo>
                <a:lnTo>
                  <a:pt x="176098" y="141655"/>
                </a:lnTo>
                <a:lnTo>
                  <a:pt x="177215" y="140373"/>
                </a:lnTo>
                <a:lnTo>
                  <a:pt x="181800" y="141528"/>
                </a:lnTo>
                <a:lnTo>
                  <a:pt x="184962" y="141846"/>
                </a:lnTo>
                <a:lnTo>
                  <a:pt x="188150" y="141617"/>
                </a:lnTo>
                <a:close/>
              </a:path>
              <a:path w="309879" h="548640">
                <a:moveTo>
                  <a:pt x="191566" y="249123"/>
                </a:moveTo>
                <a:lnTo>
                  <a:pt x="188163" y="243433"/>
                </a:lnTo>
                <a:lnTo>
                  <a:pt x="187756" y="247103"/>
                </a:lnTo>
                <a:lnTo>
                  <a:pt x="191566" y="249123"/>
                </a:lnTo>
                <a:close/>
              </a:path>
              <a:path w="309879" h="548640">
                <a:moveTo>
                  <a:pt x="192049" y="249364"/>
                </a:moveTo>
                <a:lnTo>
                  <a:pt x="191566" y="249123"/>
                </a:lnTo>
                <a:lnTo>
                  <a:pt x="191884" y="249656"/>
                </a:lnTo>
                <a:lnTo>
                  <a:pt x="192049" y="249364"/>
                </a:lnTo>
                <a:close/>
              </a:path>
              <a:path w="309879" h="548640">
                <a:moveTo>
                  <a:pt x="193509" y="335394"/>
                </a:moveTo>
                <a:lnTo>
                  <a:pt x="191846" y="332638"/>
                </a:lnTo>
                <a:lnTo>
                  <a:pt x="187490" y="332562"/>
                </a:lnTo>
                <a:lnTo>
                  <a:pt x="184531" y="331406"/>
                </a:lnTo>
                <a:lnTo>
                  <a:pt x="184442" y="330504"/>
                </a:lnTo>
                <a:lnTo>
                  <a:pt x="184238" y="330415"/>
                </a:lnTo>
                <a:lnTo>
                  <a:pt x="182410" y="329641"/>
                </a:lnTo>
                <a:lnTo>
                  <a:pt x="178079" y="327634"/>
                </a:lnTo>
                <a:lnTo>
                  <a:pt x="176542" y="330034"/>
                </a:lnTo>
                <a:lnTo>
                  <a:pt x="193509" y="335394"/>
                </a:lnTo>
                <a:close/>
              </a:path>
              <a:path w="309879" h="548640">
                <a:moveTo>
                  <a:pt x="197091" y="91617"/>
                </a:moveTo>
                <a:lnTo>
                  <a:pt x="194043" y="87579"/>
                </a:lnTo>
                <a:lnTo>
                  <a:pt x="187388" y="88049"/>
                </a:lnTo>
                <a:lnTo>
                  <a:pt x="182791" y="88061"/>
                </a:lnTo>
                <a:lnTo>
                  <a:pt x="186080" y="90970"/>
                </a:lnTo>
                <a:lnTo>
                  <a:pt x="192760" y="91389"/>
                </a:lnTo>
                <a:lnTo>
                  <a:pt x="197091" y="91617"/>
                </a:lnTo>
                <a:close/>
              </a:path>
              <a:path w="309879" h="548640">
                <a:moveTo>
                  <a:pt x="201472" y="116840"/>
                </a:moveTo>
                <a:lnTo>
                  <a:pt x="199605" y="114490"/>
                </a:lnTo>
                <a:lnTo>
                  <a:pt x="199847" y="115570"/>
                </a:lnTo>
                <a:lnTo>
                  <a:pt x="200215" y="116840"/>
                </a:lnTo>
                <a:lnTo>
                  <a:pt x="201472" y="116840"/>
                </a:lnTo>
                <a:close/>
              </a:path>
              <a:path w="309879" h="548640">
                <a:moveTo>
                  <a:pt x="201879" y="431165"/>
                </a:moveTo>
                <a:lnTo>
                  <a:pt x="201853" y="430593"/>
                </a:lnTo>
                <a:lnTo>
                  <a:pt x="201739" y="427558"/>
                </a:lnTo>
                <a:lnTo>
                  <a:pt x="201625" y="424370"/>
                </a:lnTo>
                <a:lnTo>
                  <a:pt x="200355" y="427189"/>
                </a:lnTo>
                <a:lnTo>
                  <a:pt x="201879" y="431165"/>
                </a:lnTo>
                <a:close/>
              </a:path>
              <a:path w="309879" h="548640">
                <a:moveTo>
                  <a:pt x="202425" y="422592"/>
                </a:moveTo>
                <a:lnTo>
                  <a:pt x="201231" y="422960"/>
                </a:lnTo>
                <a:lnTo>
                  <a:pt x="201574" y="422960"/>
                </a:lnTo>
                <a:lnTo>
                  <a:pt x="201625" y="424370"/>
                </a:lnTo>
                <a:lnTo>
                  <a:pt x="202425" y="422592"/>
                </a:lnTo>
                <a:close/>
              </a:path>
              <a:path w="309879" h="548640">
                <a:moveTo>
                  <a:pt x="204241" y="359206"/>
                </a:moveTo>
                <a:lnTo>
                  <a:pt x="204228" y="357733"/>
                </a:lnTo>
                <a:lnTo>
                  <a:pt x="189153" y="356730"/>
                </a:lnTo>
                <a:lnTo>
                  <a:pt x="186804" y="359232"/>
                </a:lnTo>
                <a:lnTo>
                  <a:pt x="191719" y="367550"/>
                </a:lnTo>
                <a:lnTo>
                  <a:pt x="189052" y="358622"/>
                </a:lnTo>
                <a:lnTo>
                  <a:pt x="191274" y="361289"/>
                </a:lnTo>
                <a:lnTo>
                  <a:pt x="192811" y="357047"/>
                </a:lnTo>
                <a:lnTo>
                  <a:pt x="195783" y="359727"/>
                </a:lnTo>
                <a:lnTo>
                  <a:pt x="201193" y="359473"/>
                </a:lnTo>
                <a:lnTo>
                  <a:pt x="204241" y="359206"/>
                </a:lnTo>
                <a:close/>
              </a:path>
              <a:path w="309879" h="548640">
                <a:moveTo>
                  <a:pt x="204597" y="434428"/>
                </a:moveTo>
                <a:lnTo>
                  <a:pt x="202958" y="433552"/>
                </a:lnTo>
                <a:lnTo>
                  <a:pt x="202793" y="433552"/>
                </a:lnTo>
                <a:lnTo>
                  <a:pt x="201879" y="431165"/>
                </a:lnTo>
                <a:lnTo>
                  <a:pt x="201968" y="433552"/>
                </a:lnTo>
                <a:lnTo>
                  <a:pt x="202018" y="434898"/>
                </a:lnTo>
                <a:lnTo>
                  <a:pt x="204597" y="434428"/>
                </a:lnTo>
                <a:close/>
              </a:path>
              <a:path w="309879" h="548640">
                <a:moveTo>
                  <a:pt x="207314" y="344462"/>
                </a:moveTo>
                <a:lnTo>
                  <a:pt x="205562" y="346976"/>
                </a:lnTo>
                <a:lnTo>
                  <a:pt x="204685" y="347014"/>
                </a:lnTo>
                <a:lnTo>
                  <a:pt x="199796" y="347243"/>
                </a:lnTo>
                <a:lnTo>
                  <a:pt x="194830" y="346849"/>
                </a:lnTo>
                <a:lnTo>
                  <a:pt x="189941" y="347014"/>
                </a:lnTo>
                <a:lnTo>
                  <a:pt x="190030" y="348284"/>
                </a:lnTo>
                <a:lnTo>
                  <a:pt x="193979" y="348602"/>
                </a:lnTo>
                <a:lnTo>
                  <a:pt x="199110" y="349059"/>
                </a:lnTo>
                <a:lnTo>
                  <a:pt x="202895" y="348818"/>
                </a:lnTo>
                <a:lnTo>
                  <a:pt x="206921" y="347903"/>
                </a:lnTo>
                <a:lnTo>
                  <a:pt x="207314" y="344462"/>
                </a:lnTo>
                <a:close/>
              </a:path>
              <a:path w="309879" h="548640">
                <a:moveTo>
                  <a:pt x="217639" y="163055"/>
                </a:moveTo>
                <a:lnTo>
                  <a:pt x="215303" y="159905"/>
                </a:lnTo>
                <a:lnTo>
                  <a:pt x="210858" y="157086"/>
                </a:lnTo>
                <a:lnTo>
                  <a:pt x="206921" y="156819"/>
                </a:lnTo>
                <a:lnTo>
                  <a:pt x="209067" y="160096"/>
                </a:lnTo>
                <a:lnTo>
                  <a:pt x="213982" y="161861"/>
                </a:lnTo>
                <a:lnTo>
                  <a:pt x="217639" y="163055"/>
                </a:lnTo>
                <a:close/>
              </a:path>
              <a:path w="309879" h="548640">
                <a:moveTo>
                  <a:pt x="221259" y="12700"/>
                </a:moveTo>
                <a:lnTo>
                  <a:pt x="218782" y="3810"/>
                </a:lnTo>
                <a:lnTo>
                  <a:pt x="214388" y="1270"/>
                </a:lnTo>
                <a:lnTo>
                  <a:pt x="212204" y="0"/>
                </a:lnTo>
                <a:lnTo>
                  <a:pt x="204012" y="0"/>
                </a:lnTo>
                <a:lnTo>
                  <a:pt x="196697" y="5080"/>
                </a:lnTo>
                <a:lnTo>
                  <a:pt x="180340" y="57150"/>
                </a:lnTo>
                <a:lnTo>
                  <a:pt x="171399" y="104140"/>
                </a:lnTo>
                <a:lnTo>
                  <a:pt x="168643" y="120650"/>
                </a:lnTo>
                <a:lnTo>
                  <a:pt x="165227" y="135890"/>
                </a:lnTo>
                <a:lnTo>
                  <a:pt x="162648" y="144780"/>
                </a:lnTo>
                <a:lnTo>
                  <a:pt x="157937" y="143510"/>
                </a:lnTo>
                <a:lnTo>
                  <a:pt x="157797" y="142240"/>
                </a:lnTo>
                <a:lnTo>
                  <a:pt x="157111" y="135890"/>
                </a:lnTo>
                <a:lnTo>
                  <a:pt x="156972" y="134620"/>
                </a:lnTo>
                <a:lnTo>
                  <a:pt x="156908" y="133426"/>
                </a:lnTo>
                <a:lnTo>
                  <a:pt x="156819" y="132080"/>
                </a:lnTo>
                <a:lnTo>
                  <a:pt x="156743" y="130810"/>
                </a:lnTo>
                <a:lnTo>
                  <a:pt x="156667" y="129540"/>
                </a:lnTo>
                <a:lnTo>
                  <a:pt x="156591" y="128270"/>
                </a:lnTo>
                <a:lnTo>
                  <a:pt x="156514" y="127000"/>
                </a:lnTo>
                <a:lnTo>
                  <a:pt x="156438" y="125730"/>
                </a:lnTo>
                <a:lnTo>
                  <a:pt x="156349" y="124155"/>
                </a:lnTo>
                <a:lnTo>
                  <a:pt x="156286" y="123190"/>
                </a:lnTo>
                <a:lnTo>
                  <a:pt x="156210" y="121920"/>
                </a:lnTo>
                <a:lnTo>
                  <a:pt x="156133" y="120650"/>
                </a:lnTo>
                <a:lnTo>
                  <a:pt x="156057" y="119380"/>
                </a:lnTo>
                <a:lnTo>
                  <a:pt x="155981" y="118110"/>
                </a:lnTo>
                <a:lnTo>
                  <a:pt x="155905" y="116840"/>
                </a:lnTo>
                <a:lnTo>
                  <a:pt x="155968" y="88900"/>
                </a:lnTo>
                <a:lnTo>
                  <a:pt x="156083" y="86360"/>
                </a:lnTo>
                <a:lnTo>
                  <a:pt x="156197" y="83820"/>
                </a:lnTo>
                <a:lnTo>
                  <a:pt x="156311" y="81280"/>
                </a:lnTo>
                <a:lnTo>
                  <a:pt x="156425" y="78740"/>
                </a:lnTo>
                <a:lnTo>
                  <a:pt x="156527" y="76200"/>
                </a:lnTo>
                <a:lnTo>
                  <a:pt x="156641" y="73660"/>
                </a:lnTo>
                <a:lnTo>
                  <a:pt x="156756" y="71120"/>
                </a:lnTo>
                <a:lnTo>
                  <a:pt x="156870" y="68580"/>
                </a:lnTo>
                <a:lnTo>
                  <a:pt x="156933" y="67310"/>
                </a:lnTo>
                <a:lnTo>
                  <a:pt x="157568" y="54610"/>
                </a:lnTo>
                <a:lnTo>
                  <a:pt x="157683" y="52070"/>
                </a:lnTo>
                <a:lnTo>
                  <a:pt x="157810" y="49530"/>
                </a:lnTo>
                <a:lnTo>
                  <a:pt x="157924" y="46990"/>
                </a:lnTo>
                <a:lnTo>
                  <a:pt x="158026" y="44450"/>
                </a:lnTo>
                <a:lnTo>
                  <a:pt x="158140" y="41910"/>
                </a:lnTo>
                <a:lnTo>
                  <a:pt x="158140" y="39370"/>
                </a:lnTo>
                <a:lnTo>
                  <a:pt x="158013" y="36830"/>
                </a:lnTo>
                <a:lnTo>
                  <a:pt x="157886" y="34290"/>
                </a:lnTo>
                <a:lnTo>
                  <a:pt x="157759" y="31750"/>
                </a:lnTo>
                <a:lnTo>
                  <a:pt x="157695" y="30480"/>
                </a:lnTo>
                <a:lnTo>
                  <a:pt x="154660" y="21590"/>
                </a:lnTo>
                <a:lnTo>
                  <a:pt x="152234" y="20320"/>
                </a:lnTo>
                <a:lnTo>
                  <a:pt x="147396" y="17780"/>
                </a:lnTo>
                <a:lnTo>
                  <a:pt x="138150" y="20320"/>
                </a:lnTo>
                <a:lnTo>
                  <a:pt x="124548" y="74930"/>
                </a:lnTo>
                <a:lnTo>
                  <a:pt x="123063" y="87630"/>
                </a:lnTo>
                <a:lnTo>
                  <a:pt x="122936" y="88900"/>
                </a:lnTo>
                <a:lnTo>
                  <a:pt x="122047" y="97790"/>
                </a:lnTo>
                <a:lnTo>
                  <a:pt x="121970" y="99060"/>
                </a:lnTo>
                <a:lnTo>
                  <a:pt x="121907" y="100330"/>
                </a:lnTo>
                <a:lnTo>
                  <a:pt x="121831" y="101600"/>
                </a:lnTo>
                <a:lnTo>
                  <a:pt x="121754" y="102870"/>
                </a:lnTo>
                <a:lnTo>
                  <a:pt x="121678" y="104140"/>
                </a:lnTo>
                <a:lnTo>
                  <a:pt x="121602" y="105410"/>
                </a:lnTo>
                <a:lnTo>
                  <a:pt x="121526" y="106680"/>
                </a:lnTo>
                <a:lnTo>
                  <a:pt x="121462" y="107950"/>
                </a:lnTo>
                <a:lnTo>
                  <a:pt x="121386" y="109220"/>
                </a:lnTo>
                <a:lnTo>
                  <a:pt x="121310" y="110490"/>
                </a:lnTo>
                <a:lnTo>
                  <a:pt x="121234" y="111760"/>
                </a:lnTo>
                <a:lnTo>
                  <a:pt x="121158" y="113030"/>
                </a:lnTo>
                <a:lnTo>
                  <a:pt x="121081" y="114312"/>
                </a:lnTo>
                <a:lnTo>
                  <a:pt x="121005" y="115570"/>
                </a:lnTo>
                <a:lnTo>
                  <a:pt x="120942" y="116840"/>
                </a:lnTo>
                <a:lnTo>
                  <a:pt x="120865" y="118110"/>
                </a:lnTo>
                <a:lnTo>
                  <a:pt x="120789" y="119380"/>
                </a:lnTo>
                <a:lnTo>
                  <a:pt x="120713" y="120650"/>
                </a:lnTo>
                <a:lnTo>
                  <a:pt x="120637" y="121920"/>
                </a:lnTo>
                <a:lnTo>
                  <a:pt x="120561" y="123190"/>
                </a:lnTo>
                <a:lnTo>
                  <a:pt x="120510" y="124155"/>
                </a:lnTo>
                <a:lnTo>
                  <a:pt x="120408" y="125730"/>
                </a:lnTo>
                <a:lnTo>
                  <a:pt x="120319" y="127000"/>
                </a:lnTo>
                <a:lnTo>
                  <a:pt x="120230" y="128270"/>
                </a:lnTo>
                <a:lnTo>
                  <a:pt x="120154" y="129540"/>
                </a:lnTo>
                <a:lnTo>
                  <a:pt x="120065" y="130810"/>
                </a:lnTo>
                <a:lnTo>
                  <a:pt x="119976" y="132080"/>
                </a:lnTo>
                <a:lnTo>
                  <a:pt x="119888" y="133426"/>
                </a:lnTo>
                <a:lnTo>
                  <a:pt x="119811" y="134620"/>
                </a:lnTo>
                <a:lnTo>
                  <a:pt x="119722" y="135890"/>
                </a:lnTo>
                <a:lnTo>
                  <a:pt x="119634" y="137160"/>
                </a:lnTo>
                <a:lnTo>
                  <a:pt x="119545" y="138430"/>
                </a:lnTo>
                <a:lnTo>
                  <a:pt x="119468" y="139700"/>
                </a:lnTo>
                <a:lnTo>
                  <a:pt x="119380" y="140970"/>
                </a:lnTo>
                <a:lnTo>
                  <a:pt x="119291" y="142240"/>
                </a:lnTo>
                <a:lnTo>
                  <a:pt x="119202" y="143510"/>
                </a:lnTo>
                <a:lnTo>
                  <a:pt x="119126" y="144780"/>
                </a:lnTo>
                <a:lnTo>
                  <a:pt x="119037" y="146050"/>
                </a:lnTo>
                <a:lnTo>
                  <a:pt x="118948" y="147320"/>
                </a:lnTo>
                <a:lnTo>
                  <a:pt x="118859" y="148590"/>
                </a:lnTo>
                <a:lnTo>
                  <a:pt x="118783" y="149860"/>
                </a:lnTo>
                <a:lnTo>
                  <a:pt x="118694" y="151130"/>
                </a:lnTo>
                <a:lnTo>
                  <a:pt x="118605" y="152400"/>
                </a:lnTo>
                <a:lnTo>
                  <a:pt x="118516" y="153670"/>
                </a:lnTo>
                <a:lnTo>
                  <a:pt x="118440" y="154940"/>
                </a:lnTo>
                <a:lnTo>
                  <a:pt x="113131" y="185420"/>
                </a:lnTo>
                <a:lnTo>
                  <a:pt x="101854" y="209550"/>
                </a:lnTo>
                <a:lnTo>
                  <a:pt x="96862" y="215900"/>
                </a:lnTo>
                <a:lnTo>
                  <a:pt x="94513" y="215900"/>
                </a:lnTo>
                <a:lnTo>
                  <a:pt x="87642" y="210820"/>
                </a:lnTo>
                <a:lnTo>
                  <a:pt x="80479" y="204470"/>
                </a:lnTo>
                <a:lnTo>
                  <a:pt x="79438" y="203200"/>
                </a:lnTo>
                <a:lnTo>
                  <a:pt x="73202" y="195580"/>
                </a:lnTo>
                <a:lnTo>
                  <a:pt x="71983" y="194310"/>
                </a:lnTo>
                <a:lnTo>
                  <a:pt x="58610" y="180340"/>
                </a:lnTo>
                <a:lnTo>
                  <a:pt x="53708" y="176530"/>
                </a:lnTo>
                <a:lnTo>
                  <a:pt x="48818" y="172720"/>
                </a:lnTo>
                <a:lnTo>
                  <a:pt x="46062" y="171450"/>
                </a:lnTo>
                <a:lnTo>
                  <a:pt x="43307" y="170180"/>
                </a:lnTo>
                <a:lnTo>
                  <a:pt x="37782" y="167640"/>
                </a:lnTo>
                <a:lnTo>
                  <a:pt x="25958" y="165100"/>
                </a:lnTo>
                <a:lnTo>
                  <a:pt x="13741" y="166370"/>
                </a:lnTo>
                <a:lnTo>
                  <a:pt x="7213" y="167640"/>
                </a:lnTo>
                <a:lnTo>
                  <a:pt x="26428" y="167640"/>
                </a:lnTo>
                <a:lnTo>
                  <a:pt x="25539" y="171450"/>
                </a:lnTo>
                <a:lnTo>
                  <a:pt x="27152" y="170180"/>
                </a:lnTo>
                <a:lnTo>
                  <a:pt x="27660" y="172720"/>
                </a:lnTo>
                <a:lnTo>
                  <a:pt x="32181" y="170180"/>
                </a:lnTo>
                <a:lnTo>
                  <a:pt x="34036" y="173990"/>
                </a:lnTo>
                <a:lnTo>
                  <a:pt x="37147" y="170180"/>
                </a:lnTo>
                <a:lnTo>
                  <a:pt x="35369" y="173990"/>
                </a:lnTo>
                <a:lnTo>
                  <a:pt x="41605" y="171450"/>
                </a:lnTo>
                <a:lnTo>
                  <a:pt x="41732" y="176530"/>
                </a:lnTo>
                <a:lnTo>
                  <a:pt x="46570" y="177800"/>
                </a:lnTo>
                <a:lnTo>
                  <a:pt x="47078" y="176530"/>
                </a:lnTo>
                <a:lnTo>
                  <a:pt x="49657" y="177800"/>
                </a:lnTo>
                <a:lnTo>
                  <a:pt x="47802" y="179070"/>
                </a:lnTo>
                <a:lnTo>
                  <a:pt x="50114" y="182880"/>
                </a:lnTo>
                <a:lnTo>
                  <a:pt x="52793" y="180340"/>
                </a:lnTo>
                <a:lnTo>
                  <a:pt x="56680" y="182880"/>
                </a:lnTo>
                <a:lnTo>
                  <a:pt x="55308" y="184150"/>
                </a:lnTo>
                <a:lnTo>
                  <a:pt x="55245" y="185420"/>
                </a:lnTo>
                <a:lnTo>
                  <a:pt x="55181" y="186690"/>
                </a:lnTo>
                <a:lnTo>
                  <a:pt x="55105" y="187960"/>
                </a:lnTo>
                <a:lnTo>
                  <a:pt x="56705" y="187960"/>
                </a:lnTo>
                <a:lnTo>
                  <a:pt x="57594" y="191770"/>
                </a:lnTo>
                <a:lnTo>
                  <a:pt x="52298" y="198120"/>
                </a:lnTo>
                <a:lnTo>
                  <a:pt x="50558" y="200660"/>
                </a:lnTo>
                <a:lnTo>
                  <a:pt x="53454" y="201930"/>
                </a:lnTo>
                <a:lnTo>
                  <a:pt x="56794" y="194310"/>
                </a:lnTo>
                <a:lnTo>
                  <a:pt x="57302" y="194310"/>
                </a:lnTo>
                <a:lnTo>
                  <a:pt x="58864" y="195580"/>
                </a:lnTo>
                <a:lnTo>
                  <a:pt x="61188" y="195580"/>
                </a:lnTo>
                <a:lnTo>
                  <a:pt x="65824" y="196850"/>
                </a:lnTo>
                <a:lnTo>
                  <a:pt x="67373" y="200660"/>
                </a:lnTo>
                <a:lnTo>
                  <a:pt x="71120" y="200660"/>
                </a:lnTo>
                <a:lnTo>
                  <a:pt x="70218" y="204470"/>
                </a:lnTo>
                <a:lnTo>
                  <a:pt x="72783" y="203200"/>
                </a:lnTo>
                <a:lnTo>
                  <a:pt x="73406" y="207010"/>
                </a:lnTo>
                <a:lnTo>
                  <a:pt x="79641" y="209550"/>
                </a:lnTo>
                <a:lnTo>
                  <a:pt x="81635" y="215900"/>
                </a:lnTo>
                <a:lnTo>
                  <a:pt x="80568" y="220980"/>
                </a:lnTo>
                <a:lnTo>
                  <a:pt x="80695" y="222250"/>
                </a:lnTo>
                <a:lnTo>
                  <a:pt x="80822" y="223520"/>
                </a:lnTo>
                <a:lnTo>
                  <a:pt x="80937" y="224790"/>
                </a:lnTo>
                <a:lnTo>
                  <a:pt x="82994" y="223520"/>
                </a:lnTo>
                <a:lnTo>
                  <a:pt x="82169" y="219710"/>
                </a:lnTo>
                <a:lnTo>
                  <a:pt x="82880" y="218440"/>
                </a:lnTo>
                <a:lnTo>
                  <a:pt x="85115" y="219710"/>
                </a:lnTo>
                <a:lnTo>
                  <a:pt x="85483" y="218440"/>
                </a:lnTo>
                <a:lnTo>
                  <a:pt x="85852" y="217170"/>
                </a:lnTo>
                <a:lnTo>
                  <a:pt x="87287" y="219710"/>
                </a:lnTo>
                <a:lnTo>
                  <a:pt x="92989" y="217170"/>
                </a:lnTo>
                <a:lnTo>
                  <a:pt x="96253" y="224790"/>
                </a:lnTo>
                <a:lnTo>
                  <a:pt x="99250" y="228600"/>
                </a:lnTo>
                <a:lnTo>
                  <a:pt x="101079" y="227330"/>
                </a:lnTo>
                <a:lnTo>
                  <a:pt x="95542" y="219710"/>
                </a:lnTo>
                <a:lnTo>
                  <a:pt x="100012" y="219710"/>
                </a:lnTo>
                <a:lnTo>
                  <a:pt x="104660" y="222250"/>
                </a:lnTo>
                <a:lnTo>
                  <a:pt x="107581" y="226060"/>
                </a:lnTo>
                <a:lnTo>
                  <a:pt x="119113" y="231140"/>
                </a:lnTo>
                <a:lnTo>
                  <a:pt x="127000" y="231140"/>
                </a:lnTo>
                <a:lnTo>
                  <a:pt x="133642" y="233680"/>
                </a:lnTo>
                <a:lnTo>
                  <a:pt x="130517" y="228600"/>
                </a:lnTo>
                <a:lnTo>
                  <a:pt x="129641" y="231140"/>
                </a:lnTo>
                <a:lnTo>
                  <a:pt x="127101" y="228600"/>
                </a:lnTo>
                <a:lnTo>
                  <a:pt x="122999" y="227330"/>
                </a:lnTo>
                <a:lnTo>
                  <a:pt x="117779" y="226060"/>
                </a:lnTo>
                <a:lnTo>
                  <a:pt x="112572" y="226060"/>
                </a:lnTo>
                <a:lnTo>
                  <a:pt x="103289" y="219710"/>
                </a:lnTo>
                <a:lnTo>
                  <a:pt x="103289" y="218440"/>
                </a:lnTo>
                <a:lnTo>
                  <a:pt x="106210" y="217170"/>
                </a:lnTo>
                <a:lnTo>
                  <a:pt x="109131" y="215900"/>
                </a:lnTo>
                <a:lnTo>
                  <a:pt x="115493" y="215900"/>
                </a:lnTo>
                <a:lnTo>
                  <a:pt x="128282" y="218440"/>
                </a:lnTo>
                <a:lnTo>
                  <a:pt x="125603" y="217170"/>
                </a:lnTo>
                <a:lnTo>
                  <a:pt x="109537" y="213360"/>
                </a:lnTo>
                <a:lnTo>
                  <a:pt x="127406" y="207010"/>
                </a:lnTo>
                <a:lnTo>
                  <a:pt x="121907" y="207010"/>
                </a:lnTo>
                <a:lnTo>
                  <a:pt x="115620" y="207010"/>
                </a:lnTo>
                <a:lnTo>
                  <a:pt x="112115" y="209550"/>
                </a:lnTo>
                <a:lnTo>
                  <a:pt x="107416" y="209550"/>
                </a:lnTo>
                <a:lnTo>
                  <a:pt x="106832" y="213360"/>
                </a:lnTo>
                <a:lnTo>
                  <a:pt x="105943" y="210820"/>
                </a:lnTo>
                <a:lnTo>
                  <a:pt x="104152" y="213360"/>
                </a:lnTo>
                <a:lnTo>
                  <a:pt x="102387" y="212090"/>
                </a:lnTo>
                <a:lnTo>
                  <a:pt x="115785" y="200660"/>
                </a:lnTo>
                <a:lnTo>
                  <a:pt x="124714" y="193040"/>
                </a:lnTo>
                <a:lnTo>
                  <a:pt x="119926" y="193040"/>
                </a:lnTo>
                <a:lnTo>
                  <a:pt x="115455" y="199390"/>
                </a:lnTo>
                <a:lnTo>
                  <a:pt x="110858" y="200660"/>
                </a:lnTo>
                <a:lnTo>
                  <a:pt x="110921" y="196850"/>
                </a:lnTo>
                <a:lnTo>
                  <a:pt x="114515" y="193040"/>
                </a:lnTo>
                <a:lnTo>
                  <a:pt x="115912" y="187960"/>
                </a:lnTo>
                <a:lnTo>
                  <a:pt x="117246" y="181610"/>
                </a:lnTo>
                <a:lnTo>
                  <a:pt x="118770" y="167640"/>
                </a:lnTo>
                <a:lnTo>
                  <a:pt x="119621" y="161290"/>
                </a:lnTo>
                <a:lnTo>
                  <a:pt x="120383" y="156210"/>
                </a:lnTo>
                <a:lnTo>
                  <a:pt x="122974" y="149860"/>
                </a:lnTo>
                <a:lnTo>
                  <a:pt x="123088" y="148590"/>
                </a:lnTo>
                <a:lnTo>
                  <a:pt x="123190" y="147320"/>
                </a:lnTo>
                <a:lnTo>
                  <a:pt x="123304" y="146050"/>
                </a:lnTo>
                <a:lnTo>
                  <a:pt x="123405" y="144780"/>
                </a:lnTo>
                <a:lnTo>
                  <a:pt x="123520" y="143510"/>
                </a:lnTo>
                <a:lnTo>
                  <a:pt x="123634" y="142240"/>
                </a:lnTo>
                <a:lnTo>
                  <a:pt x="123736" y="140970"/>
                </a:lnTo>
                <a:lnTo>
                  <a:pt x="122593" y="134620"/>
                </a:lnTo>
                <a:lnTo>
                  <a:pt x="122707" y="132080"/>
                </a:lnTo>
                <a:lnTo>
                  <a:pt x="122834" y="129540"/>
                </a:lnTo>
                <a:lnTo>
                  <a:pt x="122885" y="128270"/>
                </a:lnTo>
                <a:lnTo>
                  <a:pt x="122974" y="127000"/>
                </a:lnTo>
                <a:lnTo>
                  <a:pt x="123050" y="125730"/>
                </a:lnTo>
                <a:lnTo>
                  <a:pt x="123151" y="124155"/>
                </a:lnTo>
                <a:lnTo>
                  <a:pt x="123215" y="123190"/>
                </a:lnTo>
                <a:lnTo>
                  <a:pt x="123304" y="121920"/>
                </a:lnTo>
                <a:lnTo>
                  <a:pt x="123393" y="120650"/>
                </a:lnTo>
                <a:lnTo>
                  <a:pt x="123469" y="119380"/>
                </a:lnTo>
                <a:lnTo>
                  <a:pt x="123558" y="118110"/>
                </a:lnTo>
                <a:lnTo>
                  <a:pt x="123634" y="116840"/>
                </a:lnTo>
                <a:lnTo>
                  <a:pt x="123723" y="115570"/>
                </a:lnTo>
                <a:lnTo>
                  <a:pt x="123799" y="114312"/>
                </a:lnTo>
                <a:lnTo>
                  <a:pt x="123888" y="113030"/>
                </a:lnTo>
                <a:lnTo>
                  <a:pt x="123977" y="111760"/>
                </a:lnTo>
                <a:lnTo>
                  <a:pt x="124053" y="110490"/>
                </a:lnTo>
                <a:lnTo>
                  <a:pt x="124142" y="109220"/>
                </a:lnTo>
                <a:lnTo>
                  <a:pt x="127825" y="71120"/>
                </a:lnTo>
                <a:lnTo>
                  <a:pt x="135356" y="29210"/>
                </a:lnTo>
                <a:lnTo>
                  <a:pt x="141820" y="20320"/>
                </a:lnTo>
                <a:lnTo>
                  <a:pt x="152412" y="21590"/>
                </a:lnTo>
                <a:lnTo>
                  <a:pt x="149745" y="24130"/>
                </a:lnTo>
                <a:lnTo>
                  <a:pt x="154190" y="26670"/>
                </a:lnTo>
                <a:lnTo>
                  <a:pt x="149745" y="29210"/>
                </a:lnTo>
                <a:lnTo>
                  <a:pt x="152412" y="33020"/>
                </a:lnTo>
                <a:lnTo>
                  <a:pt x="149733" y="34290"/>
                </a:lnTo>
                <a:lnTo>
                  <a:pt x="152425" y="34290"/>
                </a:lnTo>
                <a:lnTo>
                  <a:pt x="153301" y="35560"/>
                </a:lnTo>
                <a:lnTo>
                  <a:pt x="151523" y="36830"/>
                </a:lnTo>
                <a:lnTo>
                  <a:pt x="155079" y="39370"/>
                </a:lnTo>
                <a:lnTo>
                  <a:pt x="151523" y="38100"/>
                </a:lnTo>
                <a:lnTo>
                  <a:pt x="152844" y="40640"/>
                </a:lnTo>
                <a:lnTo>
                  <a:pt x="150888" y="43180"/>
                </a:lnTo>
                <a:lnTo>
                  <a:pt x="151079" y="44450"/>
                </a:lnTo>
                <a:lnTo>
                  <a:pt x="154165" y="45580"/>
                </a:lnTo>
                <a:lnTo>
                  <a:pt x="155079" y="41910"/>
                </a:lnTo>
                <a:lnTo>
                  <a:pt x="155028" y="43180"/>
                </a:lnTo>
                <a:lnTo>
                  <a:pt x="154914" y="45580"/>
                </a:lnTo>
                <a:lnTo>
                  <a:pt x="154787" y="48260"/>
                </a:lnTo>
                <a:lnTo>
                  <a:pt x="154673" y="50800"/>
                </a:lnTo>
                <a:lnTo>
                  <a:pt x="154546" y="53340"/>
                </a:lnTo>
                <a:lnTo>
                  <a:pt x="154432" y="55880"/>
                </a:lnTo>
                <a:lnTo>
                  <a:pt x="154355" y="57556"/>
                </a:lnTo>
                <a:lnTo>
                  <a:pt x="154317" y="58420"/>
                </a:lnTo>
                <a:lnTo>
                  <a:pt x="154254" y="59690"/>
                </a:lnTo>
                <a:lnTo>
                  <a:pt x="154190" y="60960"/>
                </a:lnTo>
                <a:lnTo>
                  <a:pt x="151523" y="59690"/>
                </a:lnTo>
                <a:lnTo>
                  <a:pt x="154254" y="59690"/>
                </a:lnTo>
                <a:lnTo>
                  <a:pt x="154355" y="57556"/>
                </a:lnTo>
                <a:lnTo>
                  <a:pt x="152641" y="53340"/>
                </a:lnTo>
                <a:lnTo>
                  <a:pt x="152755" y="52070"/>
                </a:lnTo>
                <a:lnTo>
                  <a:pt x="152857" y="50800"/>
                </a:lnTo>
                <a:lnTo>
                  <a:pt x="154101" y="45808"/>
                </a:lnTo>
                <a:lnTo>
                  <a:pt x="148831" y="46990"/>
                </a:lnTo>
                <a:lnTo>
                  <a:pt x="151511" y="46990"/>
                </a:lnTo>
                <a:lnTo>
                  <a:pt x="148831" y="50800"/>
                </a:lnTo>
                <a:lnTo>
                  <a:pt x="151511" y="53340"/>
                </a:lnTo>
                <a:lnTo>
                  <a:pt x="148844" y="53340"/>
                </a:lnTo>
                <a:lnTo>
                  <a:pt x="148831" y="60960"/>
                </a:lnTo>
                <a:lnTo>
                  <a:pt x="146113" y="58420"/>
                </a:lnTo>
                <a:lnTo>
                  <a:pt x="142278" y="59690"/>
                </a:lnTo>
                <a:lnTo>
                  <a:pt x="139014" y="59690"/>
                </a:lnTo>
                <a:lnTo>
                  <a:pt x="141465" y="62230"/>
                </a:lnTo>
                <a:lnTo>
                  <a:pt x="132753" y="62230"/>
                </a:lnTo>
                <a:lnTo>
                  <a:pt x="132689" y="63500"/>
                </a:lnTo>
                <a:lnTo>
                  <a:pt x="133946" y="64770"/>
                </a:lnTo>
                <a:lnTo>
                  <a:pt x="147497" y="64770"/>
                </a:lnTo>
                <a:lnTo>
                  <a:pt x="148374" y="67310"/>
                </a:lnTo>
                <a:lnTo>
                  <a:pt x="152819" y="71120"/>
                </a:lnTo>
                <a:lnTo>
                  <a:pt x="148831" y="72390"/>
                </a:lnTo>
                <a:lnTo>
                  <a:pt x="150622" y="72390"/>
                </a:lnTo>
                <a:lnTo>
                  <a:pt x="150622" y="74930"/>
                </a:lnTo>
                <a:lnTo>
                  <a:pt x="148844" y="74930"/>
                </a:lnTo>
                <a:lnTo>
                  <a:pt x="153301" y="76200"/>
                </a:lnTo>
                <a:lnTo>
                  <a:pt x="148844" y="77470"/>
                </a:lnTo>
                <a:lnTo>
                  <a:pt x="151511" y="81280"/>
                </a:lnTo>
                <a:lnTo>
                  <a:pt x="148844" y="81280"/>
                </a:lnTo>
                <a:lnTo>
                  <a:pt x="149923" y="83820"/>
                </a:lnTo>
                <a:lnTo>
                  <a:pt x="148310" y="85090"/>
                </a:lnTo>
                <a:lnTo>
                  <a:pt x="148348" y="88900"/>
                </a:lnTo>
                <a:lnTo>
                  <a:pt x="150672" y="95046"/>
                </a:lnTo>
                <a:lnTo>
                  <a:pt x="150749" y="95250"/>
                </a:lnTo>
                <a:lnTo>
                  <a:pt x="148894" y="100330"/>
                </a:lnTo>
                <a:lnTo>
                  <a:pt x="152412" y="100330"/>
                </a:lnTo>
                <a:lnTo>
                  <a:pt x="150545" y="102870"/>
                </a:lnTo>
                <a:lnTo>
                  <a:pt x="150634" y="104140"/>
                </a:lnTo>
                <a:lnTo>
                  <a:pt x="150723" y="105410"/>
                </a:lnTo>
                <a:lnTo>
                  <a:pt x="151168" y="111760"/>
                </a:lnTo>
                <a:lnTo>
                  <a:pt x="151244" y="113030"/>
                </a:lnTo>
                <a:lnTo>
                  <a:pt x="151345" y="114312"/>
                </a:lnTo>
                <a:lnTo>
                  <a:pt x="151422" y="115570"/>
                </a:lnTo>
                <a:lnTo>
                  <a:pt x="151511" y="116840"/>
                </a:lnTo>
                <a:lnTo>
                  <a:pt x="149745" y="115570"/>
                </a:lnTo>
                <a:lnTo>
                  <a:pt x="151523" y="125730"/>
                </a:lnTo>
                <a:lnTo>
                  <a:pt x="152425" y="120650"/>
                </a:lnTo>
                <a:lnTo>
                  <a:pt x="155981" y="123190"/>
                </a:lnTo>
                <a:lnTo>
                  <a:pt x="152501" y="129540"/>
                </a:lnTo>
                <a:lnTo>
                  <a:pt x="148844" y="128270"/>
                </a:lnTo>
                <a:lnTo>
                  <a:pt x="148856" y="130810"/>
                </a:lnTo>
                <a:lnTo>
                  <a:pt x="150634" y="130810"/>
                </a:lnTo>
                <a:lnTo>
                  <a:pt x="149263" y="132080"/>
                </a:lnTo>
                <a:lnTo>
                  <a:pt x="148132" y="137160"/>
                </a:lnTo>
                <a:lnTo>
                  <a:pt x="148996" y="138430"/>
                </a:lnTo>
                <a:lnTo>
                  <a:pt x="152450" y="135890"/>
                </a:lnTo>
                <a:lnTo>
                  <a:pt x="152412" y="140970"/>
                </a:lnTo>
                <a:lnTo>
                  <a:pt x="147053" y="144780"/>
                </a:lnTo>
                <a:lnTo>
                  <a:pt x="152031" y="142240"/>
                </a:lnTo>
                <a:lnTo>
                  <a:pt x="158838" y="146050"/>
                </a:lnTo>
                <a:lnTo>
                  <a:pt x="164249" y="144780"/>
                </a:lnTo>
                <a:lnTo>
                  <a:pt x="166966" y="142240"/>
                </a:lnTo>
                <a:lnTo>
                  <a:pt x="169392" y="143510"/>
                </a:lnTo>
                <a:lnTo>
                  <a:pt x="169354" y="142240"/>
                </a:lnTo>
                <a:lnTo>
                  <a:pt x="169252" y="139700"/>
                </a:lnTo>
                <a:lnTo>
                  <a:pt x="169164" y="137160"/>
                </a:lnTo>
                <a:lnTo>
                  <a:pt x="169075" y="134620"/>
                </a:lnTo>
                <a:lnTo>
                  <a:pt x="168986" y="132080"/>
                </a:lnTo>
                <a:lnTo>
                  <a:pt x="168935" y="130810"/>
                </a:lnTo>
                <a:lnTo>
                  <a:pt x="170675" y="116840"/>
                </a:lnTo>
                <a:lnTo>
                  <a:pt x="176415" y="91440"/>
                </a:lnTo>
                <a:lnTo>
                  <a:pt x="179070" y="78740"/>
                </a:lnTo>
                <a:lnTo>
                  <a:pt x="189801" y="31750"/>
                </a:lnTo>
                <a:lnTo>
                  <a:pt x="206057" y="1270"/>
                </a:lnTo>
                <a:lnTo>
                  <a:pt x="213372" y="2540"/>
                </a:lnTo>
                <a:lnTo>
                  <a:pt x="218033" y="7620"/>
                </a:lnTo>
                <a:lnTo>
                  <a:pt x="217830" y="12700"/>
                </a:lnTo>
                <a:lnTo>
                  <a:pt x="217728" y="15240"/>
                </a:lnTo>
                <a:lnTo>
                  <a:pt x="217627" y="17780"/>
                </a:lnTo>
                <a:lnTo>
                  <a:pt x="216738" y="13970"/>
                </a:lnTo>
                <a:lnTo>
                  <a:pt x="211797" y="15240"/>
                </a:lnTo>
                <a:lnTo>
                  <a:pt x="216281" y="20320"/>
                </a:lnTo>
                <a:lnTo>
                  <a:pt x="214045" y="24130"/>
                </a:lnTo>
                <a:lnTo>
                  <a:pt x="212280" y="22860"/>
                </a:lnTo>
                <a:lnTo>
                  <a:pt x="212267" y="29210"/>
                </a:lnTo>
                <a:lnTo>
                  <a:pt x="210566" y="22860"/>
                </a:lnTo>
                <a:lnTo>
                  <a:pt x="207810" y="22860"/>
                </a:lnTo>
                <a:lnTo>
                  <a:pt x="208965" y="26670"/>
                </a:lnTo>
                <a:lnTo>
                  <a:pt x="208051" y="31750"/>
                </a:lnTo>
                <a:lnTo>
                  <a:pt x="208813" y="35560"/>
                </a:lnTo>
                <a:lnTo>
                  <a:pt x="210159" y="35560"/>
                </a:lnTo>
                <a:lnTo>
                  <a:pt x="210286" y="36080"/>
                </a:lnTo>
                <a:lnTo>
                  <a:pt x="210337" y="36283"/>
                </a:lnTo>
                <a:lnTo>
                  <a:pt x="210451" y="36830"/>
                </a:lnTo>
                <a:lnTo>
                  <a:pt x="209600" y="38100"/>
                </a:lnTo>
                <a:lnTo>
                  <a:pt x="208991" y="36283"/>
                </a:lnTo>
                <a:lnTo>
                  <a:pt x="208889" y="36080"/>
                </a:lnTo>
                <a:lnTo>
                  <a:pt x="208699" y="35560"/>
                </a:lnTo>
                <a:lnTo>
                  <a:pt x="208038" y="36080"/>
                </a:lnTo>
                <a:lnTo>
                  <a:pt x="205638" y="38100"/>
                </a:lnTo>
                <a:lnTo>
                  <a:pt x="210299" y="43180"/>
                </a:lnTo>
                <a:lnTo>
                  <a:pt x="208711" y="46990"/>
                </a:lnTo>
                <a:lnTo>
                  <a:pt x="212267" y="44450"/>
                </a:lnTo>
                <a:lnTo>
                  <a:pt x="211251" y="50800"/>
                </a:lnTo>
                <a:lnTo>
                  <a:pt x="206883" y="52070"/>
                </a:lnTo>
                <a:lnTo>
                  <a:pt x="207429" y="50800"/>
                </a:lnTo>
                <a:lnTo>
                  <a:pt x="201498" y="48260"/>
                </a:lnTo>
                <a:lnTo>
                  <a:pt x="198234" y="46990"/>
                </a:lnTo>
                <a:lnTo>
                  <a:pt x="195300" y="46990"/>
                </a:lnTo>
                <a:lnTo>
                  <a:pt x="198882" y="49530"/>
                </a:lnTo>
                <a:lnTo>
                  <a:pt x="197980" y="53340"/>
                </a:lnTo>
                <a:lnTo>
                  <a:pt x="205587" y="54610"/>
                </a:lnTo>
                <a:lnTo>
                  <a:pt x="207810" y="57150"/>
                </a:lnTo>
                <a:lnTo>
                  <a:pt x="204241" y="55880"/>
                </a:lnTo>
                <a:lnTo>
                  <a:pt x="204825" y="58420"/>
                </a:lnTo>
                <a:lnTo>
                  <a:pt x="210134" y="57150"/>
                </a:lnTo>
                <a:lnTo>
                  <a:pt x="207454" y="59690"/>
                </a:lnTo>
                <a:lnTo>
                  <a:pt x="205143" y="62230"/>
                </a:lnTo>
                <a:lnTo>
                  <a:pt x="204241" y="59690"/>
                </a:lnTo>
                <a:lnTo>
                  <a:pt x="205117" y="64770"/>
                </a:lnTo>
                <a:lnTo>
                  <a:pt x="204292" y="71120"/>
                </a:lnTo>
                <a:lnTo>
                  <a:pt x="203441" y="76200"/>
                </a:lnTo>
                <a:lnTo>
                  <a:pt x="203339" y="83820"/>
                </a:lnTo>
                <a:lnTo>
                  <a:pt x="201561" y="81280"/>
                </a:lnTo>
                <a:lnTo>
                  <a:pt x="202539" y="85090"/>
                </a:lnTo>
                <a:lnTo>
                  <a:pt x="198094" y="92710"/>
                </a:lnTo>
                <a:lnTo>
                  <a:pt x="202438" y="92710"/>
                </a:lnTo>
                <a:lnTo>
                  <a:pt x="202438" y="93980"/>
                </a:lnTo>
                <a:lnTo>
                  <a:pt x="199377" y="93980"/>
                </a:lnTo>
                <a:lnTo>
                  <a:pt x="202107" y="97790"/>
                </a:lnTo>
                <a:lnTo>
                  <a:pt x="197091" y="96520"/>
                </a:lnTo>
                <a:lnTo>
                  <a:pt x="198869" y="95250"/>
                </a:lnTo>
                <a:lnTo>
                  <a:pt x="196265" y="95250"/>
                </a:lnTo>
                <a:lnTo>
                  <a:pt x="195275" y="97790"/>
                </a:lnTo>
                <a:lnTo>
                  <a:pt x="200660" y="99060"/>
                </a:lnTo>
                <a:lnTo>
                  <a:pt x="201320" y="102870"/>
                </a:lnTo>
                <a:lnTo>
                  <a:pt x="198107" y="100330"/>
                </a:lnTo>
                <a:lnTo>
                  <a:pt x="199593" y="102870"/>
                </a:lnTo>
                <a:lnTo>
                  <a:pt x="197967" y="102870"/>
                </a:lnTo>
                <a:lnTo>
                  <a:pt x="200494" y="105410"/>
                </a:lnTo>
                <a:lnTo>
                  <a:pt x="200558" y="106680"/>
                </a:lnTo>
                <a:lnTo>
                  <a:pt x="200672" y="109220"/>
                </a:lnTo>
                <a:lnTo>
                  <a:pt x="197967" y="109220"/>
                </a:lnTo>
                <a:lnTo>
                  <a:pt x="199478" y="114312"/>
                </a:lnTo>
                <a:lnTo>
                  <a:pt x="199771" y="113030"/>
                </a:lnTo>
                <a:lnTo>
                  <a:pt x="201295" y="113030"/>
                </a:lnTo>
                <a:lnTo>
                  <a:pt x="202298" y="109220"/>
                </a:lnTo>
                <a:lnTo>
                  <a:pt x="202209" y="106680"/>
                </a:lnTo>
                <a:lnTo>
                  <a:pt x="202120" y="104140"/>
                </a:lnTo>
                <a:lnTo>
                  <a:pt x="202653" y="100330"/>
                </a:lnTo>
                <a:lnTo>
                  <a:pt x="201637" y="99060"/>
                </a:lnTo>
                <a:lnTo>
                  <a:pt x="204228" y="99060"/>
                </a:lnTo>
                <a:lnTo>
                  <a:pt x="201549" y="119380"/>
                </a:lnTo>
                <a:lnTo>
                  <a:pt x="197993" y="116840"/>
                </a:lnTo>
                <a:lnTo>
                  <a:pt x="196786" y="120650"/>
                </a:lnTo>
                <a:lnTo>
                  <a:pt x="200367" y="119380"/>
                </a:lnTo>
                <a:lnTo>
                  <a:pt x="200710" y="120650"/>
                </a:lnTo>
                <a:lnTo>
                  <a:pt x="200393" y="123190"/>
                </a:lnTo>
                <a:lnTo>
                  <a:pt x="200279" y="124155"/>
                </a:lnTo>
                <a:lnTo>
                  <a:pt x="202628" y="124155"/>
                </a:lnTo>
                <a:lnTo>
                  <a:pt x="204330" y="116840"/>
                </a:lnTo>
                <a:lnTo>
                  <a:pt x="205892" y="107950"/>
                </a:lnTo>
                <a:lnTo>
                  <a:pt x="206705" y="100330"/>
                </a:lnTo>
                <a:lnTo>
                  <a:pt x="206819" y="99060"/>
                </a:lnTo>
                <a:lnTo>
                  <a:pt x="206933" y="97790"/>
                </a:lnTo>
                <a:lnTo>
                  <a:pt x="207048" y="96520"/>
                </a:lnTo>
                <a:lnTo>
                  <a:pt x="207162" y="95250"/>
                </a:lnTo>
                <a:lnTo>
                  <a:pt x="207289" y="93980"/>
                </a:lnTo>
                <a:lnTo>
                  <a:pt x="207975" y="86360"/>
                </a:lnTo>
                <a:lnTo>
                  <a:pt x="208318" y="83820"/>
                </a:lnTo>
                <a:lnTo>
                  <a:pt x="208826" y="80010"/>
                </a:lnTo>
                <a:lnTo>
                  <a:pt x="211912" y="63500"/>
                </a:lnTo>
                <a:lnTo>
                  <a:pt x="212204" y="62230"/>
                </a:lnTo>
                <a:lnTo>
                  <a:pt x="214477" y="52070"/>
                </a:lnTo>
                <a:lnTo>
                  <a:pt x="216179" y="44450"/>
                </a:lnTo>
                <a:lnTo>
                  <a:pt x="216992" y="40640"/>
                </a:lnTo>
                <a:lnTo>
                  <a:pt x="219456" y="29210"/>
                </a:lnTo>
                <a:lnTo>
                  <a:pt x="220014" y="24130"/>
                </a:lnTo>
                <a:lnTo>
                  <a:pt x="220713" y="17780"/>
                </a:lnTo>
                <a:lnTo>
                  <a:pt x="221259" y="12700"/>
                </a:lnTo>
                <a:close/>
              </a:path>
              <a:path w="309879" h="548640">
                <a:moveTo>
                  <a:pt x="223431" y="157568"/>
                </a:moveTo>
                <a:lnTo>
                  <a:pt x="222046" y="157454"/>
                </a:lnTo>
                <a:lnTo>
                  <a:pt x="218401" y="154825"/>
                </a:lnTo>
                <a:lnTo>
                  <a:pt x="214528" y="152488"/>
                </a:lnTo>
                <a:lnTo>
                  <a:pt x="211391" y="152349"/>
                </a:lnTo>
                <a:lnTo>
                  <a:pt x="213944" y="156476"/>
                </a:lnTo>
                <a:lnTo>
                  <a:pt x="219163" y="157137"/>
                </a:lnTo>
                <a:lnTo>
                  <a:pt x="222999" y="159486"/>
                </a:lnTo>
                <a:lnTo>
                  <a:pt x="223431" y="157568"/>
                </a:lnTo>
                <a:close/>
              </a:path>
              <a:path w="309879" h="548640">
                <a:moveTo>
                  <a:pt x="225513" y="422960"/>
                </a:moveTo>
                <a:lnTo>
                  <a:pt x="217424" y="427177"/>
                </a:lnTo>
                <a:lnTo>
                  <a:pt x="217551" y="425767"/>
                </a:lnTo>
                <a:lnTo>
                  <a:pt x="217639" y="424713"/>
                </a:lnTo>
                <a:lnTo>
                  <a:pt x="222999" y="423811"/>
                </a:lnTo>
                <a:lnTo>
                  <a:pt x="221742" y="421474"/>
                </a:lnTo>
                <a:lnTo>
                  <a:pt x="216852" y="421474"/>
                </a:lnTo>
                <a:lnTo>
                  <a:pt x="212674" y="419442"/>
                </a:lnTo>
                <a:lnTo>
                  <a:pt x="208407" y="418211"/>
                </a:lnTo>
                <a:lnTo>
                  <a:pt x="203301" y="420649"/>
                </a:lnTo>
                <a:lnTo>
                  <a:pt x="202425" y="422592"/>
                </a:lnTo>
                <a:lnTo>
                  <a:pt x="203962" y="422122"/>
                </a:lnTo>
                <a:lnTo>
                  <a:pt x="204216" y="430060"/>
                </a:lnTo>
                <a:lnTo>
                  <a:pt x="204292" y="432981"/>
                </a:lnTo>
                <a:lnTo>
                  <a:pt x="206540" y="432066"/>
                </a:lnTo>
                <a:lnTo>
                  <a:pt x="204711" y="430822"/>
                </a:lnTo>
                <a:lnTo>
                  <a:pt x="204457" y="424688"/>
                </a:lnTo>
                <a:lnTo>
                  <a:pt x="204431" y="424230"/>
                </a:lnTo>
                <a:lnTo>
                  <a:pt x="206248" y="422757"/>
                </a:lnTo>
                <a:lnTo>
                  <a:pt x="204292" y="422033"/>
                </a:lnTo>
                <a:lnTo>
                  <a:pt x="206095" y="421474"/>
                </a:lnTo>
                <a:lnTo>
                  <a:pt x="207810" y="421474"/>
                </a:lnTo>
                <a:lnTo>
                  <a:pt x="206248" y="422757"/>
                </a:lnTo>
                <a:lnTo>
                  <a:pt x="211378" y="424688"/>
                </a:lnTo>
                <a:lnTo>
                  <a:pt x="209664" y="421563"/>
                </a:lnTo>
                <a:lnTo>
                  <a:pt x="212280" y="421767"/>
                </a:lnTo>
                <a:lnTo>
                  <a:pt x="214718" y="425767"/>
                </a:lnTo>
                <a:lnTo>
                  <a:pt x="213906" y="430593"/>
                </a:lnTo>
                <a:lnTo>
                  <a:pt x="209765" y="433552"/>
                </a:lnTo>
                <a:lnTo>
                  <a:pt x="211378" y="430060"/>
                </a:lnTo>
                <a:lnTo>
                  <a:pt x="206540" y="432066"/>
                </a:lnTo>
                <a:lnTo>
                  <a:pt x="208915" y="433666"/>
                </a:lnTo>
                <a:lnTo>
                  <a:pt x="204597" y="434428"/>
                </a:lnTo>
                <a:lnTo>
                  <a:pt x="208432" y="436511"/>
                </a:lnTo>
                <a:lnTo>
                  <a:pt x="215315" y="433552"/>
                </a:lnTo>
                <a:lnTo>
                  <a:pt x="218198" y="430593"/>
                </a:lnTo>
                <a:lnTo>
                  <a:pt x="218452" y="427558"/>
                </a:lnTo>
                <a:lnTo>
                  <a:pt x="219748" y="427189"/>
                </a:lnTo>
                <a:lnTo>
                  <a:pt x="223888" y="426034"/>
                </a:lnTo>
                <a:lnTo>
                  <a:pt x="225513" y="422960"/>
                </a:lnTo>
                <a:close/>
              </a:path>
              <a:path w="309879" h="548640">
                <a:moveTo>
                  <a:pt x="226834" y="156210"/>
                </a:moveTo>
                <a:lnTo>
                  <a:pt x="226783" y="155917"/>
                </a:lnTo>
                <a:lnTo>
                  <a:pt x="226402" y="157264"/>
                </a:lnTo>
                <a:lnTo>
                  <a:pt x="226834" y="156210"/>
                </a:lnTo>
                <a:close/>
              </a:path>
              <a:path w="309879" h="548640">
                <a:moveTo>
                  <a:pt x="227596" y="152400"/>
                </a:moveTo>
                <a:lnTo>
                  <a:pt x="226568" y="151130"/>
                </a:lnTo>
                <a:lnTo>
                  <a:pt x="222973" y="153670"/>
                </a:lnTo>
                <a:lnTo>
                  <a:pt x="226402" y="153670"/>
                </a:lnTo>
                <a:lnTo>
                  <a:pt x="226783" y="155917"/>
                </a:lnTo>
                <a:lnTo>
                  <a:pt x="227596" y="152400"/>
                </a:lnTo>
                <a:close/>
              </a:path>
              <a:path w="309879" h="548640">
                <a:moveTo>
                  <a:pt x="231038" y="115722"/>
                </a:moveTo>
                <a:lnTo>
                  <a:pt x="228142" y="112991"/>
                </a:lnTo>
                <a:lnTo>
                  <a:pt x="222389" y="112204"/>
                </a:lnTo>
                <a:lnTo>
                  <a:pt x="218528" y="111277"/>
                </a:lnTo>
                <a:lnTo>
                  <a:pt x="219506" y="112687"/>
                </a:lnTo>
                <a:lnTo>
                  <a:pt x="223253" y="114909"/>
                </a:lnTo>
                <a:lnTo>
                  <a:pt x="226860" y="115887"/>
                </a:lnTo>
                <a:lnTo>
                  <a:pt x="231038" y="115722"/>
                </a:lnTo>
                <a:close/>
              </a:path>
              <a:path w="309879" h="548640">
                <a:moveTo>
                  <a:pt x="231940" y="218859"/>
                </a:moveTo>
                <a:lnTo>
                  <a:pt x="216306" y="208597"/>
                </a:lnTo>
                <a:lnTo>
                  <a:pt x="219341" y="213372"/>
                </a:lnTo>
                <a:lnTo>
                  <a:pt x="219278" y="213982"/>
                </a:lnTo>
                <a:lnTo>
                  <a:pt x="219087" y="214591"/>
                </a:lnTo>
                <a:lnTo>
                  <a:pt x="217551" y="213804"/>
                </a:lnTo>
                <a:lnTo>
                  <a:pt x="211061" y="210807"/>
                </a:lnTo>
                <a:lnTo>
                  <a:pt x="203758" y="203238"/>
                </a:lnTo>
                <a:lnTo>
                  <a:pt x="203352" y="202920"/>
                </a:lnTo>
                <a:lnTo>
                  <a:pt x="195478" y="197739"/>
                </a:lnTo>
                <a:lnTo>
                  <a:pt x="189649" y="193573"/>
                </a:lnTo>
                <a:lnTo>
                  <a:pt x="189306" y="193382"/>
                </a:lnTo>
                <a:lnTo>
                  <a:pt x="213169" y="190728"/>
                </a:lnTo>
                <a:lnTo>
                  <a:pt x="213474" y="189445"/>
                </a:lnTo>
                <a:lnTo>
                  <a:pt x="212407" y="190093"/>
                </a:lnTo>
                <a:lnTo>
                  <a:pt x="211772" y="189458"/>
                </a:lnTo>
                <a:lnTo>
                  <a:pt x="211175" y="188849"/>
                </a:lnTo>
                <a:lnTo>
                  <a:pt x="211658" y="188023"/>
                </a:lnTo>
                <a:lnTo>
                  <a:pt x="210934" y="188048"/>
                </a:lnTo>
                <a:lnTo>
                  <a:pt x="209918" y="189865"/>
                </a:lnTo>
                <a:lnTo>
                  <a:pt x="193967" y="190030"/>
                </a:lnTo>
                <a:lnTo>
                  <a:pt x="189179" y="193319"/>
                </a:lnTo>
                <a:lnTo>
                  <a:pt x="187286" y="192239"/>
                </a:lnTo>
                <a:lnTo>
                  <a:pt x="185928" y="193382"/>
                </a:lnTo>
                <a:lnTo>
                  <a:pt x="184734" y="193382"/>
                </a:lnTo>
                <a:lnTo>
                  <a:pt x="177457" y="190207"/>
                </a:lnTo>
                <a:lnTo>
                  <a:pt x="180136" y="192963"/>
                </a:lnTo>
                <a:lnTo>
                  <a:pt x="189534" y="197739"/>
                </a:lnTo>
                <a:lnTo>
                  <a:pt x="198526" y="203238"/>
                </a:lnTo>
                <a:lnTo>
                  <a:pt x="207238" y="209169"/>
                </a:lnTo>
                <a:lnTo>
                  <a:pt x="215836" y="215290"/>
                </a:lnTo>
                <a:lnTo>
                  <a:pt x="212636" y="218211"/>
                </a:lnTo>
                <a:lnTo>
                  <a:pt x="210375" y="222084"/>
                </a:lnTo>
                <a:lnTo>
                  <a:pt x="206692" y="226161"/>
                </a:lnTo>
                <a:lnTo>
                  <a:pt x="205130" y="226479"/>
                </a:lnTo>
                <a:lnTo>
                  <a:pt x="202679" y="230162"/>
                </a:lnTo>
                <a:lnTo>
                  <a:pt x="206908" y="227190"/>
                </a:lnTo>
                <a:lnTo>
                  <a:pt x="204724" y="233019"/>
                </a:lnTo>
                <a:lnTo>
                  <a:pt x="202247" y="234429"/>
                </a:lnTo>
                <a:lnTo>
                  <a:pt x="200228" y="237172"/>
                </a:lnTo>
                <a:lnTo>
                  <a:pt x="170713" y="206832"/>
                </a:lnTo>
                <a:lnTo>
                  <a:pt x="168973" y="205333"/>
                </a:lnTo>
                <a:lnTo>
                  <a:pt x="166243" y="202920"/>
                </a:lnTo>
                <a:lnTo>
                  <a:pt x="164033" y="202361"/>
                </a:lnTo>
                <a:lnTo>
                  <a:pt x="166789" y="205816"/>
                </a:lnTo>
                <a:lnTo>
                  <a:pt x="174091" y="212496"/>
                </a:lnTo>
                <a:lnTo>
                  <a:pt x="181952" y="219367"/>
                </a:lnTo>
                <a:lnTo>
                  <a:pt x="186397" y="223304"/>
                </a:lnTo>
                <a:lnTo>
                  <a:pt x="191008" y="228130"/>
                </a:lnTo>
                <a:lnTo>
                  <a:pt x="195199" y="234213"/>
                </a:lnTo>
                <a:lnTo>
                  <a:pt x="199466" y="239382"/>
                </a:lnTo>
                <a:lnTo>
                  <a:pt x="193509" y="252349"/>
                </a:lnTo>
                <a:lnTo>
                  <a:pt x="191884" y="249656"/>
                </a:lnTo>
                <a:lnTo>
                  <a:pt x="190080" y="252844"/>
                </a:lnTo>
                <a:lnTo>
                  <a:pt x="191770" y="254508"/>
                </a:lnTo>
                <a:lnTo>
                  <a:pt x="183705" y="278244"/>
                </a:lnTo>
                <a:lnTo>
                  <a:pt x="192620" y="258152"/>
                </a:lnTo>
                <a:lnTo>
                  <a:pt x="196189" y="265747"/>
                </a:lnTo>
                <a:lnTo>
                  <a:pt x="197027" y="262724"/>
                </a:lnTo>
                <a:lnTo>
                  <a:pt x="194183" y="258152"/>
                </a:lnTo>
                <a:lnTo>
                  <a:pt x="193395" y="256882"/>
                </a:lnTo>
                <a:lnTo>
                  <a:pt x="213614" y="220865"/>
                </a:lnTo>
                <a:lnTo>
                  <a:pt x="216281" y="220052"/>
                </a:lnTo>
                <a:lnTo>
                  <a:pt x="217284" y="217817"/>
                </a:lnTo>
                <a:lnTo>
                  <a:pt x="217411" y="217538"/>
                </a:lnTo>
                <a:lnTo>
                  <a:pt x="219036" y="217817"/>
                </a:lnTo>
                <a:lnTo>
                  <a:pt x="219697" y="217538"/>
                </a:lnTo>
                <a:lnTo>
                  <a:pt x="221221" y="216903"/>
                </a:lnTo>
                <a:lnTo>
                  <a:pt x="224472" y="217271"/>
                </a:lnTo>
                <a:lnTo>
                  <a:pt x="230936" y="221500"/>
                </a:lnTo>
                <a:lnTo>
                  <a:pt x="231940" y="218859"/>
                </a:lnTo>
                <a:close/>
              </a:path>
              <a:path w="309879" h="548640">
                <a:moveTo>
                  <a:pt x="235508" y="111264"/>
                </a:moveTo>
                <a:lnTo>
                  <a:pt x="233184" y="108140"/>
                </a:lnTo>
                <a:lnTo>
                  <a:pt x="227634" y="107124"/>
                </a:lnTo>
                <a:lnTo>
                  <a:pt x="223888" y="106819"/>
                </a:lnTo>
                <a:lnTo>
                  <a:pt x="226250" y="110159"/>
                </a:lnTo>
                <a:lnTo>
                  <a:pt x="231775" y="110553"/>
                </a:lnTo>
                <a:lnTo>
                  <a:pt x="235508" y="111264"/>
                </a:lnTo>
                <a:close/>
              </a:path>
              <a:path w="309879" h="548640">
                <a:moveTo>
                  <a:pt x="240868" y="377380"/>
                </a:moveTo>
                <a:lnTo>
                  <a:pt x="225679" y="386295"/>
                </a:lnTo>
                <a:lnTo>
                  <a:pt x="230873" y="385038"/>
                </a:lnTo>
                <a:lnTo>
                  <a:pt x="237261" y="381444"/>
                </a:lnTo>
                <a:lnTo>
                  <a:pt x="240868" y="377380"/>
                </a:lnTo>
                <a:close/>
              </a:path>
              <a:path w="309879" h="548640">
                <a:moveTo>
                  <a:pt x="244551" y="94272"/>
                </a:moveTo>
                <a:lnTo>
                  <a:pt x="243751" y="95250"/>
                </a:lnTo>
                <a:lnTo>
                  <a:pt x="244436" y="95046"/>
                </a:lnTo>
                <a:lnTo>
                  <a:pt x="244551" y="94272"/>
                </a:lnTo>
                <a:close/>
              </a:path>
              <a:path w="309879" h="548640">
                <a:moveTo>
                  <a:pt x="247891" y="88201"/>
                </a:moveTo>
                <a:lnTo>
                  <a:pt x="245351" y="88900"/>
                </a:lnTo>
                <a:lnTo>
                  <a:pt x="244589" y="93980"/>
                </a:lnTo>
                <a:lnTo>
                  <a:pt x="244551" y="94272"/>
                </a:lnTo>
                <a:lnTo>
                  <a:pt x="247891" y="90170"/>
                </a:lnTo>
                <a:lnTo>
                  <a:pt x="247891" y="88201"/>
                </a:lnTo>
                <a:close/>
              </a:path>
              <a:path w="309879" h="548640">
                <a:moveTo>
                  <a:pt x="267119" y="158750"/>
                </a:moveTo>
                <a:lnTo>
                  <a:pt x="264109" y="154940"/>
                </a:lnTo>
                <a:lnTo>
                  <a:pt x="264033" y="155917"/>
                </a:lnTo>
                <a:lnTo>
                  <a:pt x="263931" y="157264"/>
                </a:lnTo>
                <a:lnTo>
                  <a:pt x="263817" y="158750"/>
                </a:lnTo>
                <a:lnTo>
                  <a:pt x="267119" y="158750"/>
                </a:lnTo>
                <a:close/>
              </a:path>
              <a:path w="309879" h="548640">
                <a:moveTo>
                  <a:pt x="296913" y="502920"/>
                </a:moveTo>
                <a:lnTo>
                  <a:pt x="295414" y="496570"/>
                </a:lnTo>
                <a:lnTo>
                  <a:pt x="291795" y="481330"/>
                </a:lnTo>
                <a:lnTo>
                  <a:pt x="286956" y="458470"/>
                </a:lnTo>
                <a:lnTo>
                  <a:pt x="285584" y="450850"/>
                </a:lnTo>
                <a:lnTo>
                  <a:pt x="282829" y="435610"/>
                </a:lnTo>
                <a:lnTo>
                  <a:pt x="281990" y="429260"/>
                </a:lnTo>
                <a:lnTo>
                  <a:pt x="281647" y="426720"/>
                </a:lnTo>
                <a:lnTo>
                  <a:pt x="279793" y="412750"/>
                </a:lnTo>
                <a:lnTo>
                  <a:pt x="278485" y="408940"/>
                </a:lnTo>
                <a:lnTo>
                  <a:pt x="267335" y="406400"/>
                </a:lnTo>
                <a:lnTo>
                  <a:pt x="261747" y="405130"/>
                </a:lnTo>
                <a:lnTo>
                  <a:pt x="258546" y="406400"/>
                </a:lnTo>
                <a:lnTo>
                  <a:pt x="257022" y="403860"/>
                </a:lnTo>
                <a:lnTo>
                  <a:pt x="248259" y="367131"/>
                </a:lnTo>
                <a:lnTo>
                  <a:pt x="245491" y="367131"/>
                </a:lnTo>
                <a:lnTo>
                  <a:pt x="245262" y="367131"/>
                </a:lnTo>
                <a:lnTo>
                  <a:pt x="257657" y="425450"/>
                </a:lnTo>
                <a:lnTo>
                  <a:pt x="253834" y="426720"/>
                </a:lnTo>
                <a:lnTo>
                  <a:pt x="252488" y="425450"/>
                </a:lnTo>
                <a:lnTo>
                  <a:pt x="253085" y="427990"/>
                </a:lnTo>
                <a:lnTo>
                  <a:pt x="251066" y="427990"/>
                </a:lnTo>
                <a:lnTo>
                  <a:pt x="249351" y="429260"/>
                </a:lnTo>
                <a:lnTo>
                  <a:pt x="248031" y="427990"/>
                </a:lnTo>
                <a:lnTo>
                  <a:pt x="248005" y="430530"/>
                </a:lnTo>
                <a:lnTo>
                  <a:pt x="245325" y="430530"/>
                </a:lnTo>
                <a:lnTo>
                  <a:pt x="245198" y="431800"/>
                </a:lnTo>
                <a:lnTo>
                  <a:pt x="244703" y="431800"/>
                </a:lnTo>
                <a:lnTo>
                  <a:pt x="232664" y="436880"/>
                </a:lnTo>
                <a:lnTo>
                  <a:pt x="223888" y="440499"/>
                </a:lnTo>
                <a:lnTo>
                  <a:pt x="223888" y="521970"/>
                </a:lnTo>
                <a:lnTo>
                  <a:pt x="216916" y="524510"/>
                </a:lnTo>
                <a:lnTo>
                  <a:pt x="208699" y="525780"/>
                </a:lnTo>
                <a:lnTo>
                  <a:pt x="209016" y="524510"/>
                </a:lnTo>
                <a:lnTo>
                  <a:pt x="210591" y="524510"/>
                </a:lnTo>
                <a:lnTo>
                  <a:pt x="215493" y="523240"/>
                </a:lnTo>
                <a:lnTo>
                  <a:pt x="220052" y="521970"/>
                </a:lnTo>
                <a:lnTo>
                  <a:pt x="223888" y="521970"/>
                </a:lnTo>
                <a:lnTo>
                  <a:pt x="223888" y="440499"/>
                </a:lnTo>
                <a:lnTo>
                  <a:pt x="220319" y="441960"/>
                </a:lnTo>
                <a:lnTo>
                  <a:pt x="207581" y="445770"/>
                </a:lnTo>
                <a:lnTo>
                  <a:pt x="194360" y="448310"/>
                </a:lnTo>
                <a:lnTo>
                  <a:pt x="192659" y="444500"/>
                </a:lnTo>
                <a:lnTo>
                  <a:pt x="190220" y="436880"/>
                </a:lnTo>
                <a:lnTo>
                  <a:pt x="188099" y="427990"/>
                </a:lnTo>
                <a:lnTo>
                  <a:pt x="187312" y="422910"/>
                </a:lnTo>
                <a:lnTo>
                  <a:pt x="189382" y="417830"/>
                </a:lnTo>
                <a:lnTo>
                  <a:pt x="193789" y="407670"/>
                </a:lnTo>
                <a:lnTo>
                  <a:pt x="198551" y="398780"/>
                </a:lnTo>
                <a:lnTo>
                  <a:pt x="201714" y="392430"/>
                </a:lnTo>
                <a:lnTo>
                  <a:pt x="208495" y="387350"/>
                </a:lnTo>
                <a:lnTo>
                  <a:pt x="218440" y="382270"/>
                </a:lnTo>
                <a:lnTo>
                  <a:pt x="228993" y="377190"/>
                </a:lnTo>
                <a:lnTo>
                  <a:pt x="237591" y="372110"/>
                </a:lnTo>
                <a:lnTo>
                  <a:pt x="245262" y="367131"/>
                </a:lnTo>
                <a:lnTo>
                  <a:pt x="245160" y="366674"/>
                </a:lnTo>
                <a:lnTo>
                  <a:pt x="242671" y="363220"/>
                </a:lnTo>
                <a:lnTo>
                  <a:pt x="244424" y="363220"/>
                </a:lnTo>
                <a:lnTo>
                  <a:pt x="245160" y="366674"/>
                </a:lnTo>
                <a:lnTo>
                  <a:pt x="248145" y="366674"/>
                </a:lnTo>
                <a:lnTo>
                  <a:pt x="247319" y="363220"/>
                </a:lnTo>
                <a:lnTo>
                  <a:pt x="247015" y="361950"/>
                </a:lnTo>
                <a:lnTo>
                  <a:pt x="245414" y="359410"/>
                </a:lnTo>
                <a:lnTo>
                  <a:pt x="243814" y="356870"/>
                </a:lnTo>
                <a:lnTo>
                  <a:pt x="233108" y="359410"/>
                </a:lnTo>
                <a:lnTo>
                  <a:pt x="232067" y="355600"/>
                </a:lnTo>
                <a:lnTo>
                  <a:pt x="232029" y="347980"/>
                </a:lnTo>
                <a:lnTo>
                  <a:pt x="231190" y="345440"/>
                </a:lnTo>
                <a:lnTo>
                  <a:pt x="230771" y="344170"/>
                </a:lnTo>
                <a:lnTo>
                  <a:pt x="229514" y="340360"/>
                </a:lnTo>
                <a:lnTo>
                  <a:pt x="229095" y="339090"/>
                </a:lnTo>
                <a:lnTo>
                  <a:pt x="229108" y="337820"/>
                </a:lnTo>
                <a:lnTo>
                  <a:pt x="229184" y="331470"/>
                </a:lnTo>
                <a:lnTo>
                  <a:pt x="229743" y="327660"/>
                </a:lnTo>
                <a:lnTo>
                  <a:pt x="230111" y="325120"/>
                </a:lnTo>
                <a:lnTo>
                  <a:pt x="230860" y="320040"/>
                </a:lnTo>
                <a:lnTo>
                  <a:pt x="231279" y="318770"/>
                </a:lnTo>
                <a:lnTo>
                  <a:pt x="219417" y="318770"/>
                </a:lnTo>
                <a:lnTo>
                  <a:pt x="219417" y="344170"/>
                </a:lnTo>
                <a:lnTo>
                  <a:pt x="217932" y="344170"/>
                </a:lnTo>
                <a:lnTo>
                  <a:pt x="218541" y="341845"/>
                </a:lnTo>
                <a:lnTo>
                  <a:pt x="219417" y="344170"/>
                </a:lnTo>
                <a:lnTo>
                  <a:pt x="219417" y="318770"/>
                </a:lnTo>
                <a:lnTo>
                  <a:pt x="217627" y="318770"/>
                </a:lnTo>
                <a:lnTo>
                  <a:pt x="215912" y="318770"/>
                </a:lnTo>
                <a:lnTo>
                  <a:pt x="215785" y="320040"/>
                </a:lnTo>
                <a:lnTo>
                  <a:pt x="209638" y="322580"/>
                </a:lnTo>
                <a:lnTo>
                  <a:pt x="208711" y="321310"/>
                </a:lnTo>
                <a:lnTo>
                  <a:pt x="207822" y="317500"/>
                </a:lnTo>
                <a:lnTo>
                  <a:pt x="207810" y="322580"/>
                </a:lnTo>
                <a:lnTo>
                  <a:pt x="196202" y="321310"/>
                </a:lnTo>
                <a:lnTo>
                  <a:pt x="195465" y="325120"/>
                </a:lnTo>
                <a:lnTo>
                  <a:pt x="199694" y="322580"/>
                </a:lnTo>
                <a:lnTo>
                  <a:pt x="201549" y="323850"/>
                </a:lnTo>
                <a:lnTo>
                  <a:pt x="199771" y="325120"/>
                </a:lnTo>
                <a:lnTo>
                  <a:pt x="201980" y="326390"/>
                </a:lnTo>
                <a:lnTo>
                  <a:pt x="205790" y="325120"/>
                </a:lnTo>
                <a:lnTo>
                  <a:pt x="206921" y="327660"/>
                </a:lnTo>
                <a:lnTo>
                  <a:pt x="197967" y="327660"/>
                </a:lnTo>
                <a:lnTo>
                  <a:pt x="189623" y="325120"/>
                </a:lnTo>
                <a:lnTo>
                  <a:pt x="181444" y="321310"/>
                </a:lnTo>
                <a:lnTo>
                  <a:pt x="172974" y="321310"/>
                </a:lnTo>
                <a:lnTo>
                  <a:pt x="181622" y="323850"/>
                </a:lnTo>
                <a:lnTo>
                  <a:pt x="187820" y="326390"/>
                </a:lnTo>
                <a:lnTo>
                  <a:pt x="194017" y="330200"/>
                </a:lnTo>
                <a:lnTo>
                  <a:pt x="200469" y="331470"/>
                </a:lnTo>
                <a:lnTo>
                  <a:pt x="207403" y="332740"/>
                </a:lnTo>
                <a:lnTo>
                  <a:pt x="209169" y="334010"/>
                </a:lnTo>
                <a:lnTo>
                  <a:pt x="213194" y="331470"/>
                </a:lnTo>
                <a:lnTo>
                  <a:pt x="212775" y="334010"/>
                </a:lnTo>
                <a:lnTo>
                  <a:pt x="208610" y="337820"/>
                </a:lnTo>
                <a:lnTo>
                  <a:pt x="198882" y="340360"/>
                </a:lnTo>
                <a:lnTo>
                  <a:pt x="205625" y="342900"/>
                </a:lnTo>
                <a:lnTo>
                  <a:pt x="211277" y="339090"/>
                </a:lnTo>
                <a:lnTo>
                  <a:pt x="217639" y="337820"/>
                </a:lnTo>
                <a:lnTo>
                  <a:pt x="212280" y="341630"/>
                </a:lnTo>
                <a:lnTo>
                  <a:pt x="217970" y="340360"/>
                </a:lnTo>
                <a:lnTo>
                  <a:pt x="218262" y="341109"/>
                </a:lnTo>
                <a:lnTo>
                  <a:pt x="216687" y="342900"/>
                </a:lnTo>
                <a:lnTo>
                  <a:pt x="216992" y="344170"/>
                </a:lnTo>
                <a:lnTo>
                  <a:pt x="214045" y="345440"/>
                </a:lnTo>
                <a:lnTo>
                  <a:pt x="209778" y="344170"/>
                </a:lnTo>
                <a:lnTo>
                  <a:pt x="208699" y="346710"/>
                </a:lnTo>
                <a:lnTo>
                  <a:pt x="214096" y="346710"/>
                </a:lnTo>
                <a:lnTo>
                  <a:pt x="214071" y="347980"/>
                </a:lnTo>
                <a:lnTo>
                  <a:pt x="214960" y="347980"/>
                </a:lnTo>
                <a:lnTo>
                  <a:pt x="216509" y="346710"/>
                </a:lnTo>
                <a:lnTo>
                  <a:pt x="217627" y="349250"/>
                </a:lnTo>
                <a:lnTo>
                  <a:pt x="216014" y="354330"/>
                </a:lnTo>
                <a:lnTo>
                  <a:pt x="217474" y="359410"/>
                </a:lnTo>
                <a:lnTo>
                  <a:pt x="219240" y="364490"/>
                </a:lnTo>
                <a:lnTo>
                  <a:pt x="218541" y="369570"/>
                </a:lnTo>
                <a:lnTo>
                  <a:pt x="220306" y="369570"/>
                </a:lnTo>
                <a:lnTo>
                  <a:pt x="221221" y="371919"/>
                </a:lnTo>
                <a:lnTo>
                  <a:pt x="221195" y="372110"/>
                </a:lnTo>
                <a:lnTo>
                  <a:pt x="217817" y="372110"/>
                </a:lnTo>
                <a:lnTo>
                  <a:pt x="216750" y="374650"/>
                </a:lnTo>
                <a:lnTo>
                  <a:pt x="221195" y="372135"/>
                </a:lnTo>
                <a:lnTo>
                  <a:pt x="221005" y="374650"/>
                </a:lnTo>
                <a:lnTo>
                  <a:pt x="220903" y="375920"/>
                </a:lnTo>
                <a:lnTo>
                  <a:pt x="220802" y="377190"/>
                </a:lnTo>
                <a:lnTo>
                  <a:pt x="215861" y="381000"/>
                </a:lnTo>
                <a:lnTo>
                  <a:pt x="205155" y="384810"/>
                </a:lnTo>
                <a:lnTo>
                  <a:pt x="198983" y="389890"/>
                </a:lnTo>
                <a:lnTo>
                  <a:pt x="196430" y="397510"/>
                </a:lnTo>
                <a:lnTo>
                  <a:pt x="194754" y="398780"/>
                </a:lnTo>
                <a:lnTo>
                  <a:pt x="192684" y="397954"/>
                </a:lnTo>
                <a:lnTo>
                  <a:pt x="192684" y="401320"/>
                </a:lnTo>
                <a:lnTo>
                  <a:pt x="192582" y="402590"/>
                </a:lnTo>
                <a:lnTo>
                  <a:pt x="192468" y="403860"/>
                </a:lnTo>
                <a:lnTo>
                  <a:pt x="191211" y="405130"/>
                </a:lnTo>
                <a:lnTo>
                  <a:pt x="190436" y="408940"/>
                </a:lnTo>
                <a:lnTo>
                  <a:pt x="188899" y="411480"/>
                </a:lnTo>
                <a:lnTo>
                  <a:pt x="187718" y="411480"/>
                </a:lnTo>
                <a:lnTo>
                  <a:pt x="186486" y="414020"/>
                </a:lnTo>
                <a:lnTo>
                  <a:pt x="183692" y="422910"/>
                </a:lnTo>
                <a:lnTo>
                  <a:pt x="183642" y="424180"/>
                </a:lnTo>
                <a:lnTo>
                  <a:pt x="184772" y="429260"/>
                </a:lnTo>
                <a:lnTo>
                  <a:pt x="187261" y="436880"/>
                </a:lnTo>
                <a:lnTo>
                  <a:pt x="189522" y="444500"/>
                </a:lnTo>
                <a:lnTo>
                  <a:pt x="189928" y="448310"/>
                </a:lnTo>
                <a:lnTo>
                  <a:pt x="186283" y="448310"/>
                </a:lnTo>
                <a:lnTo>
                  <a:pt x="186423" y="449580"/>
                </a:lnTo>
                <a:lnTo>
                  <a:pt x="185953" y="449580"/>
                </a:lnTo>
                <a:lnTo>
                  <a:pt x="175336" y="450850"/>
                </a:lnTo>
                <a:lnTo>
                  <a:pt x="153390" y="450850"/>
                </a:lnTo>
                <a:lnTo>
                  <a:pt x="142709" y="449580"/>
                </a:lnTo>
                <a:lnTo>
                  <a:pt x="130949" y="403860"/>
                </a:lnTo>
                <a:lnTo>
                  <a:pt x="131406" y="402590"/>
                </a:lnTo>
                <a:lnTo>
                  <a:pt x="133350" y="403860"/>
                </a:lnTo>
                <a:lnTo>
                  <a:pt x="136347" y="403860"/>
                </a:lnTo>
                <a:lnTo>
                  <a:pt x="140677" y="405130"/>
                </a:lnTo>
                <a:lnTo>
                  <a:pt x="139814" y="403860"/>
                </a:lnTo>
                <a:lnTo>
                  <a:pt x="139903" y="402590"/>
                </a:lnTo>
                <a:lnTo>
                  <a:pt x="133946" y="402590"/>
                </a:lnTo>
                <a:lnTo>
                  <a:pt x="128066" y="401320"/>
                </a:lnTo>
                <a:lnTo>
                  <a:pt x="128155" y="398780"/>
                </a:lnTo>
                <a:lnTo>
                  <a:pt x="128244" y="396240"/>
                </a:lnTo>
                <a:lnTo>
                  <a:pt x="128346" y="393700"/>
                </a:lnTo>
                <a:lnTo>
                  <a:pt x="128384" y="392430"/>
                </a:lnTo>
                <a:lnTo>
                  <a:pt x="128981" y="389890"/>
                </a:lnTo>
                <a:lnTo>
                  <a:pt x="130962" y="389890"/>
                </a:lnTo>
                <a:lnTo>
                  <a:pt x="130111" y="392430"/>
                </a:lnTo>
                <a:lnTo>
                  <a:pt x="129489" y="393700"/>
                </a:lnTo>
                <a:lnTo>
                  <a:pt x="130898" y="394970"/>
                </a:lnTo>
                <a:lnTo>
                  <a:pt x="139979" y="398780"/>
                </a:lnTo>
                <a:lnTo>
                  <a:pt x="155638" y="398780"/>
                </a:lnTo>
                <a:lnTo>
                  <a:pt x="172250" y="397510"/>
                </a:lnTo>
                <a:lnTo>
                  <a:pt x="184175" y="396240"/>
                </a:lnTo>
                <a:lnTo>
                  <a:pt x="186486" y="397510"/>
                </a:lnTo>
                <a:lnTo>
                  <a:pt x="192684" y="401320"/>
                </a:lnTo>
                <a:lnTo>
                  <a:pt x="192684" y="397954"/>
                </a:lnTo>
                <a:lnTo>
                  <a:pt x="191592" y="397510"/>
                </a:lnTo>
                <a:lnTo>
                  <a:pt x="189865" y="394970"/>
                </a:lnTo>
                <a:lnTo>
                  <a:pt x="189001" y="393700"/>
                </a:lnTo>
                <a:lnTo>
                  <a:pt x="182943" y="392430"/>
                </a:lnTo>
                <a:lnTo>
                  <a:pt x="177939" y="394970"/>
                </a:lnTo>
                <a:lnTo>
                  <a:pt x="178066" y="393700"/>
                </a:lnTo>
                <a:lnTo>
                  <a:pt x="178193" y="392430"/>
                </a:lnTo>
                <a:lnTo>
                  <a:pt x="178308" y="391160"/>
                </a:lnTo>
                <a:lnTo>
                  <a:pt x="177380" y="393700"/>
                </a:lnTo>
                <a:lnTo>
                  <a:pt x="171716" y="393700"/>
                </a:lnTo>
                <a:lnTo>
                  <a:pt x="159575" y="364490"/>
                </a:lnTo>
                <a:lnTo>
                  <a:pt x="168490" y="393700"/>
                </a:lnTo>
                <a:lnTo>
                  <a:pt x="153314" y="394970"/>
                </a:lnTo>
                <a:lnTo>
                  <a:pt x="158673" y="393700"/>
                </a:lnTo>
                <a:lnTo>
                  <a:pt x="164020" y="392430"/>
                </a:lnTo>
                <a:lnTo>
                  <a:pt x="152412" y="393700"/>
                </a:lnTo>
                <a:lnTo>
                  <a:pt x="147764" y="378460"/>
                </a:lnTo>
                <a:lnTo>
                  <a:pt x="148361" y="381000"/>
                </a:lnTo>
                <a:lnTo>
                  <a:pt x="151536" y="392430"/>
                </a:lnTo>
                <a:lnTo>
                  <a:pt x="151549" y="393700"/>
                </a:lnTo>
                <a:lnTo>
                  <a:pt x="148678" y="393700"/>
                </a:lnTo>
                <a:lnTo>
                  <a:pt x="146735" y="392430"/>
                </a:lnTo>
                <a:lnTo>
                  <a:pt x="143332" y="375920"/>
                </a:lnTo>
                <a:lnTo>
                  <a:pt x="141986" y="372110"/>
                </a:lnTo>
                <a:lnTo>
                  <a:pt x="142113" y="370840"/>
                </a:lnTo>
                <a:lnTo>
                  <a:pt x="140804" y="370840"/>
                </a:lnTo>
                <a:lnTo>
                  <a:pt x="141909" y="378460"/>
                </a:lnTo>
                <a:lnTo>
                  <a:pt x="144970" y="386080"/>
                </a:lnTo>
                <a:lnTo>
                  <a:pt x="146050" y="396240"/>
                </a:lnTo>
                <a:lnTo>
                  <a:pt x="145580" y="394970"/>
                </a:lnTo>
                <a:lnTo>
                  <a:pt x="144386" y="394970"/>
                </a:lnTo>
                <a:lnTo>
                  <a:pt x="143090" y="389890"/>
                </a:lnTo>
                <a:lnTo>
                  <a:pt x="140169" y="378460"/>
                </a:lnTo>
                <a:lnTo>
                  <a:pt x="135763" y="361950"/>
                </a:lnTo>
                <a:lnTo>
                  <a:pt x="131864" y="345440"/>
                </a:lnTo>
                <a:lnTo>
                  <a:pt x="134543" y="345440"/>
                </a:lnTo>
                <a:lnTo>
                  <a:pt x="135648" y="337820"/>
                </a:lnTo>
                <a:lnTo>
                  <a:pt x="133426" y="334060"/>
                </a:lnTo>
                <a:lnTo>
                  <a:pt x="133426" y="344170"/>
                </a:lnTo>
                <a:lnTo>
                  <a:pt x="131851" y="345427"/>
                </a:lnTo>
                <a:lnTo>
                  <a:pt x="129171" y="328930"/>
                </a:lnTo>
                <a:lnTo>
                  <a:pt x="130136" y="326390"/>
                </a:lnTo>
                <a:lnTo>
                  <a:pt x="131305" y="331470"/>
                </a:lnTo>
                <a:lnTo>
                  <a:pt x="132295" y="335280"/>
                </a:lnTo>
                <a:lnTo>
                  <a:pt x="132422" y="336550"/>
                </a:lnTo>
                <a:lnTo>
                  <a:pt x="132537" y="337820"/>
                </a:lnTo>
                <a:lnTo>
                  <a:pt x="132651" y="339090"/>
                </a:lnTo>
                <a:lnTo>
                  <a:pt x="133426" y="344170"/>
                </a:lnTo>
                <a:lnTo>
                  <a:pt x="133426" y="334060"/>
                </a:lnTo>
                <a:lnTo>
                  <a:pt x="132651" y="332740"/>
                </a:lnTo>
                <a:lnTo>
                  <a:pt x="132753" y="326390"/>
                </a:lnTo>
                <a:lnTo>
                  <a:pt x="131102" y="326390"/>
                </a:lnTo>
                <a:lnTo>
                  <a:pt x="128295" y="321310"/>
                </a:lnTo>
                <a:lnTo>
                  <a:pt x="131254" y="323850"/>
                </a:lnTo>
                <a:lnTo>
                  <a:pt x="138303" y="322580"/>
                </a:lnTo>
                <a:lnTo>
                  <a:pt x="141884" y="323850"/>
                </a:lnTo>
                <a:lnTo>
                  <a:pt x="141084" y="325120"/>
                </a:lnTo>
                <a:lnTo>
                  <a:pt x="142570" y="325120"/>
                </a:lnTo>
                <a:lnTo>
                  <a:pt x="143179" y="322580"/>
                </a:lnTo>
                <a:lnTo>
                  <a:pt x="143471" y="321310"/>
                </a:lnTo>
                <a:lnTo>
                  <a:pt x="140804" y="320040"/>
                </a:lnTo>
                <a:lnTo>
                  <a:pt x="144360" y="321310"/>
                </a:lnTo>
                <a:lnTo>
                  <a:pt x="143954" y="320040"/>
                </a:lnTo>
                <a:lnTo>
                  <a:pt x="143116" y="317500"/>
                </a:lnTo>
                <a:lnTo>
                  <a:pt x="145389" y="316230"/>
                </a:lnTo>
                <a:lnTo>
                  <a:pt x="155905" y="309880"/>
                </a:lnTo>
                <a:lnTo>
                  <a:pt x="154190" y="307340"/>
                </a:lnTo>
                <a:lnTo>
                  <a:pt x="148247" y="311150"/>
                </a:lnTo>
                <a:lnTo>
                  <a:pt x="142532" y="314960"/>
                </a:lnTo>
                <a:lnTo>
                  <a:pt x="135445" y="317500"/>
                </a:lnTo>
                <a:lnTo>
                  <a:pt x="135978" y="316230"/>
                </a:lnTo>
                <a:lnTo>
                  <a:pt x="138112" y="311150"/>
                </a:lnTo>
                <a:lnTo>
                  <a:pt x="135534" y="309880"/>
                </a:lnTo>
                <a:lnTo>
                  <a:pt x="133261" y="311150"/>
                </a:lnTo>
                <a:lnTo>
                  <a:pt x="130073" y="309880"/>
                </a:lnTo>
                <a:lnTo>
                  <a:pt x="129057" y="309473"/>
                </a:lnTo>
                <a:lnTo>
                  <a:pt x="129057" y="311150"/>
                </a:lnTo>
                <a:lnTo>
                  <a:pt x="128282" y="316230"/>
                </a:lnTo>
                <a:lnTo>
                  <a:pt x="125552" y="316230"/>
                </a:lnTo>
                <a:lnTo>
                  <a:pt x="121208" y="314960"/>
                </a:lnTo>
                <a:lnTo>
                  <a:pt x="122021" y="312420"/>
                </a:lnTo>
                <a:lnTo>
                  <a:pt x="119354" y="312420"/>
                </a:lnTo>
                <a:lnTo>
                  <a:pt x="119253" y="309880"/>
                </a:lnTo>
                <a:lnTo>
                  <a:pt x="119202" y="308711"/>
                </a:lnTo>
                <a:lnTo>
                  <a:pt x="119367" y="308711"/>
                </a:lnTo>
                <a:lnTo>
                  <a:pt x="121285" y="309880"/>
                </a:lnTo>
                <a:lnTo>
                  <a:pt x="123202" y="308711"/>
                </a:lnTo>
                <a:lnTo>
                  <a:pt x="123393" y="308711"/>
                </a:lnTo>
                <a:lnTo>
                  <a:pt x="123825" y="312420"/>
                </a:lnTo>
                <a:lnTo>
                  <a:pt x="126047" y="309880"/>
                </a:lnTo>
                <a:lnTo>
                  <a:pt x="129057" y="311150"/>
                </a:lnTo>
                <a:lnTo>
                  <a:pt x="129057" y="309473"/>
                </a:lnTo>
                <a:lnTo>
                  <a:pt x="127165" y="308711"/>
                </a:lnTo>
                <a:lnTo>
                  <a:pt x="127025" y="308711"/>
                </a:lnTo>
                <a:lnTo>
                  <a:pt x="123748" y="306070"/>
                </a:lnTo>
                <a:lnTo>
                  <a:pt x="121132" y="308610"/>
                </a:lnTo>
                <a:lnTo>
                  <a:pt x="121132" y="306070"/>
                </a:lnTo>
                <a:lnTo>
                  <a:pt x="118465" y="306070"/>
                </a:lnTo>
                <a:lnTo>
                  <a:pt x="118452" y="309880"/>
                </a:lnTo>
                <a:lnTo>
                  <a:pt x="111226" y="308737"/>
                </a:lnTo>
                <a:lnTo>
                  <a:pt x="107810" y="299720"/>
                </a:lnTo>
                <a:lnTo>
                  <a:pt x="103886" y="294640"/>
                </a:lnTo>
                <a:lnTo>
                  <a:pt x="97040" y="287020"/>
                </a:lnTo>
                <a:lnTo>
                  <a:pt x="82537" y="273050"/>
                </a:lnTo>
                <a:lnTo>
                  <a:pt x="75552" y="265430"/>
                </a:lnTo>
                <a:lnTo>
                  <a:pt x="70446" y="257810"/>
                </a:lnTo>
                <a:lnTo>
                  <a:pt x="66662" y="250190"/>
                </a:lnTo>
                <a:lnTo>
                  <a:pt x="63347" y="242570"/>
                </a:lnTo>
                <a:lnTo>
                  <a:pt x="59639" y="234950"/>
                </a:lnTo>
                <a:lnTo>
                  <a:pt x="26022" y="195580"/>
                </a:lnTo>
                <a:lnTo>
                  <a:pt x="8674" y="182880"/>
                </a:lnTo>
                <a:lnTo>
                  <a:pt x="4724" y="183743"/>
                </a:lnTo>
                <a:lnTo>
                  <a:pt x="5105" y="184150"/>
                </a:lnTo>
                <a:lnTo>
                  <a:pt x="12814" y="189230"/>
                </a:lnTo>
                <a:lnTo>
                  <a:pt x="21310" y="194310"/>
                </a:lnTo>
                <a:lnTo>
                  <a:pt x="27330" y="199390"/>
                </a:lnTo>
                <a:lnTo>
                  <a:pt x="39928" y="210820"/>
                </a:lnTo>
                <a:lnTo>
                  <a:pt x="49479" y="223520"/>
                </a:lnTo>
                <a:lnTo>
                  <a:pt x="57378" y="237490"/>
                </a:lnTo>
                <a:lnTo>
                  <a:pt x="64973" y="252730"/>
                </a:lnTo>
                <a:lnTo>
                  <a:pt x="69786" y="261620"/>
                </a:lnTo>
                <a:lnTo>
                  <a:pt x="74815" y="267970"/>
                </a:lnTo>
                <a:lnTo>
                  <a:pt x="80378" y="273050"/>
                </a:lnTo>
                <a:lnTo>
                  <a:pt x="86753" y="279400"/>
                </a:lnTo>
                <a:lnTo>
                  <a:pt x="92049" y="285750"/>
                </a:lnTo>
                <a:lnTo>
                  <a:pt x="97116" y="292100"/>
                </a:lnTo>
                <a:lnTo>
                  <a:pt x="102133" y="298450"/>
                </a:lnTo>
                <a:lnTo>
                  <a:pt x="107276" y="304800"/>
                </a:lnTo>
                <a:lnTo>
                  <a:pt x="109816" y="307340"/>
                </a:lnTo>
                <a:lnTo>
                  <a:pt x="111086" y="308711"/>
                </a:lnTo>
                <a:lnTo>
                  <a:pt x="111264" y="308838"/>
                </a:lnTo>
                <a:lnTo>
                  <a:pt x="131229" y="356870"/>
                </a:lnTo>
                <a:lnTo>
                  <a:pt x="132930" y="363220"/>
                </a:lnTo>
                <a:lnTo>
                  <a:pt x="134861" y="369570"/>
                </a:lnTo>
                <a:lnTo>
                  <a:pt x="136702" y="375920"/>
                </a:lnTo>
                <a:lnTo>
                  <a:pt x="138188" y="382270"/>
                </a:lnTo>
                <a:lnTo>
                  <a:pt x="132918" y="386080"/>
                </a:lnTo>
                <a:lnTo>
                  <a:pt x="123913" y="388620"/>
                </a:lnTo>
                <a:lnTo>
                  <a:pt x="125806" y="396240"/>
                </a:lnTo>
                <a:lnTo>
                  <a:pt x="135331" y="430530"/>
                </a:lnTo>
                <a:lnTo>
                  <a:pt x="134975" y="433070"/>
                </a:lnTo>
                <a:lnTo>
                  <a:pt x="121780" y="436880"/>
                </a:lnTo>
                <a:lnTo>
                  <a:pt x="121958" y="441960"/>
                </a:lnTo>
                <a:lnTo>
                  <a:pt x="122047" y="444500"/>
                </a:lnTo>
                <a:lnTo>
                  <a:pt x="122085" y="445770"/>
                </a:lnTo>
                <a:lnTo>
                  <a:pt x="122174" y="448310"/>
                </a:lnTo>
                <a:lnTo>
                  <a:pt x="127292" y="459740"/>
                </a:lnTo>
                <a:lnTo>
                  <a:pt x="128524" y="463550"/>
                </a:lnTo>
                <a:lnTo>
                  <a:pt x="130467" y="471170"/>
                </a:lnTo>
                <a:lnTo>
                  <a:pt x="132334" y="477520"/>
                </a:lnTo>
                <a:lnTo>
                  <a:pt x="134099" y="483870"/>
                </a:lnTo>
                <a:lnTo>
                  <a:pt x="135724" y="490220"/>
                </a:lnTo>
                <a:lnTo>
                  <a:pt x="138163" y="504190"/>
                </a:lnTo>
                <a:lnTo>
                  <a:pt x="140449" y="518160"/>
                </a:lnTo>
                <a:lnTo>
                  <a:pt x="143040" y="532130"/>
                </a:lnTo>
                <a:lnTo>
                  <a:pt x="146392" y="544830"/>
                </a:lnTo>
                <a:lnTo>
                  <a:pt x="146888" y="546100"/>
                </a:lnTo>
                <a:lnTo>
                  <a:pt x="147193" y="547370"/>
                </a:lnTo>
                <a:lnTo>
                  <a:pt x="148386" y="547370"/>
                </a:lnTo>
                <a:lnTo>
                  <a:pt x="150622" y="544830"/>
                </a:lnTo>
                <a:lnTo>
                  <a:pt x="150634" y="548640"/>
                </a:lnTo>
                <a:lnTo>
                  <a:pt x="154000" y="548640"/>
                </a:lnTo>
                <a:lnTo>
                  <a:pt x="152387" y="544830"/>
                </a:lnTo>
                <a:lnTo>
                  <a:pt x="151841" y="543560"/>
                </a:lnTo>
                <a:lnTo>
                  <a:pt x="152628" y="541020"/>
                </a:lnTo>
                <a:lnTo>
                  <a:pt x="154241" y="541020"/>
                </a:lnTo>
                <a:lnTo>
                  <a:pt x="155587" y="538480"/>
                </a:lnTo>
                <a:lnTo>
                  <a:pt x="154622" y="535940"/>
                </a:lnTo>
                <a:lnTo>
                  <a:pt x="156883" y="534670"/>
                </a:lnTo>
                <a:lnTo>
                  <a:pt x="155041" y="533400"/>
                </a:lnTo>
                <a:lnTo>
                  <a:pt x="154774" y="533400"/>
                </a:lnTo>
                <a:lnTo>
                  <a:pt x="155105" y="532130"/>
                </a:lnTo>
                <a:lnTo>
                  <a:pt x="157822" y="530860"/>
                </a:lnTo>
                <a:lnTo>
                  <a:pt x="158953" y="534670"/>
                </a:lnTo>
                <a:lnTo>
                  <a:pt x="160172" y="534670"/>
                </a:lnTo>
                <a:lnTo>
                  <a:pt x="166979" y="537210"/>
                </a:lnTo>
                <a:lnTo>
                  <a:pt x="174840" y="537210"/>
                </a:lnTo>
                <a:lnTo>
                  <a:pt x="182803" y="535940"/>
                </a:lnTo>
                <a:lnTo>
                  <a:pt x="189941" y="535940"/>
                </a:lnTo>
                <a:lnTo>
                  <a:pt x="189420" y="533400"/>
                </a:lnTo>
                <a:lnTo>
                  <a:pt x="184505" y="532130"/>
                </a:lnTo>
                <a:lnTo>
                  <a:pt x="178282" y="533400"/>
                </a:lnTo>
                <a:lnTo>
                  <a:pt x="176060" y="530860"/>
                </a:lnTo>
                <a:lnTo>
                  <a:pt x="174942" y="529590"/>
                </a:lnTo>
                <a:lnTo>
                  <a:pt x="164033" y="527050"/>
                </a:lnTo>
                <a:lnTo>
                  <a:pt x="173558" y="527050"/>
                </a:lnTo>
                <a:lnTo>
                  <a:pt x="192303" y="532130"/>
                </a:lnTo>
                <a:lnTo>
                  <a:pt x="201066" y="533400"/>
                </a:lnTo>
                <a:lnTo>
                  <a:pt x="208102" y="533400"/>
                </a:lnTo>
                <a:lnTo>
                  <a:pt x="229641" y="529590"/>
                </a:lnTo>
                <a:lnTo>
                  <a:pt x="230695" y="532130"/>
                </a:lnTo>
                <a:lnTo>
                  <a:pt x="257416" y="523240"/>
                </a:lnTo>
                <a:lnTo>
                  <a:pt x="261188" y="523240"/>
                </a:lnTo>
                <a:lnTo>
                  <a:pt x="254406" y="525780"/>
                </a:lnTo>
                <a:lnTo>
                  <a:pt x="254254" y="525780"/>
                </a:lnTo>
                <a:lnTo>
                  <a:pt x="254749" y="528320"/>
                </a:lnTo>
                <a:lnTo>
                  <a:pt x="262724" y="529590"/>
                </a:lnTo>
                <a:lnTo>
                  <a:pt x="266103" y="523240"/>
                </a:lnTo>
                <a:lnTo>
                  <a:pt x="266776" y="521970"/>
                </a:lnTo>
                <a:lnTo>
                  <a:pt x="268122" y="519430"/>
                </a:lnTo>
                <a:lnTo>
                  <a:pt x="273926" y="515620"/>
                </a:lnTo>
                <a:lnTo>
                  <a:pt x="272148" y="514350"/>
                </a:lnTo>
                <a:lnTo>
                  <a:pt x="275412" y="511810"/>
                </a:lnTo>
                <a:lnTo>
                  <a:pt x="279069" y="511810"/>
                </a:lnTo>
                <a:lnTo>
                  <a:pt x="274548" y="516890"/>
                </a:lnTo>
                <a:lnTo>
                  <a:pt x="279285" y="516890"/>
                </a:lnTo>
                <a:lnTo>
                  <a:pt x="280009" y="511810"/>
                </a:lnTo>
                <a:lnTo>
                  <a:pt x="281089" y="504190"/>
                </a:lnTo>
                <a:lnTo>
                  <a:pt x="283781" y="502920"/>
                </a:lnTo>
                <a:lnTo>
                  <a:pt x="283197" y="510540"/>
                </a:lnTo>
                <a:lnTo>
                  <a:pt x="286537" y="508000"/>
                </a:lnTo>
                <a:lnTo>
                  <a:pt x="285330" y="504190"/>
                </a:lnTo>
                <a:lnTo>
                  <a:pt x="285521" y="502920"/>
                </a:lnTo>
                <a:lnTo>
                  <a:pt x="285889" y="500380"/>
                </a:lnTo>
                <a:lnTo>
                  <a:pt x="287972" y="499110"/>
                </a:lnTo>
                <a:lnTo>
                  <a:pt x="287337" y="496570"/>
                </a:lnTo>
                <a:lnTo>
                  <a:pt x="290093" y="497840"/>
                </a:lnTo>
                <a:lnTo>
                  <a:pt x="290372" y="502920"/>
                </a:lnTo>
                <a:lnTo>
                  <a:pt x="290436" y="504190"/>
                </a:lnTo>
                <a:lnTo>
                  <a:pt x="294919" y="508000"/>
                </a:lnTo>
                <a:lnTo>
                  <a:pt x="296316" y="505460"/>
                </a:lnTo>
                <a:lnTo>
                  <a:pt x="296913" y="502920"/>
                </a:lnTo>
                <a:close/>
              </a:path>
              <a:path w="309879" h="548640">
                <a:moveTo>
                  <a:pt x="309651" y="102870"/>
                </a:moveTo>
                <a:lnTo>
                  <a:pt x="306565" y="95250"/>
                </a:lnTo>
                <a:lnTo>
                  <a:pt x="302793" y="92710"/>
                </a:lnTo>
                <a:lnTo>
                  <a:pt x="298399" y="92710"/>
                </a:lnTo>
                <a:lnTo>
                  <a:pt x="294424" y="95250"/>
                </a:lnTo>
                <a:lnTo>
                  <a:pt x="288518" y="101600"/>
                </a:lnTo>
                <a:lnTo>
                  <a:pt x="282321" y="111760"/>
                </a:lnTo>
                <a:lnTo>
                  <a:pt x="276479" y="121920"/>
                </a:lnTo>
                <a:lnTo>
                  <a:pt x="271614" y="129540"/>
                </a:lnTo>
                <a:lnTo>
                  <a:pt x="266687" y="137160"/>
                </a:lnTo>
                <a:lnTo>
                  <a:pt x="261848" y="143510"/>
                </a:lnTo>
                <a:lnTo>
                  <a:pt x="256768" y="148590"/>
                </a:lnTo>
                <a:lnTo>
                  <a:pt x="240042" y="170180"/>
                </a:lnTo>
                <a:lnTo>
                  <a:pt x="235699" y="170180"/>
                </a:lnTo>
                <a:lnTo>
                  <a:pt x="235089" y="168973"/>
                </a:lnTo>
                <a:lnTo>
                  <a:pt x="234061" y="167640"/>
                </a:lnTo>
                <a:lnTo>
                  <a:pt x="234188" y="166370"/>
                </a:lnTo>
                <a:lnTo>
                  <a:pt x="234315" y="165100"/>
                </a:lnTo>
                <a:lnTo>
                  <a:pt x="234442" y="163830"/>
                </a:lnTo>
                <a:lnTo>
                  <a:pt x="234569" y="162560"/>
                </a:lnTo>
                <a:lnTo>
                  <a:pt x="234848" y="161290"/>
                </a:lnTo>
                <a:lnTo>
                  <a:pt x="236677" y="152400"/>
                </a:lnTo>
                <a:lnTo>
                  <a:pt x="237883" y="148590"/>
                </a:lnTo>
                <a:lnTo>
                  <a:pt x="239509" y="143510"/>
                </a:lnTo>
                <a:lnTo>
                  <a:pt x="240804" y="139700"/>
                </a:lnTo>
                <a:lnTo>
                  <a:pt x="242519" y="134620"/>
                </a:lnTo>
                <a:lnTo>
                  <a:pt x="244919" y="125730"/>
                </a:lnTo>
                <a:lnTo>
                  <a:pt x="246214" y="119380"/>
                </a:lnTo>
                <a:lnTo>
                  <a:pt x="246722" y="116840"/>
                </a:lnTo>
                <a:lnTo>
                  <a:pt x="247053" y="114490"/>
                </a:lnTo>
                <a:lnTo>
                  <a:pt x="247078" y="114312"/>
                </a:lnTo>
                <a:lnTo>
                  <a:pt x="248145" y="106680"/>
                </a:lnTo>
                <a:lnTo>
                  <a:pt x="250786" y="88900"/>
                </a:lnTo>
                <a:lnTo>
                  <a:pt x="250901" y="88201"/>
                </a:lnTo>
                <a:lnTo>
                  <a:pt x="250977" y="87630"/>
                </a:lnTo>
                <a:lnTo>
                  <a:pt x="253822" y="74930"/>
                </a:lnTo>
                <a:lnTo>
                  <a:pt x="254101" y="73660"/>
                </a:lnTo>
                <a:lnTo>
                  <a:pt x="255193" y="68580"/>
                </a:lnTo>
                <a:lnTo>
                  <a:pt x="256298" y="63500"/>
                </a:lnTo>
                <a:lnTo>
                  <a:pt x="256844" y="60960"/>
                </a:lnTo>
                <a:lnTo>
                  <a:pt x="258826" y="48260"/>
                </a:lnTo>
                <a:lnTo>
                  <a:pt x="259207" y="45808"/>
                </a:lnTo>
                <a:lnTo>
                  <a:pt x="259118" y="40640"/>
                </a:lnTo>
                <a:lnTo>
                  <a:pt x="259067" y="38100"/>
                </a:lnTo>
                <a:lnTo>
                  <a:pt x="259016" y="35560"/>
                </a:lnTo>
                <a:lnTo>
                  <a:pt x="254317" y="27940"/>
                </a:lnTo>
                <a:lnTo>
                  <a:pt x="246875" y="25400"/>
                </a:lnTo>
                <a:lnTo>
                  <a:pt x="239229" y="27940"/>
                </a:lnTo>
                <a:lnTo>
                  <a:pt x="233908" y="34290"/>
                </a:lnTo>
                <a:lnTo>
                  <a:pt x="229412" y="52070"/>
                </a:lnTo>
                <a:lnTo>
                  <a:pt x="225336" y="69850"/>
                </a:lnTo>
                <a:lnTo>
                  <a:pt x="221145" y="86360"/>
                </a:lnTo>
                <a:lnTo>
                  <a:pt x="216293" y="104140"/>
                </a:lnTo>
                <a:lnTo>
                  <a:pt x="212547" y="114312"/>
                </a:lnTo>
                <a:lnTo>
                  <a:pt x="208521" y="125730"/>
                </a:lnTo>
                <a:lnTo>
                  <a:pt x="204685" y="135890"/>
                </a:lnTo>
                <a:lnTo>
                  <a:pt x="201549" y="147320"/>
                </a:lnTo>
                <a:lnTo>
                  <a:pt x="199999" y="146050"/>
                </a:lnTo>
                <a:lnTo>
                  <a:pt x="199745" y="144780"/>
                </a:lnTo>
                <a:lnTo>
                  <a:pt x="199859" y="142240"/>
                </a:lnTo>
                <a:lnTo>
                  <a:pt x="199974" y="140970"/>
                </a:lnTo>
                <a:lnTo>
                  <a:pt x="200101" y="139700"/>
                </a:lnTo>
                <a:lnTo>
                  <a:pt x="200215" y="138430"/>
                </a:lnTo>
                <a:lnTo>
                  <a:pt x="200342" y="137160"/>
                </a:lnTo>
                <a:lnTo>
                  <a:pt x="200469" y="135890"/>
                </a:lnTo>
                <a:lnTo>
                  <a:pt x="201142" y="132080"/>
                </a:lnTo>
                <a:lnTo>
                  <a:pt x="201587" y="129540"/>
                </a:lnTo>
                <a:lnTo>
                  <a:pt x="202260" y="125730"/>
                </a:lnTo>
                <a:lnTo>
                  <a:pt x="202539" y="124523"/>
                </a:lnTo>
                <a:lnTo>
                  <a:pt x="200418" y="124523"/>
                </a:lnTo>
                <a:lnTo>
                  <a:pt x="200228" y="124523"/>
                </a:lnTo>
                <a:lnTo>
                  <a:pt x="199758" y="128270"/>
                </a:lnTo>
                <a:lnTo>
                  <a:pt x="198628" y="129540"/>
                </a:lnTo>
                <a:lnTo>
                  <a:pt x="197104" y="125730"/>
                </a:lnTo>
                <a:lnTo>
                  <a:pt x="200228" y="124523"/>
                </a:lnTo>
                <a:lnTo>
                  <a:pt x="200279" y="124155"/>
                </a:lnTo>
                <a:lnTo>
                  <a:pt x="198869" y="120650"/>
                </a:lnTo>
                <a:lnTo>
                  <a:pt x="195300" y="121920"/>
                </a:lnTo>
                <a:lnTo>
                  <a:pt x="197091" y="123190"/>
                </a:lnTo>
                <a:lnTo>
                  <a:pt x="195313" y="123190"/>
                </a:lnTo>
                <a:lnTo>
                  <a:pt x="195414" y="124155"/>
                </a:lnTo>
                <a:lnTo>
                  <a:pt x="195453" y="124523"/>
                </a:lnTo>
                <a:lnTo>
                  <a:pt x="195567" y="125730"/>
                </a:lnTo>
                <a:lnTo>
                  <a:pt x="195694" y="127000"/>
                </a:lnTo>
                <a:lnTo>
                  <a:pt x="195821" y="128270"/>
                </a:lnTo>
                <a:lnTo>
                  <a:pt x="195935" y="129540"/>
                </a:lnTo>
                <a:lnTo>
                  <a:pt x="196062" y="130810"/>
                </a:lnTo>
                <a:lnTo>
                  <a:pt x="196189" y="132080"/>
                </a:lnTo>
                <a:lnTo>
                  <a:pt x="193522" y="129540"/>
                </a:lnTo>
                <a:lnTo>
                  <a:pt x="195199" y="133426"/>
                </a:lnTo>
                <a:lnTo>
                  <a:pt x="195072" y="133426"/>
                </a:lnTo>
                <a:lnTo>
                  <a:pt x="192430" y="135890"/>
                </a:lnTo>
                <a:lnTo>
                  <a:pt x="192506" y="137160"/>
                </a:lnTo>
                <a:lnTo>
                  <a:pt x="192570" y="138430"/>
                </a:lnTo>
                <a:lnTo>
                  <a:pt x="192633" y="139700"/>
                </a:lnTo>
                <a:lnTo>
                  <a:pt x="195300" y="139700"/>
                </a:lnTo>
                <a:lnTo>
                  <a:pt x="194335" y="146050"/>
                </a:lnTo>
                <a:lnTo>
                  <a:pt x="189941" y="147320"/>
                </a:lnTo>
                <a:lnTo>
                  <a:pt x="190119" y="148590"/>
                </a:lnTo>
                <a:lnTo>
                  <a:pt x="192760" y="147320"/>
                </a:lnTo>
                <a:lnTo>
                  <a:pt x="194602" y="148590"/>
                </a:lnTo>
                <a:lnTo>
                  <a:pt x="198602" y="154940"/>
                </a:lnTo>
                <a:lnTo>
                  <a:pt x="198691" y="153670"/>
                </a:lnTo>
                <a:lnTo>
                  <a:pt x="198780" y="152400"/>
                </a:lnTo>
                <a:lnTo>
                  <a:pt x="199758" y="149860"/>
                </a:lnTo>
                <a:lnTo>
                  <a:pt x="201549" y="153670"/>
                </a:lnTo>
                <a:lnTo>
                  <a:pt x="201117" y="151130"/>
                </a:lnTo>
                <a:lnTo>
                  <a:pt x="205803" y="149860"/>
                </a:lnTo>
                <a:lnTo>
                  <a:pt x="205486" y="148590"/>
                </a:lnTo>
                <a:lnTo>
                  <a:pt x="204952" y="147320"/>
                </a:lnTo>
                <a:lnTo>
                  <a:pt x="205054" y="146050"/>
                </a:lnTo>
                <a:lnTo>
                  <a:pt x="207225" y="135890"/>
                </a:lnTo>
                <a:lnTo>
                  <a:pt x="211353" y="124523"/>
                </a:lnTo>
                <a:lnTo>
                  <a:pt x="216065" y="111760"/>
                </a:lnTo>
                <a:lnTo>
                  <a:pt x="219875" y="101600"/>
                </a:lnTo>
                <a:lnTo>
                  <a:pt x="224294" y="85090"/>
                </a:lnTo>
                <a:lnTo>
                  <a:pt x="228155" y="68580"/>
                </a:lnTo>
                <a:lnTo>
                  <a:pt x="231902" y="52070"/>
                </a:lnTo>
                <a:lnTo>
                  <a:pt x="235953" y="35560"/>
                </a:lnTo>
                <a:lnTo>
                  <a:pt x="240728" y="29210"/>
                </a:lnTo>
                <a:lnTo>
                  <a:pt x="247472" y="27940"/>
                </a:lnTo>
                <a:lnTo>
                  <a:pt x="253466" y="30480"/>
                </a:lnTo>
                <a:lnTo>
                  <a:pt x="256044" y="38100"/>
                </a:lnTo>
                <a:lnTo>
                  <a:pt x="254279" y="35560"/>
                </a:lnTo>
                <a:lnTo>
                  <a:pt x="254177" y="39370"/>
                </a:lnTo>
                <a:lnTo>
                  <a:pt x="251091" y="39370"/>
                </a:lnTo>
                <a:lnTo>
                  <a:pt x="251599" y="41910"/>
                </a:lnTo>
                <a:lnTo>
                  <a:pt x="254266" y="41910"/>
                </a:lnTo>
                <a:lnTo>
                  <a:pt x="252463" y="43180"/>
                </a:lnTo>
                <a:lnTo>
                  <a:pt x="254266" y="45720"/>
                </a:lnTo>
                <a:lnTo>
                  <a:pt x="249809" y="44450"/>
                </a:lnTo>
                <a:lnTo>
                  <a:pt x="253365" y="46990"/>
                </a:lnTo>
                <a:lnTo>
                  <a:pt x="253365" y="48260"/>
                </a:lnTo>
                <a:lnTo>
                  <a:pt x="250698" y="46990"/>
                </a:lnTo>
                <a:lnTo>
                  <a:pt x="252425" y="50800"/>
                </a:lnTo>
                <a:lnTo>
                  <a:pt x="250698" y="52070"/>
                </a:lnTo>
                <a:lnTo>
                  <a:pt x="252488" y="57150"/>
                </a:lnTo>
                <a:lnTo>
                  <a:pt x="248907" y="57150"/>
                </a:lnTo>
                <a:lnTo>
                  <a:pt x="250698" y="63500"/>
                </a:lnTo>
                <a:lnTo>
                  <a:pt x="246227" y="60960"/>
                </a:lnTo>
                <a:lnTo>
                  <a:pt x="248589" y="63500"/>
                </a:lnTo>
                <a:lnTo>
                  <a:pt x="247167" y="68580"/>
                </a:lnTo>
                <a:lnTo>
                  <a:pt x="248031" y="71120"/>
                </a:lnTo>
                <a:lnTo>
                  <a:pt x="249618" y="72390"/>
                </a:lnTo>
                <a:lnTo>
                  <a:pt x="248158" y="68580"/>
                </a:lnTo>
                <a:lnTo>
                  <a:pt x="251612" y="71120"/>
                </a:lnTo>
                <a:lnTo>
                  <a:pt x="251777" y="72390"/>
                </a:lnTo>
                <a:lnTo>
                  <a:pt x="251587" y="73660"/>
                </a:lnTo>
                <a:lnTo>
                  <a:pt x="248399" y="72390"/>
                </a:lnTo>
                <a:lnTo>
                  <a:pt x="247459" y="74930"/>
                </a:lnTo>
                <a:lnTo>
                  <a:pt x="235508" y="73660"/>
                </a:lnTo>
                <a:lnTo>
                  <a:pt x="237705" y="76200"/>
                </a:lnTo>
                <a:lnTo>
                  <a:pt x="242671" y="77470"/>
                </a:lnTo>
                <a:lnTo>
                  <a:pt x="246227" y="77470"/>
                </a:lnTo>
                <a:lnTo>
                  <a:pt x="243547" y="80010"/>
                </a:lnTo>
                <a:lnTo>
                  <a:pt x="247116" y="80010"/>
                </a:lnTo>
                <a:lnTo>
                  <a:pt x="244436" y="82550"/>
                </a:lnTo>
                <a:lnTo>
                  <a:pt x="246164" y="82550"/>
                </a:lnTo>
                <a:lnTo>
                  <a:pt x="247281" y="83820"/>
                </a:lnTo>
                <a:lnTo>
                  <a:pt x="247205" y="85090"/>
                </a:lnTo>
                <a:lnTo>
                  <a:pt x="247116" y="86360"/>
                </a:lnTo>
                <a:lnTo>
                  <a:pt x="244449" y="86360"/>
                </a:lnTo>
                <a:lnTo>
                  <a:pt x="247878" y="87630"/>
                </a:lnTo>
                <a:lnTo>
                  <a:pt x="247891" y="88201"/>
                </a:lnTo>
                <a:lnTo>
                  <a:pt x="247942" y="90170"/>
                </a:lnTo>
                <a:lnTo>
                  <a:pt x="248018" y="93980"/>
                </a:lnTo>
                <a:lnTo>
                  <a:pt x="244436" y="95046"/>
                </a:lnTo>
                <a:lnTo>
                  <a:pt x="243154" y="101600"/>
                </a:lnTo>
                <a:lnTo>
                  <a:pt x="241655" y="107950"/>
                </a:lnTo>
                <a:lnTo>
                  <a:pt x="239966" y="114300"/>
                </a:lnTo>
                <a:lnTo>
                  <a:pt x="238201" y="110490"/>
                </a:lnTo>
                <a:lnTo>
                  <a:pt x="237655" y="113030"/>
                </a:lnTo>
                <a:lnTo>
                  <a:pt x="237388" y="114312"/>
                </a:lnTo>
                <a:lnTo>
                  <a:pt x="239077" y="116840"/>
                </a:lnTo>
                <a:lnTo>
                  <a:pt x="236410" y="115570"/>
                </a:lnTo>
                <a:lnTo>
                  <a:pt x="237286" y="118110"/>
                </a:lnTo>
                <a:lnTo>
                  <a:pt x="231051" y="118110"/>
                </a:lnTo>
                <a:lnTo>
                  <a:pt x="235077" y="120650"/>
                </a:lnTo>
                <a:lnTo>
                  <a:pt x="236004" y="119380"/>
                </a:lnTo>
                <a:lnTo>
                  <a:pt x="238925" y="120650"/>
                </a:lnTo>
                <a:lnTo>
                  <a:pt x="240601" y="123190"/>
                </a:lnTo>
                <a:lnTo>
                  <a:pt x="237451" y="124523"/>
                </a:lnTo>
                <a:lnTo>
                  <a:pt x="237578" y="124523"/>
                </a:lnTo>
                <a:lnTo>
                  <a:pt x="237121" y="125730"/>
                </a:lnTo>
                <a:lnTo>
                  <a:pt x="239623" y="127000"/>
                </a:lnTo>
                <a:lnTo>
                  <a:pt x="236334" y="127000"/>
                </a:lnTo>
                <a:lnTo>
                  <a:pt x="237363" y="132080"/>
                </a:lnTo>
                <a:lnTo>
                  <a:pt x="234429" y="132080"/>
                </a:lnTo>
                <a:lnTo>
                  <a:pt x="236410" y="134620"/>
                </a:lnTo>
                <a:lnTo>
                  <a:pt x="234708" y="135890"/>
                </a:lnTo>
                <a:lnTo>
                  <a:pt x="235496" y="139700"/>
                </a:lnTo>
                <a:lnTo>
                  <a:pt x="233730" y="138430"/>
                </a:lnTo>
                <a:lnTo>
                  <a:pt x="231914" y="148590"/>
                </a:lnTo>
                <a:lnTo>
                  <a:pt x="230149" y="147320"/>
                </a:lnTo>
                <a:lnTo>
                  <a:pt x="229374" y="154940"/>
                </a:lnTo>
                <a:lnTo>
                  <a:pt x="229285" y="155917"/>
                </a:lnTo>
                <a:lnTo>
                  <a:pt x="229247" y="156210"/>
                </a:lnTo>
                <a:lnTo>
                  <a:pt x="226428" y="157480"/>
                </a:lnTo>
                <a:lnTo>
                  <a:pt x="226568" y="158750"/>
                </a:lnTo>
                <a:lnTo>
                  <a:pt x="224790" y="158750"/>
                </a:lnTo>
                <a:lnTo>
                  <a:pt x="224790" y="160020"/>
                </a:lnTo>
                <a:lnTo>
                  <a:pt x="227050" y="160020"/>
                </a:lnTo>
                <a:lnTo>
                  <a:pt x="229006" y="163830"/>
                </a:lnTo>
                <a:lnTo>
                  <a:pt x="229247" y="165100"/>
                </a:lnTo>
                <a:lnTo>
                  <a:pt x="226136" y="161290"/>
                </a:lnTo>
                <a:lnTo>
                  <a:pt x="222999" y="166370"/>
                </a:lnTo>
                <a:lnTo>
                  <a:pt x="237731" y="175260"/>
                </a:lnTo>
                <a:lnTo>
                  <a:pt x="239687" y="175260"/>
                </a:lnTo>
                <a:lnTo>
                  <a:pt x="243052" y="170180"/>
                </a:lnTo>
                <a:lnTo>
                  <a:pt x="248932" y="161290"/>
                </a:lnTo>
                <a:lnTo>
                  <a:pt x="254088" y="156210"/>
                </a:lnTo>
                <a:lnTo>
                  <a:pt x="257594" y="153670"/>
                </a:lnTo>
                <a:lnTo>
                  <a:pt x="260527" y="149860"/>
                </a:lnTo>
                <a:lnTo>
                  <a:pt x="262318" y="151130"/>
                </a:lnTo>
                <a:lnTo>
                  <a:pt x="264083" y="149860"/>
                </a:lnTo>
                <a:lnTo>
                  <a:pt x="263563" y="149860"/>
                </a:lnTo>
                <a:lnTo>
                  <a:pt x="262585" y="148590"/>
                </a:lnTo>
                <a:lnTo>
                  <a:pt x="262458" y="147320"/>
                </a:lnTo>
                <a:lnTo>
                  <a:pt x="264363" y="144780"/>
                </a:lnTo>
                <a:lnTo>
                  <a:pt x="268909" y="137160"/>
                </a:lnTo>
                <a:lnTo>
                  <a:pt x="273875" y="130810"/>
                </a:lnTo>
                <a:lnTo>
                  <a:pt x="276987" y="125730"/>
                </a:lnTo>
                <a:lnTo>
                  <a:pt x="286359" y="109220"/>
                </a:lnTo>
                <a:lnTo>
                  <a:pt x="292138" y="101600"/>
                </a:lnTo>
                <a:lnTo>
                  <a:pt x="297205" y="96520"/>
                </a:lnTo>
                <a:lnTo>
                  <a:pt x="300253" y="95250"/>
                </a:lnTo>
                <a:lnTo>
                  <a:pt x="305511" y="96520"/>
                </a:lnTo>
                <a:lnTo>
                  <a:pt x="306641" y="102870"/>
                </a:lnTo>
                <a:lnTo>
                  <a:pt x="303796" y="105410"/>
                </a:lnTo>
                <a:lnTo>
                  <a:pt x="305193" y="107950"/>
                </a:lnTo>
                <a:lnTo>
                  <a:pt x="303403" y="105410"/>
                </a:lnTo>
                <a:lnTo>
                  <a:pt x="301701" y="107950"/>
                </a:lnTo>
                <a:lnTo>
                  <a:pt x="303479" y="109220"/>
                </a:lnTo>
                <a:lnTo>
                  <a:pt x="301612" y="115570"/>
                </a:lnTo>
                <a:lnTo>
                  <a:pt x="298132" y="114312"/>
                </a:lnTo>
                <a:lnTo>
                  <a:pt x="298259" y="114490"/>
                </a:lnTo>
                <a:lnTo>
                  <a:pt x="300723" y="116840"/>
                </a:lnTo>
                <a:lnTo>
                  <a:pt x="298856" y="118110"/>
                </a:lnTo>
                <a:lnTo>
                  <a:pt x="299834" y="120650"/>
                </a:lnTo>
                <a:lnTo>
                  <a:pt x="297167" y="119380"/>
                </a:lnTo>
                <a:lnTo>
                  <a:pt x="296710" y="121920"/>
                </a:lnTo>
                <a:lnTo>
                  <a:pt x="295376" y="119380"/>
                </a:lnTo>
                <a:lnTo>
                  <a:pt x="295998" y="123190"/>
                </a:lnTo>
                <a:lnTo>
                  <a:pt x="298145" y="124523"/>
                </a:lnTo>
                <a:lnTo>
                  <a:pt x="298005" y="124523"/>
                </a:lnTo>
                <a:lnTo>
                  <a:pt x="296252" y="127000"/>
                </a:lnTo>
                <a:lnTo>
                  <a:pt x="293598" y="125730"/>
                </a:lnTo>
                <a:lnTo>
                  <a:pt x="294474" y="128270"/>
                </a:lnTo>
                <a:lnTo>
                  <a:pt x="291807" y="128270"/>
                </a:lnTo>
                <a:lnTo>
                  <a:pt x="292887" y="130810"/>
                </a:lnTo>
                <a:lnTo>
                  <a:pt x="292163" y="133426"/>
                </a:lnTo>
                <a:lnTo>
                  <a:pt x="295287" y="133426"/>
                </a:lnTo>
                <a:lnTo>
                  <a:pt x="292925" y="135890"/>
                </a:lnTo>
                <a:lnTo>
                  <a:pt x="291744" y="132080"/>
                </a:lnTo>
                <a:lnTo>
                  <a:pt x="290017" y="130810"/>
                </a:lnTo>
                <a:lnTo>
                  <a:pt x="289572" y="133350"/>
                </a:lnTo>
                <a:lnTo>
                  <a:pt x="281965" y="129540"/>
                </a:lnTo>
                <a:lnTo>
                  <a:pt x="283171" y="133426"/>
                </a:lnTo>
                <a:lnTo>
                  <a:pt x="283565" y="133426"/>
                </a:lnTo>
                <a:lnTo>
                  <a:pt x="289229" y="134620"/>
                </a:lnTo>
                <a:lnTo>
                  <a:pt x="289115" y="135890"/>
                </a:lnTo>
                <a:lnTo>
                  <a:pt x="288988" y="137160"/>
                </a:lnTo>
                <a:lnTo>
                  <a:pt x="288874" y="138430"/>
                </a:lnTo>
                <a:lnTo>
                  <a:pt x="288747" y="139700"/>
                </a:lnTo>
                <a:lnTo>
                  <a:pt x="285445" y="143510"/>
                </a:lnTo>
                <a:lnTo>
                  <a:pt x="283337" y="147320"/>
                </a:lnTo>
                <a:lnTo>
                  <a:pt x="283298" y="149860"/>
                </a:lnTo>
                <a:lnTo>
                  <a:pt x="280898" y="152400"/>
                </a:lnTo>
                <a:lnTo>
                  <a:pt x="279298" y="151130"/>
                </a:lnTo>
                <a:lnTo>
                  <a:pt x="280162" y="157264"/>
                </a:lnTo>
                <a:lnTo>
                  <a:pt x="280187" y="157480"/>
                </a:lnTo>
                <a:lnTo>
                  <a:pt x="276618" y="154940"/>
                </a:lnTo>
                <a:lnTo>
                  <a:pt x="279285" y="161290"/>
                </a:lnTo>
                <a:lnTo>
                  <a:pt x="276999" y="162560"/>
                </a:lnTo>
                <a:lnTo>
                  <a:pt x="277291" y="160020"/>
                </a:lnTo>
                <a:lnTo>
                  <a:pt x="272948" y="157480"/>
                </a:lnTo>
                <a:lnTo>
                  <a:pt x="267119" y="158750"/>
                </a:lnTo>
                <a:lnTo>
                  <a:pt x="269735" y="158750"/>
                </a:lnTo>
                <a:lnTo>
                  <a:pt x="271284" y="162560"/>
                </a:lnTo>
                <a:lnTo>
                  <a:pt x="271246" y="163830"/>
                </a:lnTo>
                <a:lnTo>
                  <a:pt x="271119" y="167640"/>
                </a:lnTo>
                <a:lnTo>
                  <a:pt x="270992" y="171450"/>
                </a:lnTo>
                <a:lnTo>
                  <a:pt x="269913" y="171450"/>
                </a:lnTo>
                <a:lnTo>
                  <a:pt x="268617" y="168973"/>
                </a:lnTo>
                <a:lnTo>
                  <a:pt x="268795" y="170180"/>
                </a:lnTo>
                <a:lnTo>
                  <a:pt x="269455" y="173990"/>
                </a:lnTo>
                <a:lnTo>
                  <a:pt x="266788" y="171450"/>
                </a:lnTo>
                <a:lnTo>
                  <a:pt x="266776" y="176530"/>
                </a:lnTo>
                <a:lnTo>
                  <a:pt x="264528" y="176530"/>
                </a:lnTo>
                <a:lnTo>
                  <a:pt x="264985" y="180340"/>
                </a:lnTo>
                <a:lnTo>
                  <a:pt x="261416" y="176530"/>
                </a:lnTo>
                <a:lnTo>
                  <a:pt x="262128" y="181610"/>
                </a:lnTo>
                <a:lnTo>
                  <a:pt x="262216" y="182219"/>
                </a:lnTo>
                <a:lnTo>
                  <a:pt x="262305" y="182880"/>
                </a:lnTo>
                <a:lnTo>
                  <a:pt x="260515" y="185420"/>
                </a:lnTo>
                <a:lnTo>
                  <a:pt x="257848" y="180340"/>
                </a:lnTo>
                <a:lnTo>
                  <a:pt x="259613" y="186690"/>
                </a:lnTo>
                <a:lnTo>
                  <a:pt x="256959" y="186690"/>
                </a:lnTo>
                <a:lnTo>
                  <a:pt x="256946" y="191770"/>
                </a:lnTo>
                <a:lnTo>
                  <a:pt x="256095" y="189763"/>
                </a:lnTo>
                <a:lnTo>
                  <a:pt x="256095" y="190500"/>
                </a:lnTo>
                <a:lnTo>
                  <a:pt x="252488" y="191770"/>
                </a:lnTo>
                <a:lnTo>
                  <a:pt x="253187" y="187985"/>
                </a:lnTo>
                <a:lnTo>
                  <a:pt x="256095" y="190500"/>
                </a:lnTo>
                <a:lnTo>
                  <a:pt x="256095" y="189763"/>
                </a:lnTo>
                <a:lnTo>
                  <a:pt x="254254" y="185420"/>
                </a:lnTo>
                <a:lnTo>
                  <a:pt x="251714" y="186690"/>
                </a:lnTo>
                <a:lnTo>
                  <a:pt x="253174" y="187960"/>
                </a:lnTo>
                <a:lnTo>
                  <a:pt x="250736" y="187960"/>
                </a:lnTo>
                <a:lnTo>
                  <a:pt x="248526" y="186690"/>
                </a:lnTo>
                <a:lnTo>
                  <a:pt x="245059" y="180340"/>
                </a:lnTo>
                <a:lnTo>
                  <a:pt x="243547" y="181610"/>
                </a:lnTo>
                <a:lnTo>
                  <a:pt x="245224" y="184150"/>
                </a:lnTo>
                <a:lnTo>
                  <a:pt x="246265" y="187960"/>
                </a:lnTo>
                <a:lnTo>
                  <a:pt x="248602" y="190500"/>
                </a:lnTo>
                <a:lnTo>
                  <a:pt x="250329" y="191770"/>
                </a:lnTo>
                <a:lnTo>
                  <a:pt x="250698" y="191770"/>
                </a:lnTo>
                <a:lnTo>
                  <a:pt x="249821" y="193040"/>
                </a:lnTo>
                <a:lnTo>
                  <a:pt x="250875" y="195580"/>
                </a:lnTo>
                <a:lnTo>
                  <a:pt x="252971" y="196850"/>
                </a:lnTo>
                <a:lnTo>
                  <a:pt x="252476" y="199390"/>
                </a:lnTo>
                <a:lnTo>
                  <a:pt x="248081" y="198120"/>
                </a:lnTo>
                <a:lnTo>
                  <a:pt x="248831" y="200660"/>
                </a:lnTo>
                <a:lnTo>
                  <a:pt x="246316" y="201930"/>
                </a:lnTo>
                <a:lnTo>
                  <a:pt x="245364" y="205740"/>
                </a:lnTo>
                <a:lnTo>
                  <a:pt x="251015" y="207010"/>
                </a:lnTo>
                <a:lnTo>
                  <a:pt x="249796" y="210820"/>
                </a:lnTo>
                <a:lnTo>
                  <a:pt x="248031" y="209550"/>
                </a:lnTo>
                <a:lnTo>
                  <a:pt x="248996" y="212090"/>
                </a:lnTo>
                <a:lnTo>
                  <a:pt x="246253" y="213360"/>
                </a:lnTo>
                <a:lnTo>
                  <a:pt x="246151" y="214630"/>
                </a:lnTo>
                <a:lnTo>
                  <a:pt x="247650" y="217170"/>
                </a:lnTo>
                <a:lnTo>
                  <a:pt x="247116" y="218440"/>
                </a:lnTo>
                <a:lnTo>
                  <a:pt x="243560" y="212090"/>
                </a:lnTo>
                <a:lnTo>
                  <a:pt x="245325" y="220980"/>
                </a:lnTo>
                <a:lnTo>
                  <a:pt x="243547" y="215900"/>
                </a:lnTo>
                <a:lnTo>
                  <a:pt x="239801" y="215900"/>
                </a:lnTo>
                <a:lnTo>
                  <a:pt x="243560" y="219710"/>
                </a:lnTo>
                <a:lnTo>
                  <a:pt x="242646" y="220980"/>
                </a:lnTo>
                <a:lnTo>
                  <a:pt x="233730" y="219710"/>
                </a:lnTo>
                <a:lnTo>
                  <a:pt x="240880" y="226060"/>
                </a:lnTo>
                <a:lnTo>
                  <a:pt x="241198" y="228600"/>
                </a:lnTo>
                <a:lnTo>
                  <a:pt x="245846" y="233680"/>
                </a:lnTo>
                <a:lnTo>
                  <a:pt x="241757" y="232410"/>
                </a:lnTo>
                <a:lnTo>
                  <a:pt x="243547" y="237490"/>
                </a:lnTo>
                <a:lnTo>
                  <a:pt x="239966" y="233680"/>
                </a:lnTo>
                <a:lnTo>
                  <a:pt x="241325" y="238760"/>
                </a:lnTo>
                <a:lnTo>
                  <a:pt x="243497" y="238760"/>
                </a:lnTo>
                <a:lnTo>
                  <a:pt x="244348" y="242570"/>
                </a:lnTo>
                <a:lnTo>
                  <a:pt x="241211" y="243840"/>
                </a:lnTo>
                <a:lnTo>
                  <a:pt x="243801" y="248920"/>
                </a:lnTo>
                <a:lnTo>
                  <a:pt x="243713" y="250190"/>
                </a:lnTo>
                <a:lnTo>
                  <a:pt x="243624" y="251460"/>
                </a:lnTo>
                <a:lnTo>
                  <a:pt x="243535" y="252730"/>
                </a:lnTo>
                <a:lnTo>
                  <a:pt x="240880" y="248920"/>
                </a:lnTo>
                <a:lnTo>
                  <a:pt x="240220" y="251460"/>
                </a:lnTo>
                <a:lnTo>
                  <a:pt x="242125" y="257810"/>
                </a:lnTo>
                <a:lnTo>
                  <a:pt x="241617" y="260350"/>
                </a:lnTo>
                <a:lnTo>
                  <a:pt x="238074" y="261620"/>
                </a:lnTo>
                <a:lnTo>
                  <a:pt x="239979" y="264160"/>
                </a:lnTo>
                <a:lnTo>
                  <a:pt x="238201" y="264160"/>
                </a:lnTo>
                <a:lnTo>
                  <a:pt x="239077" y="266700"/>
                </a:lnTo>
                <a:lnTo>
                  <a:pt x="236410" y="266700"/>
                </a:lnTo>
                <a:lnTo>
                  <a:pt x="238175" y="270510"/>
                </a:lnTo>
                <a:lnTo>
                  <a:pt x="235521" y="269240"/>
                </a:lnTo>
                <a:lnTo>
                  <a:pt x="237286" y="274320"/>
                </a:lnTo>
                <a:lnTo>
                  <a:pt x="231914" y="269240"/>
                </a:lnTo>
                <a:lnTo>
                  <a:pt x="230162" y="270510"/>
                </a:lnTo>
                <a:lnTo>
                  <a:pt x="235496" y="281940"/>
                </a:lnTo>
                <a:lnTo>
                  <a:pt x="232841" y="279400"/>
                </a:lnTo>
                <a:lnTo>
                  <a:pt x="231825" y="280670"/>
                </a:lnTo>
                <a:lnTo>
                  <a:pt x="238188" y="285750"/>
                </a:lnTo>
                <a:lnTo>
                  <a:pt x="235953" y="288290"/>
                </a:lnTo>
                <a:lnTo>
                  <a:pt x="233730" y="285750"/>
                </a:lnTo>
                <a:lnTo>
                  <a:pt x="233718" y="290830"/>
                </a:lnTo>
                <a:lnTo>
                  <a:pt x="230149" y="289560"/>
                </a:lnTo>
                <a:lnTo>
                  <a:pt x="232829" y="292100"/>
                </a:lnTo>
                <a:lnTo>
                  <a:pt x="231025" y="294640"/>
                </a:lnTo>
                <a:lnTo>
                  <a:pt x="228371" y="293370"/>
                </a:lnTo>
                <a:lnTo>
                  <a:pt x="227266" y="297180"/>
                </a:lnTo>
                <a:lnTo>
                  <a:pt x="229857" y="298450"/>
                </a:lnTo>
                <a:lnTo>
                  <a:pt x="231025" y="302260"/>
                </a:lnTo>
                <a:lnTo>
                  <a:pt x="226745" y="297180"/>
                </a:lnTo>
                <a:lnTo>
                  <a:pt x="220332" y="289560"/>
                </a:lnTo>
                <a:lnTo>
                  <a:pt x="219583" y="293370"/>
                </a:lnTo>
                <a:lnTo>
                  <a:pt x="224967" y="295910"/>
                </a:lnTo>
                <a:lnTo>
                  <a:pt x="221234" y="297180"/>
                </a:lnTo>
                <a:lnTo>
                  <a:pt x="218541" y="295910"/>
                </a:lnTo>
                <a:lnTo>
                  <a:pt x="224993" y="300990"/>
                </a:lnTo>
                <a:lnTo>
                  <a:pt x="221526" y="306070"/>
                </a:lnTo>
                <a:lnTo>
                  <a:pt x="222999" y="312420"/>
                </a:lnTo>
                <a:lnTo>
                  <a:pt x="220319" y="312420"/>
                </a:lnTo>
                <a:lnTo>
                  <a:pt x="221221" y="314960"/>
                </a:lnTo>
                <a:lnTo>
                  <a:pt x="217106" y="314960"/>
                </a:lnTo>
                <a:lnTo>
                  <a:pt x="217449" y="317500"/>
                </a:lnTo>
                <a:lnTo>
                  <a:pt x="231711" y="317500"/>
                </a:lnTo>
                <a:lnTo>
                  <a:pt x="234607" y="308838"/>
                </a:lnTo>
                <a:lnTo>
                  <a:pt x="236931" y="302260"/>
                </a:lnTo>
                <a:lnTo>
                  <a:pt x="239191" y="295910"/>
                </a:lnTo>
                <a:lnTo>
                  <a:pt x="239598" y="294640"/>
                </a:lnTo>
                <a:lnTo>
                  <a:pt x="240842" y="290830"/>
                </a:lnTo>
                <a:lnTo>
                  <a:pt x="241668" y="288290"/>
                </a:lnTo>
                <a:lnTo>
                  <a:pt x="242900" y="284480"/>
                </a:lnTo>
                <a:lnTo>
                  <a:pt x="243433" y="281940"/>
                </a:lnTo>
                <a:lnTo>
                  <a:pt x="245021" y="274320"/>
                </a:lnTo>
                <a:lnTo>
                  <a:pt x="245821" y="270510"/>
                </a:lnTo>
                <a:lnTo>
                  <a:pt x="248208" y="259080"/>
                </a:lnTo>
                <a:lnTo>
                  <a:pt x="249047" y="252730"/>
                </a:lnTo>
                <a:lnTo>
                  <a:pt x="251040" y="237490"/>
                </a:lnTo>
                <a:lnTo>
                  <a:pt x="251536" y="233680"/>
                </a:lnTo>
                <a:lnTo>
                  <a:pt x="254088" y="220980"/>
                </a:lnTo>
                <a:lnTo>
                  <a:pt x="254596" y="218440"/>
                </a:lnTo>
                <a:lnTo>
                  <a:pt x="256133" y="210820"/>
                </a:lnTo>
                <a:lnTo>
                  <a:pt x="256641" y="208280"/>
                </a:lnTo>
                <a:lnTo>
                  <a:pt x="260565" y="199390"/>
                </a:lnTo>
                <a:lnTo>
                  <a:pt x="266738" y="185420"/>
                </a:lnTo>
                <a:lnTo>
                  <a:pt x="267296" y="184150"/>
                </a:lnTo>
                <a:lnTo>
                  <a:pt x="269671" y="180340"/>
                </a:lnTo>
                <a:lnTo>
                  <a:pt x="273646" y="173990"/>
                </a:lnTo>
                <a:lnTo>
                  <a:pt x="275221" y="171450"/>
                </a:lnTo>
                <a:lnTo>
                  <a:pt x="280822" y="162560"/>
                </a:lnTo>
                <a:lnTo>
                  <a:pt x="284010" y="157480"/>
                </a:lnTo>
                <a:lnTo>
                  <a:pt x="284810" y="156210"/>
                </a:lnTo>
                <a:lnTo>
                  <a:pt x="287134" y="152400"/>
                </a:lnTo>
                <a:lnTo>
                  <a:pt x="293331" y="142240"/>
                </a:lnTo>
                <a:lnTo>
                  <a:pt x="296900" y="135890"/>
                </a:lnTo>
                <a:lnTo>
                  <a:pt x="308876" y="107950"/>
                </a:lnTo>
                <a:lnTo>
                  <a:pt x="309613" y="103149"/>
                </a:lnTo>
                <a:lnTo>
                  <a:pt x="309651" y="10287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206" name="グラフィックス 203">
            <a:extLst>
              <a:ext uri="{FF2B5EF4-FFF2-40B4-BE49-F238E27FC236}">
                <a16:creationId xmlns:a16="http://schemas.microsoft.com/office/drawing/2014/main" id="{9613E793-D7AF-2818-4AF9-696F7E07F18A}"/>
              </a:ext>
            </a:extLst>
          </p:cNvPr>
          <p:cNvGrpSpPr/>
          <p:nvPr/>
        </p:nvGrpSpPr>
        <p:grpSpPr>
          <a:xfrm>
            <a:off x="12201222" y="8342054"/>
            <a:ext cx="1553157" cy="3301778"/>
            <a:chOff x="9939622" y="9695912"/>
            <a:chExt cx="801379" cy="1703611"/>
          </a:xfrm>
          <a:solidFill>
            <a:schemeClr val="tx1"/>
          </a:solidFill>
        </p:grpSpPr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1782BE68-A48A-4647-2D5A-482BEDE1C8D7}"/>
                </a:ext>
              </a:extLst>
            </p:cNvPr>
            <p:cNvSpPr/>
            <p:nvPr/>
          </p:nvSpPr>
          <p:spPr>
            <a:xfrm>
              <a:off x="9939622" y="9695912"/>
              <a:ext cx="801379" cy="1703611"/>
            </a:xfrm>
            <a:custGeom>
              <a:avLst/>
              <a:gdLst>
                <a:gd name="connsiteX0" fmla="*/ 497671 w 801379"/>
                <a:gd name="connsiteY0" fmla="*/ 966356 h 1703611"/>
                <a:gd name="connsiteX1" fmla="*/ 532510 w 801379"/>
                <a:gd name="connsiteY1" fmla="*/ 976817 h 1703611"/>
                <a:gd name="connsiteX2" fmla="*/ 595982 w 801379"/>
                <a:gd name="connsiteY2" fmla="*/ 1182303 h 1703611"/>
                <a:gd name="connsiteX3" fmla="*/ 652184 w 801379"/>
                <a:gd name="connsiteY3" fmla="*/ 1335841 h 1703611"/>
                <a:gd name="connsiteX4" fmla="*/ 801379 w 801379"/>
                <a:gd name="connsiteY4" fmla="*/ 1494344 h 1703611"/>
                <a:gd name="connsiteX5" fmla="*/ 794199 w 801379"/>
                <a:gd name="connsiteY5" fmla="*/ 1498688 h 1703611"/>
                <a:gd name="connsiteX6" fmla="*/ 727003 w 801379"/>
                <a:gd name="connsiteY6" fmla="*/ 1393374 h 1703611"/>
                <a:gd name="connsiteX7" fmla="*/ 650855 w 801379"/>
                <a:gd name="connsiteY7" fmla="*/ 1347366 h 1703611"/>
                <a:gd name="connsiteX8" fmla="*/ 637735 w 801379"/>
                <a:gd name="connsiteY8" fmla="*/ 1364209 h 1703611"/>
                <a:gd name="connsiteX9" fmla="*/ 612913 w 801379"/>
                <a:gd name="connsiteY9" fmla="*/ 1390626 h 1703611"/>
                <a:gd name="connsiteX10" fmla="*/ 609013 w 801379"/>
                <a:gd name="connsiteY10" fmla="*/ 1438319 h 1703611"/>
                <a:gd name="connsiteX11" fmla="*/ 710870 w 801379"/>
                <a:gd name="connsiteY11" fmla="*/ 1536718 h 1703611"/>
                <a:gd name="connsiteX12" fmla="*/ 703334 w 801379"/>
                <a:gd name="connsiteY12" fmla="*/ 1531222 h 1703611"/>
                <a:gd name="connsiteX13" fmla="*/ 683034 w 801379"/>
                <a:gd name="connsiteY13" fmla="*/ 1504627 h 1703611"/>
                <a:gd name="connsiteX14" fmla="*/ 590929 w 801379"/>
                <a:gd name="connsiteY14" fmla="*/ 1413940 h 1703611"/>
                <a:gd name="connsiteX15" fmla="*/ 564866 w 801379"/>
                <a:gd name="connsiteY15" fmla="*/ 1433354 h 1703611"/>
                <a:gd name="connsiteX16" fmla="*/ 610963 w 801379"/>
                <a:gd name="connsiteY16" fmla="*/ 1538668 h 1703611"/>
                <a:gd name="connsiteX17" fmla="*/ 653869 w 801379"/>
                <a:gd name="connsiteY17" fmla="*/ 1595137 h 1703611"/>
                <a:gd name="connsiteX18" fmla="*/ 650943 w 801379"/>
                <a:gd name="connsiteY18" fmla="*/ 1603824 h 1703611"/>
                <a:gd name="connsiteX19" fmla="*/ 603251 w 801379"/>
                <a:gd name="connsiteY19" fmla="*/ 1543366 h 1703611"/>
                <a:gd name="connsiteX20" fmla="*/ 554938 w 801379"/>
                <a:gd name="connsiteY20" fmla="*/ 1440535 h 1703611"/>
                <a:gd name="connsiteX21" fmla="*/ 500330 w 801379"/>
                <a:gd name="connsiteY21" fmla="*/ 1476703 h 1703611"/>
                <a:gd name="connsiteX22" fmla="*/ 520719 w 801379"/>
                <a:gd name="connsiteY22" fmla="*/ 1504450 h 1703611"/>
                <a:gd name="connsiteX23" fmla="*/ 482778 w 801379"/>
                <a:gd name="connsiteY23" fmla="*/ 1483972 h 1703611"/>
                <a:gd name="connsiteX24" fmla="*/ 504674 w 801379"/>
                <a:gd name="connsiteY24" fmla="*/ 1513137 h 1703611"/>
                <a:gd name="connsiteX25" fmla="*/ 481182 w 801379"/>
                <a:gd name="connsiteY25" fmla="*/ 1533704 h 1703611"/>
                <a:gd name="connsiteX26" fmla="*/ 461857 w 801379"/>
                <a:gd name="connsiteY26" fmla="*/ 1498954 h 1703611"/>
                <a:gd name="connsiteX27" fmla="*/ 435972 w 801379"/>
                <a:gd name="connsiteY27" fmla="*/ 1508794 h 1703611"/>
                <a:gd name="connsiteX28" fmla="*/ 471874 w 801379"/>
                <a:gd name="connsiteY28" fmla="*/ 1610296 h 1703611"/>
                <a:gd name="connsiteX29" fmla="*/ 491466 w 801379"/>
                <a:gd name="connsiteY29" fmla="*/ 1656481 h 1703611"/>
                <a:gd name="connsiteX30" fmla="*/ 483931 w 801379"/>
                <a:gd name="connsiteY30" fmla="*/ 1650985 h 1703611"/>
                <a:gd name="connsiteX31" fmla="*/ 428437 w 801379"/>
                <a:gd name="connsiteY31" fmla="*/ 1510123 h 1703611"/>
                <a:gd name="connsiteX32" fmla="*/ 410087 w 801379"/>
                <a:gd name="connsiteY32" fmla="*/ 1520761 h 1703611"/>
                <a:gd name="connsiteX33" fmla="*/ 407870 w 801379"/>
                <a:gd name="connsiteY33" fmla="*/ 1580244 h 1703611"/>
                <a:gd name="connsiteX34" fmla="*/ 392180 w 801379"/>
                <a:gd name="connsiteY34" fmla="*/ 1545317 h 1703611"/>
                <a:gd name="connsiteX35" fmla="*/ 403881 w 801379"/>
                <a:gd name="connsiteY35" fmla="*/ 1571645 h 1703611"/>
                <a:gd name="connsiteX36" fmla="*/ 399449 w 801379"/>
                <a:gd name="connsiteY36" fmla="*/ 1522091 h 1703611"/>
                <a:gd name="connsiteX37" fmla="*/ 326137 w 801379"/>
                <a:gd name="connsiteY37" fmla="*/ 1554093 h 1703611"/>
                <a:gd name="connsiteX38" fmla="*/ 339434 w 801379"/>
                <a:gd name="connsiteY38" fmla="*/ 1615526 h 1703611"/>
                <a:gd name="connsiteX39" fmla="*/ 332254 w 801379"/>
                <a:gd name="connsiteY39" fmla="*/ 1609764 h 1703611"/>
                <a:gd name="connsiteX40" fmla="*/ 318956 w 801379"/>
                <a:gd name="connsiteY40" fmla="*/ 1557107 h 1703611"/>
                <a:gd name="connsiteX41" fmla="*/ 283941 w 801379"/>
                <a:gd name="connsiteY41" fmla="*/ 1567301 h 1703611"/>
                <a:gd name="connsiteX42" fmla="*/ 309117 w 801379"/>
                <a:gd name="connsiteY42" fmla="*/ 1635649 h 1703611"/>
                <a:gd name="connsiteX43" fmla="*/ 354061 w 801379"/>
                <a:gd name="connsiteY43" fmla="*/ 1703199 h 1703611"/>
                <a:gd name="connsiteX44" fmla="*/ 342803 w 801379"/>
                <a:gd name="connsiteY44" fmla="*/ 1698412 h 1703611"/>
                <a:gd name="connsiteX45" fmla="*/ 289614 w 801379"/>
                <a:gd name="connsiteY45" fmla="*/ 1614108 h 1703611"/>
                <a:gd name="connsiteX46" fmla="*/ 277203 w 801379"/>
                <a:gd name="connsiteY46" fmla="*/ 1566592 h 1703611"/>
                <a:gd name="connsiteX47" fmla="*/ 266300 w 801379"/>
                <a:gd name="connsiteY47" fmla="*/ 1558525 h 1703611"/>
                <a:gd name="connsiteX48" fmla="*/ 250166 w 801379"/>
                <a:gd name="connsiteY48" fmla="*/ 1533704 h 1703611"/>
                <a:gd name="connsiteX49" fmla="*/ 247063 w 801379"/>
                <a:gd name="connsiteY49" fmla="*/ 1539732 h 1703611"/>
                <a:gd name="connsiteX50" fmla="*/ 272150 w 801379"/>
                <a:gd name="connsiteY50" fmla="*/ 1630153 h 1703611"/>
                <a:gd name="connsiteX51" fmla="*/ 266300 w 801379"/>
                <a:gd name="connsiteY51" fmla="*/ 1623061 h 1703611"/>
                <a:gd name="connsiteX52" fmla="*/ 252559 w 801379"/>
                <a:gd name="connsiteY52" fmla="*/ 1572354 h 1703611"/>
                <a:gd name="connsiteX53" fmla="*/ 228358 w 801379"/>
                <a:gd name="connsiteY53" fmla="*/ 1536629 h 1703611"/>
                <a:gd name="connsiteX54" fmla="*/ 242896 w 801379"/>
                <a:gd name="connsiteY54" fmla="*/ 1605509 h 1703611"/>
                <a:gd name="connsiteX55" fmla="*/ 237134 w 801379"/>
                <a:gd name="connsiteY55" fmla="*/ 1609764 h 1703611"/>
                <a:gd name="connsiteX56" fmla="*/ 221178 w 801379"/>
                <a:gd name="connsiteY56" fmla="*/ 1536452 h 1703611"/>
                <a:gd name="connsiteX57" fmla="*/ 202384 w 801379"/>
                <a:gd name="connsiteY57" fmla="*/ 1534147 h 1703611"/>
                <a:gd name="connsiteX58" fmla="*/ 206373 w 801379"/>
                <a:gd name="connsiteY58" fmla="*/ 1656481 h 1703611"/>
                <a:gd name="connsiteX59" fmla="*/ 190151 w 801379"/>
                <a:gd name="connsiteY59" fmla="*/ 1549660 h 1703611"/>
                <a:gd name="connsiteX60" fmla="*/ 192722 w 801379"/>
                <a:gd name="connsiteY60" fmla="*/ 1535388 h 1703611"/>
                <a:gd name="connsiteX61" fmla="*/ 180843 w 801379"/>
                <a:gd name="connsiteY61" fmla="*/ 1524130 h 1703611"/>
                <a:gd name="connsiteX62" fmla="*/ 140685 w 801379"/>
                <a:gd name="connsiteY62" fmla="*/ 1406405 h 1703611"/>
                <a:gd name="connsiteX63" fmla="*/ 71894 w 801379"/>
                <a:gd name="connsiteY63" fmla="*/ 1273522 h 1703611"/>
                <a:gd name="connsiteX64" fmla="*/ 50619 w 801379"/>
                <a:gd name="connsiteY64" fmla="*/ 1205352 h 1703611"/>
                <a:gd name="connsiteX65" fmla="*/ 149373 w 801379"/>
                <a:gd name="connsiteY65" fmla="*/ 1114044 h 1703611"/>
                <a:gd name="connsiteX66" fmla="*/ 152210 w 801379"/>
                <a:gd name="connsiteY66" fmla="*/ 1108459 h 1703611"/>
                <a:gd name="connsiteX67" fmla="*/ 82177 w 801379"/>
                <a:gd name="connsiteY67" fmla="*/ 885953 h 1703611"/>
                <a:gd name="connsiteX68" fmla="*/ 32357 w 801379"/>
                <a:gd name="connsiteY68" fmla="*/ 786667 h 1703611"/>
                <a:gd name="connsiteX69" fmla="*/ 12057 w 801379"/>
                <a:gd name="connsiteY69" fmla="*/ 365500 h 1703611"/>
                <a:gd name="connsiteX70" fmla="*/ 1 w 801379"/>
                <a:gd name="connsiteY70" fmla="*/ 313020 h 1703611"/>
                <a:gd name="connsiteX71" fmla="*/ 87940 w 801379"/>
                <a:gd name="connsiteY71" fmla="*/ 235542 h 1703611"/>
                <a:gd name="connsiteX72" fmla="*/ 204866 w 801379"/>
                <a:gd name="connsiteY72" fmla="*/ 144944 h 1703611"/>
                <a:gd name="connsiteX73" fmla="*/ 271530 w 801379"/>
                <a:gd name="connsiteY73" fmla="*/ 37591 h 1703611"/>
                <a:gd name="connsiteX74" fmla="*/ 365674 w 801379"/>
                <a:gd name="connsiteY74" fmla="*/ 63122 h 1703611"/>
                <a:gd name="connsiteX75" fmla="*/ 528964 w 801379"/>
                <a:gd name="connsiteY75" fmla="*/ 53370 h 1703611"/>
                <a:gd name="connsiteX76" fmla="*/ 624438 w 801379"/>
                <a:gd name="connsiteY76" fmla="*/ 259122 h 1703611"/>
                <a:gd name="connsiteX77" fmla="*/ 631707 w 801379"/>
                <a:gd name="connsiteY77" fmla="*/ 362929 h 1703611"/>
                <a:gd name="connsiteX78" fmla="*/ 637646 w 801379"/>
                <a:gd name="connsiteY78" fmla="*/ 389080 h 1703611"/>
                <a:gd name="connsiteX79" fmla="*/ 614775 w 801379"/>
                <a:gd name="connsiteY79" fmla="*/ 465584 h 1703611"/>
                <a:gd name="connsiteX80" fmla="*/ 468860 w 801379"/>
                <a:gd name="connsiteY80" fmla="*/ 740747 h 1703611"/>
                <a:gd name="connsiteX81" fmla="*/ 497582 w 801379"/>
                <a:gd name="connsiteY81" fmla="*/ 966268 h 1703611"/>
                <a:gd name="connsiteX82" fmla="*/ 626122 w 801379"/>
                <a:gd name="connsiteY82" fmla="*/ 342452 h 1703611"/>
                <a:gd name="connsiteX83" fmla="*/ 626122 w 801379"/>
                <a:gd name="connsiteY83" fmla="*/ 292720 h 1703611"/>
                <a:gd name="connsiteX84" fmla="*/ 596336 w 801379"/>
                <a:gd name="connsiteY84" fmla="*/ 223043 h 1703611"/>
                <a:gd name="connsiteX85" fmla="*/ 478966 w 801379"/>
                <a:gd name="connsiteY85" fmla="*/ 18798 h 1703611"/>
                <a:gd name="connsiteX86" fmla="*/ 374450 w 801379"/>
                <a:gd name="connsiteY86" fmla="*/ 70125 h 1703611"/>
                <a:gd name="connsiteX87" fmla="*/ 414962 w 801379"/>
                <a:gd name="connsiteY87" fmla="*/ 82890 h 1703611"/>
                <a:gd name="connsiteX88" fmla="*/ 472761 w 801379"/>
                <a:gd name="connsiteY88" fmla="*/ 89805 h 1703611"/>
                <a:gd name="connsiteX89" fmla="*/ 487210 w 801379"/>
                <a:gd name="connsiteY89" fmla="*/ 65870 h 1703611"/>
                <a:gd name="connsiteX90" fmla="*/ 494568 w 801379"/>
                <a:gd name="connsiteY90" fmla="*/ 66136 h 1703611"/>
                <a:gd name="connsiteX91" fmla="*/ 491732 w 801379"/>
                <a:gd name="connsiteY91" fmla="*/ 54434 h 1703611"/>
                <a:gd name="connsiteX92" fmla="*/ 501926 w 801379"/>
                <a:gd name="connsiteY92" fmla="*/ 66136 h 1703611"/>
                <a:gd name="connsiteX93" fmla="*/ 500508 w 801379"/>
                <a:gd name="connsiteY93" fmla="*/ 51509 h 1703611"/>
                <a:gd name="connsiteX94" fmla="*/ 506270 w 801379"/>
                <a:gd name="connsiteY94" fmla="*/ 58512 h 1703611"/>
                <a:gd name="connsiteX95" fmla="*/ 513628 w 801379"/>
                <a:gd name="connsiteY95" fmla="*/ 60196 h 1703611"/>
                <a:gd name="connsiteX96" fmla="*/ 509284 w 801379"/>
                <a:gd name="connsiteY96" fmla="*/ 67554 h 1703611"/>
                <a:gd name="connsiteX97" fmla="*/ 515578 w 801379"/>
                <a:gd name="connsiteY97" fmla="*/ 94858 h 1703611"/>
                <a:gd name="connsiteX98" fmla="*/ 523645 w 801379"/>
                <a:gd name="connsiteY98" fmla="*/ 98049 h 1703611"/>
                <a:gd name="connsiteX99" fmla="*/ 526748 w 801379"/>
                <a:gd name="connsiteY99" fmla="*/ 92464 h 1703611"/>
                <a:gd name="connsiteX100" fmla="*/ 552367 w 801379"/>
                <a:gd name="connsiteY100" fmla="*/ 150174 h 1703611"/>
                <a:gd name="connsiteX101" fmla="*/ 582330 w 801379"/>
                <a:gd name="connsiteY101" fmla="*/ 235631 h 1703611"/>
                <a:gd name="connsiteX102" fmla="*/ 583926 w 801379"/>
                <a:gd name="connsiteY102" fmla="*/ 226766 h 1703611"/>
                <a:gd name="connsiteX103" fmla="*/ 566019 w 801379"/>
                <a:gd name="connsiteY103" fmla="*/ 174464 h 1703611"/>
                <a:gd name="connsiteX104" fmla="*/ 567614 w 801379"/>
                <a:gd name="connsiteY104" fmla="*/ 165599 h 1703611"/>
                <a:gd name="connsiteX105" fmla="*/ 577188 w 801379"/>
                <a:gd name="connsiteY105" fmla="*/ 195562 h 1703611"/>
                <a:gd name="connsiteX106" fmla="*/ 601389 w 801379"/>
                <a:gd name="connsiteY106" fmla="*/ 250346 h 1703611"/>
                <a:gd name="connsiteX107" fmla="*/ 599793 w 801379"/>
                <a:gd name="connsiteY107" fmla="*/ 264973 h 1703611"/>
                <a:gd name="connsiteX108" fmla="*/ 591017 w 801379"/>
                <a:gd name="connsiteY108" fmla="*/ 254779 h 1703611"/>
                <a:gd name="connsiteX109" fmla="*/ 596957 w 801379"/>
                <a:gd name="connsiteY109" fmla="*/ 276675 h 1703611"/>
                <a:gd name="connsiteX110" fmla="*/ 602719 w 801379"/>
                <a:gd name="connsiteY110" fmla="*/ 267899 h 1703611"/>
                <a:gd name="connsiteX111" fmla="*/ 602719 w 801379"/>
                <a:gd name="connsiteY111" fmla="*/ 294227 h 1703611"/>
                <a:gd name="connsiteX112" fmla="*/ 607151 w 801379"/>
                <a:gd name="connsiteY112" fmla="*/ 285540 h 1703611"/>
                <a:gd name="connsiteX113" fmla="*/ 608481 w 801379"/>
                <a:gd name="connsiteY113" fmla="*/ 265062 h 1703611"/>
                <a:gd name="connsiteX114" fmla="*/ 611495 w 801379"/>
                <a:gd name="connsiteY114" fmla="*/ 292277 h 1703611"/>
                <a:gd name="connsiteX115" fmla="*/ 617434 w 801379"/>
                <a:gd name="connsiteY115" fmla="*/ 296089 h 1703611"/>
                <a:gd name="connsiteX116" fmla="*/ 614420 w 801379"/>
                <a:gd name="connsiteY116" fmla="*/ 314705 h 1703611"/>
                <a:gd name="connsiteX117" fmla="*/ 623108 w 801379"/>
                <a:gd name="connsiteY117" fmla="*/ 303003 h 1703611"/>
                <a:gd name="connsiteX118" fmla="*/ 620271 w 801379"/>
                <a:gd name="connsiteY118" fmla="*/ 346884 h 1703611"/>
                <a:gd name="connsiteX119" fmla="*/ 626122 w 801379"/>
                <a:gd name="connsiteY119" fmla="*/ 342540 h 1703611"/>
                <a:gd name="connsiteX120" fmla="*/ 348299 w 801379"/>
                <a:gd name="connsiteY120" fmla="*/ 399452 h 1703611"/>
                <a:gd name="connsiteX121" fmla="*/ 348299 w 801379"/>
                <a:gd name="connsiteY121" fmla="*/ 336601 h 1703611"/>
                <a:gd name="connsiteX122" fmla="*/ 345374 w 801379"/>
                <a:gd name="connsiteY122" fmla="*/ 323481 h 1703611"/>
                <a:gd name="connsiteX123" fmla="*/ 351047 w 801379"/>
                <a:gd name="connsiteY123" fmla="*/ 330927 h 1703611"/>
                <a:gd name="connsiteX124" fmla="*/ 352465 w 801379"/>
                <a:gd name="connsiteY124" fmla="*/ 381989 h 1703611"/>
                <a:gd name="connsiteX125" fmla="*/ 355568 w 801379"/>
                <a:gd name="connsiteY125" fmla="*/ 393601 h 1703611"/>
                <a:gd name="connsiteX126" fmla="*/ 359912 w 801379"/>
                <a:gd name="connsiteY126" fmla="*/ 383496 h 1703611"/>
                <a:gd name="connsiteX127" fmla="*/ 354150 w 801379"/>
                <a:gd name="connsiteY127" fmla="*/ 338108 h 1703611"/>
                <a:gd name="connsiteX128" fmla="*/ 357075 w 801379"/>
                <a:gd name="connsiteY128" fmla="*/ 346884 h 1703611"/>
                <a:gd name="connsiteX129" fmla="*/ 362749 w 801379"/>
                <a:gd name="connsiteY129" fmla="*/ 342629 h 1703611"/>
                <a:gd name="connsiteX130" fmla="*/ 342360 w 801379"/>
                <a:gd name="connsiteY130" fmla="*/ 314705 h 1703611"/>
                <a:gd name="connsiteX131" fmla="*/ 342360 w 801379"/>
                <a:gd name="connsiteY131" fmla="*/ 357079 h 1703611"/>
                <a:gd name="connsiteX132" fmla="*/ 339434 w 801379"/>
                <a:gd name="connsiteY132" fmla="*/ 370198 h 1703611"/>
                <a:gd name="connsiteX133" fmla="*/ 333583 w 801379"/>
                <a:gd name="connsiteY133" fmla="*/ 307258 h 1703611"/>
                <a:gd name="connsiteX134" fmla="*/ 339346 w 801379"/>
                <a:gd name="connsiteY134" fmla="*/ 301496 h 1703611"/>
                <a:gd name="connsiteX135" fmla="*/ 328353 w 801379"/>
                <a:gd name="connsiteY135" fmla="*/ 277384 h 1703611"/>
                <a:gd name="connsiteX136" fmla="*/ 324807 w 801379"/>
                <a:gd name="connsiteY136" fmla="*/ 244407 h 1703611"/>
                <a:gd name="connsiteX137" fmla="*/ 330569 w 801379"/>
                <a:gd name="connsiteY137" fmla="*/ 247421 h 1703611"/>
                <a:gd name="connsiteX138" fmla="*/ 323034 w 801379"/>
                <a:gd name="connsiteY138" fmla="*/ 194675 h 1703611"/>
                <a:gd name="connsiteX139" fmla="*/ 260360 w 801379"/>
                <a:gd name="connsiteY139" fmla="*/ 104166 h 1703611"/>
                <a:gd name="connsiteX140" fmla="*/ 237046 w 801379"/>
                <a:gd name="connsiteY140" fmla="*/ 112942 h 1703611"/>
                <a:gd name="connsiteX141" fmla="*/ 260449 w 801379"/>
                <a:gd name="connsiteY141" fmla="*/ 95390 h 1703611"/>
                <a:gd name="connsiteX142" fmla="*/ 228270 w 801379"/>
                <a:gd name="connsiteY142" fmla="*/ 101152 h 1703611"/>
                <a:gd name="connsiteX143" fmla="*/ 260094 w 801379"/>
                <a:gd name="connsiteY143" fmla="*/ 89096 h 1703611"/>
                <a:gd name="connsiteX144" fmla="*/ 276494 w 801379"/>
                <a:gd name="connsiteY144" fmla="*/ 54257 h 1703611"/>
                <a:gd name="connsiteX145" fmla="*/ 289703 w 801379"/>
                <a:gd name="connsiteY145" fmla="*/ 45569 h 1703611"/>
                <a:gd name="connsiteX146" fmla="*/ 216479 w 801379"/>
                <a:gd name="connsiteY146" fmla="*/ 119945 h 1703611"/>
                <a:gd name="connsiteX147" fmla="*/ 234475 w 801379"/>
                <a:gd name="connsiteY147" fmla="*/ 344845 h 1703611"/>
                <a:gd name="connsiteX148" fmla="*/ 272150 w 801379"/>
                <a:gd name="connsiteY148" fmla="*/ 394931 h 1703611"/>
                <a:gd name="connsiteX149" fmla="*/ 278001 w 801379"/>
                <a:gd name="connsiteY149" fmla="*/ 390499 h 1703611"/>
                <a:gd name="connsiteX150" fmla="*/ 285359 w 801379"/>
                <a:gd name="connsiteY150" fmla="*/ 408051 h 1703611"/>
                <a:gd name="connsiteX151" fmla="*/ 289703 w 801379"/>
                <a:gd name="connsiteY151" fmla="*/ 402200 h 1703611"/>
                <a:gd name="connsiteX152" fmla="*/ 289703 w 801379"/>
                <a:gd name="connsiteY152" fmla="*/ 413902 h 1703611"/>
                <a:gd name="connsiteX153" fmla="*/ 292717 w 801379"/>
                <a:gd name="connsiteY153" fmla="*/ 396350 h 1703611"/>
                <a:gd name="connsiteX154" fmla="*/ 304330 w 801379"/>
                <a:gd name="connsiteY154" fmla="*/ 408051 h 1703611"/>
                <a:gd name="connsiteX155" fmla="*/ 295642 w 801379"/>
                <a:gd name="connsiteY155" fmla="*/ 381723 h 1703611"/>
                <a:gd name="connsiteX156" fmla="*/ 307344 w 801379"/>
                <a:gd name="connsiteY156" fmla="*/ 405126 h 1703611"/>
                <a:gd name="connsiteX157" fmla="*/ 310269 w 801379"/>
                <a:gd name="connsiteY157" fmla="*/ 387573 h 1703611"/>
                <a:gd name="connsiteX158" fmla="*/ 321882 w 801379"/>
                <a:gd name="connsiteY158" fmla="*/ 402200 h 1703611"/>
                <a:gd name="connsiteX159" fmla="*/ 318956 w 801379"/>
                <a:gd name="connsiteY159" fmla="*/ 384648 h 1703611"/>
                <a:gd name="connsiteX160" fmla="*/ 330569 w 801379"/>
                <a:gd name="connsiteY160" fmla="*/ 399275 h 1703611"/>
                <a:gd name="connsiteX161" fmla="*/ 327733 w 801379"/>
                <a:gd name="connsiteY161" fmla="*/ 378797 h 1703611"/>
                <a:gd name="connsiteX162" fmla="*/ 336509 w 801379"/>
                <a:gd name="connsiteY162" fmla="*/ 397945 h 1703611"/>
                <a:gd name="connsiteX163" fmla="*/ 348210 w 801379"/>
                <a:gd name="connsiteY163" fmla="*/ 399275 h 1703611"/>
                <a:gd name="connsiteX164" fmla="*/ 297415 w 801379"/>
                <a:gd name="connsiteY164" fmla="*/ 54789 h 1703611"/>
                <a:gd name="connsiteX165" fmla="*/ 325073 w 801379"/>
                <a:gd name="connsiteY165" fmla="*/ 99645 h 1703611"/>
                <a:gd name="connsiteX166" fmla="*/ 383404 w 801379"/>
                <a:gd name="connsiteY166" fmla="*/ 88032 h 1703611"/>
                <a:gd name="connsiteX167" fmla="*/ 297415 w 801379"/>
                <a:gd name="connsiteY167" fmla="*/ 54789 h 1703611"/>
                <a:gd name="connsiteX168" fmla="*/ 430210 w 801379"/>
                <a:gd name="connsiteY168" fmla="*/ 706440 h 1703611"/>
                <a:gd name="connsiteX169" fmla="*/ 433135 w 801379"/>
                <a:gd name="connsiteY169" fmla="*/ 677187 h 1703611"/>
                <a:gd name="connsiteX170" fmla="*/ 436061 w 801379"/>
                <a:gd name="connsiteY170" fmla="*/ 691813 h 1703611"/>
                <a:gd name="connsiteX171" fmla="*/ 438986 w 801379"/>
                <a:gd name="connsiteY171" fmla="*/ 659634 h 1703611"/>
                <a:gd name="connsiteX172" fmla="*/ 446432 w 801379"/>
                <a:gd name="connsiteY172" fmla="*/ 674084 h 1703611"/>
                <a:gd name="connsiteX173" fmla="*/ 447673 w 801379"/>
                <a:gd name="connsiteY173" fmla="*/ 706352 h 1703611"/>
                <a:gd name="connsiteX174" fmla="*/ 444748 w 801379"/>
                <a:gd name="connsiteY174" fmla="*/ 691725 h 1703611"/>
                <a:gd name="connsiteX175" fmla="*/ 438986 w 801379"/>
                <a:gd name="connsiteY175" fmla="*/ 720979 h 1703611"/>
                <a:gd name="connsiteX176" fmla="*/ 467708 w 801379"/>
                <a:gd name="connsiteY176" fmla="*/ 686938 h 1703611"/>
                <a:gd name="connsiteX177" fmla="*/ 456538 w 801379"/>
                <a:gd name="connsiteY177" fmla="*/ 633306 h 1703611"/>
                <a:gd name="connsiteX178" fmla="*/ 469658 w 801379"/>
                <a:gd name="connsiteY178" fmla="*/ 682949 h 1703611"/>
                <a:gd name="connsiteX179" fmla="*/ 552987 w 801379"/>
                <a:gd name="connsiteY179" fmla="*/ 549888 h 1703611"/>
                <a:gd name="connsiteX180" fmla="*/ 544122 w 801379"/>
                <a:gd name="connsiteY180" fmla="*/ 560082 h 1703611"/>
                <a:gd name="connsiteX181" fmla="*/ 536942 w 801379"/>
                <a:gd name="connsiteY181" fmla="*/ 559905 h 1703611"/>
                <a:gd name="connsiteX182" fmla="*/ 532510 w 801379"/>
                <a:gd name="connsiteY182" fmla="*/ 577723 h 1703611"/>
                <a:gd name="connsiteX183" fmla="*/ 526748 w 801379"/>
                <a:gd name="connsiteY183" fmla="*/ 574798 h 1703611"/>
                <a:gd name="connsiteX184" fmla="*/ 520897 w 801379"/>
                <a:gd name="connsiteY184" fmla="*/ 598201 h 1703611"/>
                <a:gd name="connsiteX185" fmla="*/ 515755 w 801379"/>
                <a:gd name="connsiteY185" fmla="*/ 594655 h 1703611"/>
                <a:gd name="connsiteX186" fmla="*/ 512209 w 801379"/>
                <a:gd name="connsiteY186" fmla="*/ 551395 h 1703611"/>
                <a:gd name="connsiteX187" fmla="*/ 523822 w 801379"/>
                <a:gd name="connsiteY187" fmla="*/ 583486 h 1703611"/>
                <a:gd name="connsiteX188" fmla="*/ 517971 w 801379"/>
                <a:gd name="connsiteY188" fmla="*/ 533843 h 1703611"/>
                <a:gd name="connsiteX189" fmla="*/ 532510 w 801379"/>
                <a:gd name="connsiteY189" fmla="*/ 563008 h 1703611"/>
                <a:gd name="connsiteX190" fmla="*/ 526748 w 801379"/>
                <a:gd name="connsiteY190" fmla="*/ 519216 h 1703611"/>
                <a:gd name="connsiteX191" fmla="*/ 539867 w 801379"/>
                <a:gd name="connsiteY191" fmla="*/ 551306 h 1703611"/>
                <a:gd name="connsiteX192" fmla="*/ 535524 w 801379"/>
                <a:gd name="connsiteY192" fmla="*/ 504589 h 1703611"/>
                <a:gd name="connsiteX193" fmla="*/ 541286 w 801379"/>
                <a:gd name="connsiteY193" fmla="*/ 511858 h 1703611"/>
                <a:gd name="connsiteX194" fmla="*/ 550151 w 801379"/>
                <a:gd name="connsiteY194" fmla="*/ 536679 h 1703611"/>
                <a:gd name="connsiteX195" fmla="*/ 544388 w 801379"/>
                <a:gd name="connsiteY195" fmla="*/ 489873 h 1703611"/>
                <a:gd name="connsiteX196" fmla="*/ 558927 w 801379"/>
                <a:gd name="connsiteY196" fmla="*/ 522052 h 1703611"/>
                <a:gd name="connsiteX197" fmla="*/ 553165 w 801379"/>
                <a:gd name="connsiteY197" fmla="*/ 475335 h 1703611"/>
                <a:gd name="connsiteX198" fmla="*/ 564866 w 801379"/>
                <a:gd name="connsiteY198" fmla="*/ 507426 h 1703611"/>
                <a:gd name="connsiteX199" fmla="*/ 561941 w 801379"/>
                <a:gd name="connsiteY199" fmla="*/ 469484 h 1703611"/>
                <a:gd name="connsiteX200" fmla="*/ 570451 w 801379"/>
                <a:gd name="connsiteY200" fmla="*/ 491114 h 1703611"/>
                <a:gd name="connsiteX201" fmla="*/ 576568 w 801379"/>
                <a:gd name="connsiteY201" fmla="*/ 492799 h 1703611"/>
                <a:gd name="connsiteX202" fmla="*/ 574086 w 801379"/>
                <a:gd name="connsiteY202" fmla="*/ 487391 h 1703611"/>
                <a:gd name="connsiteX203" fmla="*/ 581709 w 801379"/>
                <a:gd name="connsiteY203" fmla="*/ 482781 h 1703611"/>
                <a:gd name="connsiteX204" fmla="*/ 570806 w 801379"/>
                <a:gd name="connsiteY204" fmla="*/ 443067 h 1703611"/>
                <a:gd name="connsiteX205" fmla="*/ 582153 w 801379"/>
                <a:gd name="connsiteY205" fmla="*/ 468332 h 1703611"/>
                <a:gd name="connsiteX206" fmla="*/ 588269 w 801379"/>
                <a:gd name="connsiteY206" fmla="*/ 475158 h 1703611"/>
                <a:gd name="connsiteX207" fmla="*/ 588269 w 801379"/>
                <a:gd name="connsiteY207" fmla="*/ 457605 h 1703611"/>
                <a:gd name="connsiteX208" fmla="*/ 594120 w 801379"/>
                <a:gd name="connsiteY208" fmla="*/ 463456 h 1703611"/>
                <a:gd name="connsiteX209" fmla="*/ 585433 w 801379"/>
                <a:gd name="connsiteY209" fmla="*/ 413813 h 1703611"/>
                <a:gd name="connsiteX210" fmla="*/ 602896 w 801379"/>
                <a:gd name="connsiteY210" fmla="*/ 445992 h 1703611"/>
                <a:gd name="connsiteX211" fmla="*/ 594209 w 801379"/>
                <a:gd name="connsiteY211" fmla="*/ 399186 h 1703611"/>
                <a:gd name="connsiteX212" fmla="*/ 608747 w 801379"/>
                <a:gd name="connsiteY212" fmla="*/ 428352 h 1703611"/>
                <a:gd name="connsiteX213" fmla="*/ 605910 w 801379"/>
                <a:gd name="connsiteY213" fmla="*/ 393247 h 1703611"/>
                <a:gd name="connsiteX214" fmla="*/ 616105 w 801379"/>
                <a:gd name="connsiteY214" fmla="*/ 413725 h 1703611"/>
                <a:gd name="connsiteX215" fmla="*/ 615927 w 801379"/>
                <a:gd name="connsiteY215" fmla="*/ 393424 h 1703611"/>
                <a:gd name="connsiteX216" fmla="*/ 617523 w 801379"/>
                <a:gd name="connsiteY216" fmla="*/ 384559 h 1703611"/>
                <a:gd name="connsiteX217" fmla="*/ 624881 w 801379"/>
                <a:gd name="connsiteY217" fmla="*/ 419664 h 1703611"/>
                <a:gd name="connsiteX218" fmla="*/ 629313 w 801379"/>
                <a:gd name="connsiteY218" fmla="*/ 403441 h 1703611"/>
                <a:gd name="connsiteX219" fmla="*/ 579493 w 801379"/>
                <a:gd name="connsiteY219" fmla="*/ 263289 h 1703611"/>
                <a:gd name="connsiteX220" fmla="*/ 522581 w 801379"/>
                <a:gd name="connsiteY220" fmla="*/ 112587 h 1703611"/>
                <a:gd name="connsiteX221" fmla="*/ 452372 w 801379"/>
                <a:gd name="connsiteY221" fmla="*/ 98049 h 1703611"/>
                <a:gd name="connsiteX222" fmla="*/ 395371 w 801379"/>
                <a:gd name="connsiteY222" fmla="*/ 90780 h 1703611"/>
                <a:gd name="connsiteX223" fmla="*/ 365319 w 801379"/>
                <a:gd name="connsiteY223" fmla="*/ 113385 h 1703611"/>
                <a:gd name="connsiteX224" fmla="*/ 284206 w 801379"/>
                <a:gd name="connsiteY224" fmla="*/ 63033 h 1703611"/>
                <a:gd name="connsiteX225" fmla="*/ 269846 w 801379"/>
                <a:gd name="connsiteY225" fmla="*/ 85195 h 1703611"/>
                <a:gd name="connsiteX226" fmla="*/ 275962 w 801379"/>
                <a:gd name="connsiteY226" fmla="*/ 119679 h 1703611"/>
                <a:gd name="connsiteX227" fmla="*/ 284206 w 801379"/>
                <a:gd name="connsiteY227" fmla="*/ 121452 h 1703611"/>
                <a:gd name="connsiteX228" fmla="*/ 281281 w 801379"/>
                <a:gd name="connsiteY228" fmla="*/ 133154 h 1703611"/>
                <a:gd name="connsiteX229" fmla="*/ 292983 w 801379"/>
                <a:gd name="connsiteY229" fmla="*/ 130228 h 1703611"/>
                <a:gd name="connsiteX230" fmla="*/ 287132 w 801379"/>
                <a:gd name="connsiteY230" fmla="*/ 143259 h 1703611"/>
                <a:gd name="connsiteX231" fmla="*/ 292983 w 801379"/>
                <a:gd name="connsiteY231" fmla="*/ 147781 h 1703611"/>
                <a:gd name="connsiteX232" fmla="*/ 298833 w 801379"/>
                <a:gd name="connsiteY232" fmla="*/ 141930 h 1703611"/>
                <a:gd name="connsiteX233" fmla="*/ 311953 w 801379"/>
                <a:gd name="connsiteY233" fmla="*/ 171095 h 1703611"/>
                <a:gd name="connsiteX234" fmla="*/ 325073 w 801379"/>
                <a:gd name="connsiteY234" fmla="*/ 162407 h 1703611"/>
                <a:gd name="connsiteX235" fmla="*/ 316386 w 801379"/>
                <a:gd name="connsiteY235" fmla="*/ 172602 h 1703611"/>
                <a:gd name="connsiteX236" fmla="*/ 330924 w 801379"/>
                <a:gd name="connsiteY236" fmla="*/ 171184 h 1703611"/>
                <a:gd name="connsiteX237" fmla="*/ 325073 w 801379"/>
                <a:gd name="connsiteY237" fmla="*/ 182796 h 1703611"/>
                <a:gd name="connsiteX238" fmla="*/ 339700 w 801379"/>
                <a:gd name="connsiteY238" fmla="*/ 177034 h 1703611"/>
                <a:gd name="connsiteX239" fmla="*/ 333849 w 801379"/>
                <a:gd name="connsiteY239" fmla="*/ 188647 h 1703611"/>
                <a:gd name="connsiteX240" fmla="*/ 376134 w 801379"/>
                <a:gd name="connsiteY240" fmla="*/ 209302 h 1703611"/>
                <a:gd name="connsiteX241" fmla="*/ 392268 w 801379"/>
                <a:gd name="connsiteY241" fmla="*/ 194587 h 1703611"/>
                <a:gd name="connsiteX242" fmla="*/ 380567 w 801379"/>
                <a:gd name="connsiteY242" fmla="*/ 212050 h 1703611"/>
                <a:gd name="connsiteX243" fmla="*/ 400069 w 801379"/>
                <a:gd name="connsiteY243" fmla="*/ 214267 h 1703611"/>
                <a:gd name="connsiteX244" fmla="*/ 447762 w 801379"/>
                <a:gd name="connsiteY244" fmla="*/ 176946 h 1703611"/>
                <a:gd name="connsiteX245" fmla="*/ 421434 w 801379"/>
                <a:gd name="connsiteY245" fmla="*/ 228096 h 1703611"/>
                <a:gd name="connsiteX246" fmla="*/ 446698 w 801379"/>
                <a:gd name="connsiteY246" fmla="*/ 219851 h 1703611"/>
                <a:gd name="connsiteX247" fmla="*/ 465226 w 801379"/>
                <a:gd name="connsiteY247" fmla="*/ 204781 h 1703611"/>
                <a:gd name="connsiteX248" fmla="*/ 459464 w 801379"/>
                <a:gd name="connsiteY248" fmla="*/ 215064 h 1703611"/>
                <a:gd name="connsiteX249" fmla="*/ 468151 w 801379"/>
                <a:gd name="connsiteY249" fmla="*/ 209214 h 1703611"/>
                <a:gd name="connsiteX250" fmla="*/ 428614 w 801379"/>
                <a:gd name="connsiteY250" fmla="*/ 244141 h 1703611"/>
                <a:gd name="connsiteX251" fmla="*/ 453613 w 801379"/>
                <a:gd name="connsiteY251" fmla="*/ 310184 h 1703611"/>
                <a:gd name="connsiteX252" fmla="*/ 474002 w 801379"/>
                <a:gd name="connsiteY252" fmla="*/ 308588 h 1703611"/>
                <a:gd name="connsiteX253" fmla="*/ 468151 w 801379"/>
                <a:gd name="connsiteY253" fmla="*/ 302826 h 1703611"/>
                <a:gd name="connsiteX254" fmla="*/ 494480 w 801379"/>
                <a:gd name="connsiteY254" fmla="*/ 299901 h 1703611"/>
                <a:gd name="connsiteX255" fmla="*/ 494480 w 801379"/>
                <a:gd name="connsiteY255" fmla="*/ 308677 h 1703611"/>
                <a:gd name="connsiteX256" fmla="*/ 450510 w 801379"/>
                <a:gd name="connsiteY256" fmla="*/ 318783 h 1703611"/>
                <a:gd name="connsiteX257" fmla="*/ 482778 w 801379"/>
                <a:gd name="connsiteY257" fmla="*/ 367096 h 1703611"/>
                <a:gd name="connsiteX258" fmla="*/ 443596 w 801379"/>
                <a:gd name="connsiteY258" fmla="*/ 349721 h 1703611"/>
                <a:gd name="connsiteX259" fmla="*/ 441823 w 801379"/>
                <a:gd name="connsiteY259" fmla="*/ 384648 h 1703611"/>
                <a:gd name="connsiteX260" fmla="*/ 430121 w 801379"/>
                <a:gd name="connsiteY260" fmla="*/ 361245 h 1703611"/>
                <a:gd name="connsiteX261" fmla="*/ 199104 w 801379"/>
                <a:gd name="connsiteY261" fmla="*/ 679935 h 1703611"/>
                <a:gd name="connsiteX262" fmla="*/ 193253 w 801379"/>
                <a:gd name="connsiteY262" fmla="*/ 675591 h 1703611"/>
                <a:gd name="connsiteX263" fmla="*/ 193253 w 801379"/>
                <a:gd name="connsiteY263" fmla="*/ 622934 h 1703611"/>
                <a:gd name="connsiteX264" fmla="*/ 224812 w 801379"/>
                <a:gd name="connsiteY264" fmla="*/ 543417 h 1703611"/>
                <a:gd name="connsiteX265" fmla="*/ 226940 w 801379"/>
                <a:gd name="connsiteY265" fmla="*/ 533843 h 1703611"/>
                <a:gd name="connsiteX266" fmla="*/ 134125 w 801379"/>
                <a:gd name="connsiteY266" fmla="*/ 642791 h 1703611"/>
                <a:gd name="connsiteX267" fmla="*/ 128984 w 801379"/>
                <a:gd name="connsiteY267" fmla="*/ 643500 h 1703611"/>
                <a:gd name="connsiteX268" fmla="*/ 222419 w 801379"/>
                <a:gd name="connsiteY268" fmla="*/ 523559 h 1703611"/>
                <a:gd name="connsiteX269" fmla="*/ 215150 w 801379"/>
                <a:gd name="connsiteY269" fmla="*/ 516290 h 1703611"/>
                <a:gd name="connsiteX270" fmla="*/ 190151 w 801379"/>
                <a:gd name="connsiteY270" fmla="*/ 541023 h 1703611"/>
                <a:gd name="connsiteX271" fmla="*/ 180134 w 801379"/>
                <a:gd name="connsiteY271" fmla="*/ 551129 h 1703611"/>
                <a:gd name="connsiteX272" fmla="*/ 143611 w 801379"/>
                <a:gd name="connsiteY272" fmla="*/ 589336 h 1703611"/>
                <a:gd name="connsiteX273" fmla="*/ 151146 w 801379"/>
                <a:gd name="connsiteY273" fmla="*/ 574975 h 1703611"/>
                <a:gd name="connsiteX274" fmla="*/ 209476 w 801379"/>
                <a:gd name="connsiteY274" fmla="*/ 510528 h 1703611"/>
                <a:gd name="connsiteX275" fmla="*/ 213731 w 801379"/>
                <a:gd name="connsiteY275" fmla="*/ 498738 h 1703611"/>
                <a:gd name="connsiteX276" fmla="*/ 189530 w 801379"/>
                <a:gd name="connsiteY276" fmla="*/ 510351 h 1703611"/>
                <a:gd name="connsiteX277" fmla="*/ 142104 w 801379"/>
                <a:gd name="connsiteY277" fmla="*/ 551306 h 1703611"/>
                <a:gd name="connsiteX278" fmla="*/ 144408 w 801379"/>
                <a:gd name="connsiteY278" fmla="*/ 544658 h 1703611"/>
                <a:gd name="connsiteX279" fmla="*/ 174283 w 801379"/>
                <a:gd name="connsiteY279" fmla="*/ 519216 h 1703611"/>
                <a:gd name="connsiteX280" fmla="*/ 158149 w 801379"/>
                <a:gd name="connsiteY280" fmla="*/ 513365 h 1703611"/>
                <a:gd name="connsiteX281" fmla="*/ 164000 w 801379"/>
                <a:gd name="connsiteY281" fmla="*/ 522052 h 1703611"/>
                <a:gd name="connsiteX282" fmla="*/ 142901 w 801379"/>
                <a:gd name="connsiteY282" fmla="*/ 516734 h 1703611"/>
                <a:gd name="connsiteX283" fmla="*/ 82177 w 801379"/>
                <a:gd name="connsiteY283" fmla="*/ 539605 h 1703611"/>
                <a:gd name="connsiteX284" fmla="*/ 122512 w 801379"/>
                <a:gd name="connsiteY284" fmla="*/ 515670 h 1703611"/>
                <a:gd name="connsiteX285" fmla="*/ 123133 w 801379"/>
                <a:gd name="connsiteY285" fmla="*/ 495813 h 1703611"/>
                <a:gd name="connsiteX286" fmla="*/ 117371 w 801379"/>
                <a:gd name="connsiteY286" fmla="*/ 513365 h 1703611"/>
                <a:gd name="connsiteX287" fmla="*/ 108595 w 801379"/>
                <a:gd name="connsiteY287" fmla="*/ 487037 h 1703611"/>
                <a:gd name="connsiteX288" fmla="*/ 105669 w 801379"/>
                <a:gd name="connsiteY288" fmla="*/ 495813 h 1703611"/>
                <a:gd name="connsiteX289" fmla="*/ 99818 w 801379"/>
                <a:gd name="connsiteY289" fmla="*/ 481186 h 1703611"/>
                <a:gd name="connsiteX290" fmla="*/ 96893 w 801379"/>
                <a:gd name="connsiteY290" fmla="*/ 492887 h 1703611"/>
                <a:gd name="connsiteX291" fmla="*/ 93879 w 801379"/>
                <a:gd name="connsiteY291" fmla="*/ 472498 h 1703611"/>
                <a:gd name="connsiteX292" fmla="*/ 88117 w 801379"/>
                <a:gd name="connsiteY292" fmla="*/ 484111 h 1703611"/>
                <a:gd name="connsiteX293" fmla="*/ 85103 w 801379"/>
                <a:gd name="connsiteY293" fmla="*/ 466647 h 1703611"/>
                <a:gd name="connsiteX294" fmla="*/ 79341 w 801379"/>
                <a:gd name="connsiteY294" fmla="*/ 475335 h 1703611"/>
                <a:gd name="connsiteX295" fmla="*/ 71983 w 801379"/>
                <a:gd name="connsiteY295" fmla="*/ 454946 h 1703611"/>
                <a:gd name="connsiteX296" fmla="*/ 70476 w 801379"/>
                <a:gd name="connsiteY296" fmla="*/ 466647 h 1703611"/>
                <a:gd name="connsiteX297" fmla="*/ 67551 w 801379"/>
                <a:gd name="connsiteY297" fmla="*/ 454946 h 1703611"/>
                <a:gd name="connsiteX298" fmla="*/ 61789 w 801379"/>
                <a:gd name="connsiteY298" fmla="*/ 454946 h 1703611"/>
                <a:gd name="connsiteX299" fmla="*/ 57356 w 801379"/>
                <a:gd name="connsiteY299" fmla="*/ 463722 h 1703611"/>
                <a:gd name="connsiteX300" fmla="*/ 54608 w 801379"/>
                <a:gd name="connsiteY300" fmla="*/ 455123 h 1703611"/>
                <a:gd name="connsiteX301" fmla="*/ 36878 w 801379"/>
                <a:gd name="connsiteY301" fmla="*/ 472498 h 1703611"/>
                <a:gd name="connsiteX302" fmla="*/ 32535 w 801379"/>
                <a:gd name="connsiteY302" fmla="*/ 460797 h 1703611"/>
                <a:gd name="connsiteX303" fmla="*/ 23758 w 801379"/>
                <a:gd name="connsiteY303" fmla="*/ 499802 h 1703611"/>
                <a:gd name="connsiteX304" fmla="*/ 29698 w 801379"/>
                <a:gd name="connsiteY304" fmla="*/ 505919 h 1703611"/>
                <a:gd name="connsiteX305" fmla="*/ 26684 w 801379"/>
                <a:gd name="connsiteY305" fmla="*/ 529499 h 1703611"/>
                <a:gd name="connsiteX306" fmla="*/ 20833 w 801379"/>
                <a:gd name="connsiteY306" fmla="*/ 566022 h 1703611"/>
                <a:gd name="connsiteX307" fmla="*/ 35460 w 801379"/>
                <a:gd name="connsiteY307" fmla="*/ 538275 h 1703611"/>
                <a:gd name="connsiteX308" fmla="*/ 26418 w 801379"/>
                <a:gd name="connsiteY308" fmla="*/ 569568 h 1703611"/>
                <a:gd name="connsiteX309" fmla="*/ 20656 w 801379"/>
                <a:gd name="connsiteY309" fmla="*/ 576128 h 1703611"/>
                <a:gd name="connsiteX310" fmla="*/ 23758 w 801379"/>
                <a:gd name="connsiteY310" fmla="*/ 582156 h 1703611"/>
                <a:gd name="connsiteX311" fmla="*/ 26684 w 801379"/>
                <a:gd name="connsiteY311" fmla="*/ 576394 h 1703611"/>
                <a:gd name="connsiteX312" fmla="*/ 20656 w 801379"/>
                <a:gd name="connsiteY312" fmla="*/ 605736 h 1703611"/>
                <a:gd name="connsiteX313" fmla="*/ 23670 w 801379"/>
                <a:gd name="connsiteY313" fmla="*/ 623111 h 1703611"/>
                <a:gd name="connsiteX314" fmla="*/ 20567 w 801379"/>
                <a:gd name="connsiteY314" fmla="*/ 684722 h 1703611"/>
                <a:gd name="connsiteX315" fmla="*/ 23670 w 801379"/>
                <a:gd name="connsiteY315" fmla="*/ 688888 h 1703611"/>
                <a:gd name="connsiteX316" fmla="*/ 23670 w 801379"/>
                <a:gd name="connsiteY316" fmla="*/ 671336 h 1703611"/>
                <a:gd name="connsiteX317" fmla="*/ 29432 w 801379"/>
                <a:gd name="connsiteY317" fmla="*/ 683037 h 1703611"/>
                <a:gd name="connsiteX318" fmla="*/ 33155 w 801379"/>
                <a:gd name="connsiteY318" fmla="*/ 638536 h 1703611"/>
                <a:gd name="connsiteX319" fmla="*/ 41134 w 801379"/>
                <a:gd name="connsiteY319" fmla="*/ 612917 h 1703611"/>
                <a:gd name="connsiteX320" fmla="*/ 38208 w 801379"/>
                <a:gd name="connsiteY320" fmla="*/ 741545 h 1703611"/>
                <a:gd name="connsiteX321" fmla="*/ 32357 w 801379"/>
                <a:gd name="connsiteY321" fmla="*/ 728425 h 1703611"/>
                <a:gd name="connsiteX322" fmla="*/ 32357 w 801379"/>
                <a:gd name="connsiteY322" fmla="*/ 686051 h 1703611"/>
                <a:gd name="connsiteX323" fmla="*/ 29432 w 801379"/>
                <a:gd name="connsiteY323" fmla="*/ 686051 h 1703611"/>
                <a:gd name="connsiteX324" fmla="*/ 29432 w 801379"/>
                <a:gd name="connsiteY324" fmla="*/ 694828 h 1703611"/>
                <a:gd name="connsiteX325" fmla="*/ 26595 w 801379"/>
                <a:gd name="connsiteY325" fmla="*/ 694828 h 1703611"/>
                <a:gd name="connsiteX326" fmla="*/ 23670 w 801379"/>
                <a:gd name="connsiteY326" fmla="*/ 688977 h 1703611"/>
                <a:gd name="connsiteX327" fmla="*/ 56470 w 801379"/>
                <a:gd name="connsiteY327" fmla="*/ 815477 h 1703611"/>
                <a:gd name="connsiteX328" fmla="*/ 71008 w 801379"/>
                <a:gd name="connsiteY328" fmla="*/ 843313 h 1703611"/>
                <a:gd name="connsiteX329" fmla="*/ 159035 w 801379"/>
                <a:gd name="connsiteY329" fmla="*/ 805460 h 1703611"/>
                <a:gd name="connsiteX330" fmla="*/ 231195 w 801379"/>
                <a:gd name="connsiteY330" fmla="*/ 788440 h 1703611"/>
                <a:gd name="connsiteX331" fmla="*/ 225433 w 801379"/>
                <a:gd name="connsiteY331" fmla="*/ 795620 h 1703611"/>
                <a:gd name="connsiteX332" fmla="*/ 169850 w 801379"/>
                <a:gd name="connsiteY332" fmla="*/ 810336 h 1703611"/>
                <a:gd name="connsiteX333" fmla="*/ 82089 w 801379"/>
                <a:gd name="connsiteY333" fmla="*/ 855724 h 1703611"/>
                <a:gd name="connsiteX334" fmla="*/ 187403 w 801379"/>
                <a:gd name="connsiteY334" fmla="*/ 1197728 h 1703611"/>
                <a:gd name="connsiteX335" fmla="*/ 196090 w 801379"/>
                <a:gd name="connsiteY335" fmla="*/ 1197728 h 1703611"/>
                <a:gd name="connsiteX336" fmla="*/ 193253 w 801379"/>
                <a:gd name="connsiteY336" fmla="*/ 1174413 h 1703611"/>
                <a:gd name="connsiteX337" fmla="*/ 199104 w 801379"/>
                <a:gd name="connsiteY337" fmla="*/ 1194891 h 1703611"/>
                <a:gd name="connsiteX338" fmla="*/ 217632 w 801379"/>
                <a:gd name="connsiteY338" fmla="*/ 1188420 h 1703611"/>
                <a:gd name="connsiteX339" fmla="*/ 229599 w 801379"/>
                <a:gd name="connsiteY339" fmla="*/ 1182835 h 1703611"/>
                <a:gd name="connsiteX340" fmla="*/ 234120 w 801379"/>
                <a:gd name="connsiteY340" fmla="*/ 1178757 h 1703611"/>
                <a:gd name="connsiteX341" fmla="*/ 225433 w 801379"/>
                <a:gd name="connsiteY341" fmla="*/ 1148085 h 1703611"/>
                <a:gd name="connsiteX342" fmla="*/ 241478 w 801379"/>
                <a:gd name="connsiteY342" fmla="*/ 1177250 h 1703611"/>
                <a:gd name="connsiteX343" fmla="*/ 240060 w 801379"/>
                <a:gd name="connsiteY343" fmla="*/ 1148085 h 1703611"/>
                <a:gd name="connsiteX344" fmla="*/ 250254 w 801379"/>
                <a:gd name="connsiteY344" fmla="*/ 1174325 h 1703611"/>
                <a:gd name="connsiteX345" fmla="*/ 257612 w 801379"/>
                <a:gd name="connsiteY345" fmla="*/ 1169715 h 1703611"/>
                <a:gd name="connsiteX346" fmla="*/ 254687 w 801379"/>
                <a:gd name="connsiteY346" fmla="*/ 1153847 h 1703611"/>
                <a:gd name="connsiteX347" fmla="*/ 260537 w 801379"/>
                <a:gd name="connsiteY347" fmla="*/ 1168474 h 1703611"/>
                <a:gd name="connsiteX348" fmla="*/ 268959 w 801379"/>
                <a:gd name="connsiteY348" fmla="*/ 1165194 h 1703611"/>
                <a:gd name="connsiteX349" fmla="*/ 266388 w 801379"/>
                <a:gd name="connsiteY349" fmla="*/ 1142234 h 1703611"/>
                <a:gd name="connsiteX350" fmla="*/ 272239 w 801379"/>
                <a:gd name="connsiteY350" fmla="*/ 1162712 h 1703611"/>
                <a:gd name="connsiteX351" fmla="*/ 280483 w 801379"/>
                <a:gd name="connsiteY351" fmla="*/ 1159343 h 1703611"/>
                <a:gd name="connsiteX352" fmla="*/ 281015 w 801379"/>
                <a:gd name="connsiteY352" fmla="*/ 1145248 h 1703611"/>
                <a:gd name="connsiteX353" fmla="*/ 283941 w 801379"/>
                <a:gd name="connsiteY353" fmla="*/ 1154024 h 1703611"/>
                <a:gd name="connsiteX354" fmla="*/ 294312 w 801379"/>
                <a:gd name="connsiteY354" fmla="*/ 1151099 h 1703611"/>
                <a:gd name="connsiteX355" fmla="*/ 292717 w 801379"/>
                <a:gd name="connsiteY355" fmla="*/ 1136472 h 1703611"/>
                <a:gd name="connsiteX356" fmla="*/ 304330 w 801379"/>
                <a:gd name="connsiteY356" fmla="*/ 1148173 h 1703611"/>
                <a:gd name="connsiteX357" fmla="*/ 301493 w 801379"/>
                <a:gd name="connsiteY357" fmla="*/ 1121845 h 1703611"/>
                <a:gd name="connsiteX358" fmla="*/ 307344 w 801379"/>
                <a:gd name="connsiteY358" fmla="*/ 1142323 h 1703611"/>
                <a:gd name="connsiteX359" fmla="*/ 316120 w 801379"/>
                <a:gd name="connsiteY359" fmla="*/ 1142323 h 1703611"/>
                <a:gd name="connsiteX360" fmla="*/ 313283 w 801379"/>
                <a:gd name="connsiteY360" fmla="*/ 1115994 h 1703611"/>
                <a:gd name="connsiteX361" fmla="*/ 319134 w 801379"/>
                <a:gd name="connsiteY361" fmla="*/ 1136472 h 1703611"/>
                <a:gd name="connsiteX362" fmla="*/ 330747 w 801379"/>
                <a:gd name="connsiteY362" fmla="*/ 1132128 h 1703611"/>
                <a:gd name="connsiteX363" fmla="*/ 297770 w 801379"/>
                <a:gd name="connsiteY363" fmla="*/ 1024864 h 1703611"/>
                <a:gd name="connsiteX364" fmla="*/ 272416 w 801379"/>
                <a:gd name="connsiteY364" fmla="*/ 893842 h 1703611"/>
                <a:gd name="connsiteX365" fmla="*/ 277292 w 801379"/>
                <a:gd name="connsiteY365" fmla="*/ 901998 h 1703611"/>
                <a:gd name="connsiteX366" fmla="*/ 319843 w 801379"/>
                <a:gd name="connsiteY366" fmla="*/ 1099151 h 1703611"/>
                <a:gd name="connsiteX367" fmla="*/ 335179 w 801379"/>
                <a:gd name="connsiteY367" fmla="*/ 1130533 h 1703611"/>
                <a:gd name="connsiteX368" fmla="*/ 333761 w 801379"/>
                <a:gd name="connsiteY368" fmla="*/ 1104293 h 1703611"/>
                <a:gd name="connsiteX369" fmla="*/ 346881 w 801379"/>
                <a:gd name="connsiteY369" fmla="*/ 1124770 h 1703611"/>
                <a:gd name="connsiteX370" fmla="*/ 348388 w 801379"/>
                <a:gd name="connsiteY370" fmla="*/ 1098531 h 1703611"/>
                <a:gd name="connsiteX371" fmla="*/ 358582 w 801379"/>
                <a:gd name="connsiteY371" fmla="*/ 1118920 h 1703611"/>
                <a:gd name="connsiteX372" fmla="*/ 360089 w 801379"/>
                <a:gd name="connsiteY372" fmla="*/ 1092680 h 1703611"/>
                <a:gd name="connsiteX373" fmla="*/ 365940 w 801379"/>
                <a:gd name="connsiteY373" fmla="*/ 1110232 h 1703611"/>
                <a:gd name="connsiteX374" fmla="*/ 377376 w 801379"/>
                <a:gd name="connsiteY374" fmla="*/ 1105445 h 1703611"/>
                <a:gd name="connsiteX375" fmla="*/ 371791 w 801379"/>
                <a:gd name="connsiteY375" fmla="*/ 1083904 h 1703611"/>
                <a:gd name="connsiteX376" fmla="*/ 380567 w 801379"/>
                <a:gd name="connsiteY376" fmla="*/ 1104381 h 1703611"/>
                <a:gd name="connsiteX377" fmla="*/ 391914 w 801379"/>
                <a:gd name="connsiteY377" fmla="*/ 1101101 h 1703611"/>
                <a:gd name="connsiteX378" fmla="*/ 386418 w 801379"/>
                <a:gd name="connsiteY378" fmla="*/ 1075127 h 1703611"/>
                <a:gd name="connsiteX379" fmla="*/ 399538 w 801379"/>
                <a:gd name="connsiteY379" fmla="*/ 1095605 h 1703611"/>
                <a:gd name="connsiteX380" fmla="*/ 418420 w 801379"/>
                <a:gd name="connsiteY380" fmla="*/ 1082219 h 1703611"/>
                <a:gd name="connsiteX381" fmla="*/ 412835 w 801379"/>
                <a:gd name="connsiteY381" fmla="*/ 1060501 h 1703611"/>
                <a:gd name="connsiteX382" fmla="*/ 421611 w 801379"/>
                <a:gd name="connsiteY382" fmla="*/ 1080978 h 1703611"/>
                <a:gd name="connsiteX383" fmla="*/ 424536 w 801379"/>
                <a:gd name="connsiteY383" fmla="*/ 1048799 h 1703611"/>
                <a:gd name="connsiteX384" fmla="*/ 434731 w 801379"/>
                <a:gd name="connsiteY384" fmla="*/ 1072202 h 1703611"/>
                <a:gd name="connsiteX385" fmla="*/ 436238 w 801379"/>
                <a:gd name="connsiteY385" fmla="*/ 1040112 h 1703611"/>
                <a:gd name="connsiteX386" fmla="*/ 449358 w 801379"/>
                <a:gd name="connsiteY386" fmla="*/ 1060501 h 1703611"/>
                <a:gd name="connsiteX387" fmla="*/ 453790 w 801379"/>
                <a:gd name="connsiteY387" fmla="*/ 1048888 h 1703611"/>
                <a:gd name="connsiteX388" fmla="*/ 458134 w 801379"/>
                <a:gd name="connsiteY388" fmla="*/ 1054738 h 1703611"/>
                <a:gd name="connsiteX389" fmla="*/ 476661 w 801379"/>
                <a:gd name="connsiteY389" fmla="*/ 1030626 h 1703611"/>
                <a:gd name="connsiteX390" fmla="*/ 459996 w 801379"/>
                <a:gd name="connsiteY390" fmla="*/ 964583 h 1703611"/>
                <a:gd name="connsiteX391" fmla="*/ 474179 w 801379"/>
                <a:gd name="connsiteY391" fmla="*/ 958289 h 1703611"/>
                <a:gd name="connsiteX392" fmla="*/ 478523 w 801379"/>
                <a:gd name="connsiteY392" fmla="*/ 1028410 h 1703611"/>
                <a:gd name="connsiteX393" fmla="*/ 485881 w 801379"/>
                <a:gd name="connsiteY393" fmla="*/ 1016708 h 1703611"/>
                <a:gd name="connsiteX394" fmla="*/ 491643 w 801379"/>
                <a:gd name="connsiteY394" fmla="*/ 1022559 h 1703611"/>
                <a:gd name="connsiteX395" fmla="*/ 479941 w 801379"/>
                <a:gd name="connsiteY395" fmla="*/ 975842 h 1703611"/>
                <a:gd name="connsiteX396" fmla="*/ 471254 w 801379"/>
                <a:gd name="connsiteY396" fmla="*/ 987543 h 1703611"/>
                <a:gd name="connsiteX397" fmla="*/ 481448 w 801379"/>
                <a:gd name="connsiteY397" fmla="*/ 967066 h 1703611"/>
                <a:gd name="connsiteX398" fmla="*/ 494657 w 801379"/>
                <a:gd name="connsiteY398" fmla="*/ 1013783 h 1703611"/>
                <a:gd name="connsiteX399" fmla="*/ 500064 w 801379"/>
                <a:gd name="connsiteY399" fmla="*/ 1008907 h 1703611"/>
                <a:gd name="connsiteX400" fmla="*/ 481005 w 801379"/>
                <a:gd name="connsiteY400" fmla="*/ 941446 h 1703611"/>
                <a:gd name="connsiteX401" fmla="*/ 477105 w 801379"/>
                <a:gd name="connsiteY401" fmla="*/ 923096 h 1703611"/>
                <a:gd name="connsiteX402" fmla="*/ 465403 w 801379"/>
                <a:gd name="connsiteY402" fmla="*/ 926021 h 1703611"/>
                <a:gd name="connsiteX403" fmla="*/ 471254 w 801379"/>
                <a:gd name="connsiteY403" fmla="*/ 905544 h 1703611"/>
                <a:gd name="connsiteX404" fmla="*/ 452017 w 801379"/>
                <a:gd name="connsiteY404" fmla="*/ 919905 h 1703611"/>
                <a:gd name="connsiteX405" fmla="*/ 444925 w 801379"/>
                <a:gd name="connsiteY405" fmla="*/ 931784 h 1703611"/>
                <a:gd name="connsiteX406" fmla="*/ 408402 w 801379"/>
                <a:gd name="connsiteY406" fmla="*/ 770976 h 1703611"/>
                <a:gd name="connsiteX407" fmla="*/ 401133 w 801379"/>
                <a:gd name="connsiteY407" fmla="*/ 772483 h 1703611"/>
                <a:gd name="connsiteX408" fmla="*/ 424448 w 801379"/>
                <a:gd name="connsiteY408" fmla="*/ 889410 h 1703611"/>
                <a:gd name="connsiteX409" fmla="*/ 420636 w 801379"/>
                <a:gd name="connsiteY409" fmla="*/ 884446 h 1703611"/>
                <a:gd name="connsiteX410" fmla="*/ 408136 w 801379"/>
                <a:gd name="connsiteY410" fmla="*/ 838437 h 1703611"/>
                <a:gd name="connsiteX411" fmla="*/ 396701 w 801379"/>
                <a:gd name="connsiteY411" fmla="*/ 750144 h 1703611"/>
                <a:gd name="connsiteX412" fmla="*/ 401045 w 801379"/>
                <a:gd name="connsiteY412" fmla="*/ 734542 h 1703611"/>
                <a:gd name="connsiteX413" fmla="*/ 398119 w 801379"/>
                <a:gd name="connsiteY413" fmla="*/ 709632 h 1703611"/>
                <a:gd name="connsiteX414" fmla="*/ 405388 w 801379"/>
                <a:gd name="connsiteY414" fmla="*/ 738797 h 1703611"/>
                <a:gd name="connsiteX415" fmla="*/ 409821 w 801379"/>
                <a:gd name="connsiteY415" fmla="*/ 697930 h 1703611"/>
                <a:gd name="connsiteX416" fmla="*/ 415672 w 801379"/>
                <a:gd name="connsiteY416" fmla="*/ 724259 h 1703611"/>
                <a:gd name="connsiteX417" fmla="*/ 421522 w 801379"/>
                <a:gd name="connsiteY417" fmla="*/ 686229 h 1703611"/>
                <a:gd name="connsiteX418" fmla="*/ 424448 w 801379"/>
                <a:gd name="connsiteY418" fmla="*/ 706706 h 1703611"/>
                <a:gd name="connsiteX419" fmla="*/ 430298 w 801379"/>
                <a:gd name="connsiteY419" fmla="*/ 706706 h 1703611"/>
                <a:gd name="connsiteX420" fmla="*/ 430298 w 801379"/>
                <a:gd name="connsiteY420" fmla="*/ 727184 h 1703611"/>
                <a:gd name="connsiteX421" fmla="*/ 424536 w 801379"/>
                <a:gd name="connsiteY421" fmla="*/ 718408 h 1703611"/>
                <a:gd name="connsiteX422" fmla="*/ 409909 w 801379"/>
                <a:gd name="connsiteY422" fmla="*/ 753424 h 1703611"/>
                <a:gd name="connsiteX423" fmla="*/ 436238 w 801379"/>
                <a:gd name="connsiteY423" fmla="*/ 706618 h 1703611"/>
                <a:gd name="connsiteX424" fmla="*/ 430387 w 801379"/>
                <a:gd name="connsiteY424" fmla="*/ 706618 h 1703611"/>
                <a:gd name="connsiteX425" fmla="*/ 246886 w 801379"/>
                <a:gd name="connsiteY425" fmla="*/ 398654 h 1703611"/>
                <a:gd name="connsiteX426" fmla="*/ 241478 w 801379"/>
                <a:gd name="connsiteY426" fmla="*/ 376226 h 1703611"/>
                <a:gd name="connsiteX427" fmla="*/ 223483 w 801379"/>
                <a:gd name="connsiteY427" fmla="*/ 341565 h 1703611"/>
                <a:gd name="connsiteX428" fmla="*/ 197775 w 801379"/>
                <a:gd name="connsiteY428" fmla="*/ 153897 h 1703611"/>
                <a:gd name="connsiteX429" fmla="*/ 97248 w 801379"/>
                <a:gd name="connsiteY429" fmla="*/ 193612 h 1703611"/>
                <a:gd name="connsiteX430" fmla="*/ 158858 w 801379"/>
                <a:gd name="connsiteY430" fmla="*/ 417891 h 1703611"/>
                <a:gd name="connsiteX431" fmla="*/ 187580 w 801379"/>
                <a:gd name="connsiteY431" fmla="*/ 449095 h 1703611"/>
                <a:gd name="connsiteX432" fmla="*/ 187580 w 801379"/>
                <a:gd name="connsiteY432" fmla="*/ 431543 h 1703611"/>
                <a:gd name="connsiteX433" fmla="*/ 209565 w 801379"/>
                <a:gd name="connsiteY433" fmla="*/ 475335 h 1703611"/>
                <a:gd name="connsiteX434" fmla="*/ 205132 w 801379"/>
                <a:gd name="connsiteY434" fmla="*/ 462215 h 1703611"/>
                <a:gd name="connsiteX435" fmla="*/ 211072 w 801379"/>
                <a:gd name="connsiteY435" fmla="*/ 451932 h 1703611"/>
                <a:gd name="connsiteX436" fmla="*/ 216834 w 801379"/>
                <a:gd name="connsiteY436" fmla="*/ 454946 h 1703611"/>
                <a:gd name="connsiteX437" fmla="*/ 213997 w 801379"/>
                <a:gd name="connsiteY437" fmla="*/ 431543 h 1703611"/>
                <a:gd name="connsiteX438" fmla="*/ 219848 w 801379"/>
                <a:gd name="connsiteY438" fmla="*/ 449095 h 1703611"/>
                <a:gd name="connsiteX439" fmla="*/ 228358 w 801379"/>
                <a:gd name="connsiteY439" fmla="*/ 444308 h 1703611"/>
                <a:gd name="connsiteX440" fmla="*/ 222773 w 801379"/>
                <a:gd name="connsiteY440" fmla="*/ 428706 h 1703611"/>
                <a:gd name="connsiteX441" fmla="*/ 231550 w 801379"/>
                <a:gd name="connsiteY441" fmla="*/ 443333 h 1703611"/>
                <a:gd name="connsiteX442" fmla="*/ 243251 w 801379"/>
                <a:gd name="connsiteY442" fmla="*/ 434557 h 1703611"/>
                <a:gd name="connsiteX443" fmla="*/ 251939 w 801379"/>
                <a:gd name="connsiteY443" fmla="*/ 440408 h 1703611"/>
                <a:gd name="connsiteX444" fmla="*/ 243162 w 801379"/>
                <a:gd name="connsiteY444" fmla="*/ 402466 h 1703611"/>
                <a:gd name="connsiteX445" fmla="*/ 252027 w 801379"/>
                <a:gd name="connsiteY445" fmla="*/ 406367 h 1703611"/>
                <a:gd name="connsiteX446" fmla="*/ 254864 w 801379"/>
                <a:gd name="connsiteY446" fmla="*/ 403885 h 1703611"/>
                <a:gd name="connsiteX447" fmla="*/ 246974 w 801379"/>
                <a:gd name="connsiteY447" fmla="*/ 398654 h 1703611"/>
                <a:gd name="connsiteX448" fmla="*/ 353884 w 801379"/>
                <a:gd name="connsiteY448" fmla="*/ 212582 h 1703611"/>
                <a:gd name="connsiteX449" fmla="*/ 343778 w 801379"/>
                <a:gd name="connsiteY449" fmla="*/ 212139 h 1703611"/>
                <a:gd name="connsiteX450" fmla="*/ 345196 w 801379"/>
                <a:gd name="connsiteY450" fmla="*/ 289883 h 1703611"/>
                <a:gd name="connsiteX451" fmla="*/ 374627 w 801379"/>
                <a:gd name="connsiteY451" fmla="*/ 330484 h 1703611"/>
                <a:gd name="connsiteX452" fmla="*/ 381897 w 801379"/>
                <a:gd name="connsiteY452" fmla="*/ 335005 h 1703611"/>
                <a:gd name="connsiteX453" fmla="*/ 386240 w 801379"/>
                <a:gd name="connsiteY453" fmla="*/ 326229 h 1703611"/>
                <a:gd name="connsiteX454" fmla="*/ 413987 w 801379"/>
                <a:gd name="connsiteY454" fmla="*/ 320378 h 1703611"/>
                <a:gd name="connsiteX455" fmla="*/ 421256 w 801379"/>
                <a:gd name="connsiteY455" fmla="*/ 326229 h 1703611"/>
                <a:gd name="connsiteX456" fmla="*/ 412569 w 801379"/>
                <a:gd name="connsiteY456" fmla="*/ 286692 h 1703611"/>
                <a:gd name="connsiteX457" fmla="*/ 415494 w 801379"/>
                <a:gd name="connsiteY457" fmla="*/ 286692 h 1703611"/>
                <a:gd name="connsiteX458" fmla="*/ 415494 w 801379"/>
                <a:gd name="connsiteY458" fmla="*/ 291124 h 1703611"/>
                <a:gd name="connsiteX459" fmla="*/ 418420 w 801379"/>
                <a:gd name="connsiteY459" fmla="*/ 289617 h 1703611"/>
                <a:gd name="connsiteX460" fmla="*/ 414076 w 801379"/>
                <a:gd name="connsiteY460" fmla="*/ 238467 h 1703611"/>
                <a:gd name="connsiteX461" fmla="*/ 410619 w 801379"/>
                <a:gd name="connsiteY461" fmla="*/ 241127 h 1703611"/>
                <a:gd name="connsiteX462" fmla="*/ 406718 w 801379"/>
                <a:gd name="connsiteY462" fmla="*/ 261871 h 1703611"/>
                <a:gd name="connsiteX463" fmla="*/ 403793 w 801379"/>
                <a:gd name="connsiteY463" fmla="*/ 232705 h 1703611"/>
                <a:gd name="connsiteX464" fmla="*/ 403793 w 801379"/>
                <a:gd name="connsiteY464" fmla="*/ 254690 h 1703611"/>
                <a:gd name="connsiteX465" fmla="*/ 400867 w 801379"/>
                <a:gd name="connsiteY465" fmla="*/ 264885 h 1703611"/>
                <a:gd name="connsiteX466" fmla="*/ 389166 w 801379"/>
                <a:gd name="connsiteY466" fmla="*/ 226855 h 1703611"/>
                <a:gd name="connsiteX467" fmla="*/ 392003 w 801379"/>
                <a:gd name="connsiteY467" fmla="*/ 242988 h 1703611"/>
                <a:gd name="connsiteX468" fmla="*/ 386240 w 801379"/>
                <a:gd name="connsiteY468" fmla="*/ 244407 h 1703611"/>
                <a:gd name="connsiteX469" fmla="*/ 386240 w 801379"/>
                <a:gd name="connsiteY469" fmla="*/ 223929 h 1703611"/>
                <a:gd name="connsiteX470" fmla="*/ 381897 w 801379"/>
                <a:gd name="connsiteY470" fmla="*/ 241481 h 1703611"/>
                <a:gd name="connsiteX471" fmla="*/ 377464 w 801379"/>
                <a:gd name="connsiteY471" fmla="*/ 221004 h 1703611"/>
                <a:gd name="connsiteX472" fmla="*/ 368777 w 801379"/>
                <a:gd name="connsiteY472" fmla="*/ 235631 h 1703611"/>
                <a:gd name="connsiteX473" fmla="*/ 362926 w 801379"/>
                <a:gd name="connsiteY473" fmla="*/ 218078 h 1703611"/>
                <a:gd name="connsiteX474" fmla="*/ 360001 w 801379"/>
                <a:gd name="connsiteY474" fmla="*/ 232705 h 1703611"/>
                <a:gd name="connsiteX475" fmla="*/ 360001 w 801379"/>
                <a:gd name="connsiteY475" fmla="*/ 215153 h 1703611"/>
                <a:gd name="connsiteX476" fmla="*/ 354150 w 801379"/>
                <a:gd name="connsiteY476" fmla="*/ 226855 h 1703611"/>
                <a:gd name="connsiteX477" fmla="*/ 353884 w 801379"/>
                <a:gd name="connsiteY477" fmla="*/ 212582 h 1703611"/>
                <a:gd name="connsiteX478" fmla="*/ 84660 w 801379"/>
                <a:gd name="connsiteY478" fmla="*/ 245027 h 1703611"/>
                <a:gd name="connsiteX479" fmla="*/ 14539 w 801379"/>
                <a:gd name="connsiteY479" fmla="*/ 331193 h 1703611"/>
                <a:gd name="connsiteX480" fmla="*/ 20833 w 801379"/>
                <a:gd name="connsiteY480" fmla="*/ 340945 h 1703611"/>
                <a:gd name="connsiteX481" fmla="*/ 15071 w 801379"/>
                <a:gd name="connsiteY481" fmla="*/ 316034 h 1703611"/>
                <a:gd name="connsiteX482" fmla="*/ 20833 w 801379"/>
                <a:gd name="connsiteY482" fmla="*/ 314616 h 1703611"/>
                <a:gd name="connsiteX483" fmla="*/ 66398 w 801379"/>
                <a:gd name="connsiteY483" fmla="*/ 428352 h 1703611"/>
                <a:gd name="connsiteX484" fmla="*/ 89447 w 801379"/>
                <a:gd name="connsiteY484" fmla="*/ 449272 h 1703611"/>
                <a:gd name="connsiteX485" fmla="*/ 92372 w 801379"/>
                <a:gd name="connsiteY485" fmla="*/ 443244 h 1703611"/>
                <a:gd name="connsiteX486" fmla="*/ 123044 w 801379"/>
                <a:gd name="connsiteY486" fmla="*/ 481186 h 1703611"/>
                <a:gd name="connsiteX487" fmla="*/ 117282 w 801379"/>
                <a:gd name="connsiteY487" fmla="*/ 472498 h 1703611"/>
                <a:gd name="connsiteX488" fmla="*/ 128984 w 801379"/>
                <a:gd name="connsiteY488" fmla="*/ 457871 h 1703611"/>
                <a:gd name="connsiteX489" fmla="*/ 145029 w 801379"/>
                <a:gd name="connsiteY489" fmla="*/ 451932 h 1703611"/>
                <a:gd name="connsiteX490" fmla="*/ 147954 w 801379"/>
                <a:gd name="connsiteY490" fmla="*/ 457783 h 1703611"/>
                <a:gd name="connsiteX491" fmla="*/ 142192 w 801379"/>
                <a:gd name="connsiteY491" fmla="*/ 440319 h 1703611"/>
                <a:gd name="connsiteX492" fmla="*/ 136607 w 801379"/>
                <a:gd name="connsiteY492" fmla="*/ 405126 h 1703611"/>
                <a:gd name="connsiteX493" fmla="*/ 86521 w 801379"/>
                <a:gd name="connsiteY493" fmla="*/ 259034 h 1703611"/>
                <a:gd name="connsiteX494" fmla="*/ 84571 w 801379"/>
                <a:gd name="connsiteY494" fmla="*/ 244939 h 1703611"/>
                <a:gd name="connsiteX495" fmla="*/ 424359 w 801379"/>
                <a:gd name="connsiteY495" fmla="*/ 282526 h 1703611"/>
                <a:gd name="connsiteX496" fmla="*/ 424359 w 801379"/>
                <a:gd name="connsiteY496" fmla="*/ 329332 h 1703611"/>
                <a:gd name="connsiteX497" fmla="*/ 436061 w 801379"/>
                <a:gd name="connsiteY497" fmla="*/ 332257 h 1703611"/>
                <a:gd name="connsiteX498" fmla="*/ 433224 w 801379"/>
                <a:gd name="connsiteY498" fmla="*/ 308854 h 1703611"/>
                <a:gd name="connsiteX499" fmla="*/ 439075 w 801379"/>
                <a:gd name="connsiteY499" fmla="*/ 313198 h 1703611"/>
                <a:gd name="connsiteX500" fmla="*/ 436061 w 801379"/>
                <a:gd name="connsiteY500" fmla="*/ 300078 h 1703611"/>
                <a:gd name="connsiteX501" fmla="*/ 430298 w 801379"/>
                <a:gd name="connsiteY501" fmla="*/ 305929 h 1703611"/>
                <a:gd name="connsiteX502" fmla="*/ 424448 w 801379"/>
                <a:gd name="connsiteY502" fmla="*/ 282526 h 1703611"/>
                <a:gd name="connsiteX503" fmla="*/ 421434 w 801379"/>
                <a:gd name="connsiteY503" fmla="*/ 338019 h 1703611"/>
                <a:gd name="connsiteX504" fmla="*/ 393332 w 801379"/>
                <a:gd name="connsiteY504" fmla="*/ 352735 h 1703611"/>
                <a:gd name="connsiteX505" fmla="*/ 415583 w 801379"/>
                <a:gd name="connsiteY505" fmla="*/ 346795 h 1703611"/>
                <a:gd name="connsiteX506" fmla="*/ 421345 w 801379"/>
                <a:gd name="connsiteY506" fmla="*/ 355571 h 1703611"/>
                <a:gd name="connsiteX507" fmla="*/ 421345 w 801379"/>
                <a:gd name="connsiteY507" fmla="*/ 338019 h 1703611"/>
                <a:gd name="connsiteX508" fmla="*/ 35549 w 801379"/>
                <a:gd name="connsiteY508" fmla="*/ 425781 h 1703611"/>
                <a:gd name="connsiteX509" fmla="*/ 29698 w 801379"/>
                <a:gd name="connsiteY509" fmla="*/ 405303 h 1703611"/>
                <a:gd name="connsiteX510" fmla="*/ 23847 w 801379"/>
                <a:gd name="connsiteY510" fmla="*/ 469662 h 1703611"/>
                <a:gd name="connsiteX511" fmla="*/ 29698 w 801379"/>
                <a:gd name="connsiteY511" fmla="*/ 434557 h 1703611"/>
                <a:gd name="connsiteX512" fmla="*/ 32623 w 801379"/>
                <a:gd name="connsiteY512" fmla="*/ 452109 h 1703611"/>
                <a:gd name="connsiteX513" fmla="*/ 46807 w 801379"/>
                <a:gd name="connsiteY513" fmla="*/ 448829 h 1703611"/>
                <a:gd name="connsiteX514" fmla="*/ 47250 w 801379"/>
                <a:gd name="connsiteY514" fmla="*/ 434557 h 1703611"/>
                <a:gd name="connsiteX515" fmla="*/ 50176 w 801379"/>
                <a:gd name="connsiteY515" fmla="*/ 446258 h 1703611"/>
                <a:gd name="connsiteX516" fmla="*/ 53278 w 801379"/>
                <a:gd name="connsiteY516" fmla="*/ 440674 h 1703611"/>
                <a:gd name="connsiteX517" fmla="*/ 61877 w 801379"/>
                <a:gd name="connsiteY517" fmla="*/ 443333 h 1703611"/>
                <a:gd name="connsiteX518" fmla="*/ 48757 w 801379"/>
                <a:gd name="connsiteY518" fmla="*/ 422944 h 1703611"/>
                <a:gd name="connsiteX519" fmla="*/ 44413 w 801379"/>
                <a:gd name="connsiteY519" fmla="*/ 431720 h 1703611"/>
                <a:gd name="connsiteX520" fmla="*/ 41399 w 801379"/>
                <a:gd name="connsiteY520" fmla="*/ 405480 h 1703611"/>
                <a:gd name="connsiteX521" fmla="*/ 35637 w 801379"/>
                <a:gd name="connsiteY521" fmla="*/ 425869 h 1703611"/>
                <a:gd name="connsiteX522" fmla="*/ 333672 w 801379"/>
                <a:gd name="connsiteY522" fmla="*/ 411154 h 1703611"/>
                <a:gd name="connsiteX523" fmla="*/ 307255 w 801379"/>
                <a:gd name="connsiteY523" fmla="*/ 418423 h 1703611"/>
                <a:gd name="connsiteX524" fmla="*/ 307432 w 801379"/>
                <a:gd name="connsiteY524" fmla="*/ 431543 h 1703611"/>
                <a:gd name="connsiteX525" fmla="*/ 313194 w 801379"/>
                <a:gd name="connsiteY525" fmla="*/ 431543 h 1703611"/>
                <a:gd name="connsiteX526" fmla="*/ 310269 w 801379"/>
                <a:gd name="connsiteY526" fmla="*/ 422767 h 1703611"/>
                <a:gd name="connsiteX527" fmla="*/ 318956 w 801379"/>
                <a:gd name="connsiteY527" fmla="*/ 428617 h 1703611"/>
                <a:gd name="connsiteX528" fmla="*/ 333672 w 801379"/>
                <a:gd name="connsiteY528" fmla="*/ 411154 h 1703611"/>
                <a:gd name="connsiteX529" fmla="*/ 251850 w 801379"/>
                <a:gd name="connsiteY529" fmla="*/ 463722 h 1703611"/>
                <a:gd name="connsiteX530" fmla="*/ 247417 w 801379"/>
                <a:gd name="connsiteY530" fmla="*/ 449184 h 1703611"/>
                <a:gd name="connsiteX531" fmla="*/ 230043 w 801379"/>
                <a:gd name="connsiteY531" fmla="*/ 484022 h 1703611"/>
                <a:gd name="connsiteX532" fmla="*/ 242187 w 801379"/>
                <a:gd name="connsiteY532" fmla="*/ 490937 h 1703611"/>
                <a:gd name="connsiteX533" fmla="*/ 247417 w 801379"/>
                <a:gd name="connsiteY533" fmla="*/ 498827 h 1703611"/>
                <a:gd name="connsiteX534" fmla="*/ 245910 w 801379"/>
                <a:gd name="connsiteY534" fmla="*/ 472587 h 1703611"/>
                <a:gd name="connsiteX535" fmla="*/ 260449 w 801379"/>
                <a:gd name="connsiteY535" fmla="*/ 493065 h 1703611"/>
                <a:gd name="connsiteX536" fmla="*/ 260449 w 801379"/>
                <a:gd name="connsiteY536" fmla="*/ 481363 h 1703611"/>
                <a:gd name="connsiteX537" fmla="*/ 266300 w 801379"/>
                <a:gd name="connsiteY537" fmla="*/ 484377 h 1703611"/>
                <a:gd name="connsiteX538" fmla="*/ 263463 w 801379"/>
                <a:gd name="connsiteY538" fmla="*/ 469750 h 1703611"/>
                <a:gd name="connsiteX539" fmla="*/ 266388 w 801379"/>
                <a:gd name="connsiteY539" fmla="*/ 475601 h 1703611"/>
                <a:gd name="connsiteX540" fmla="*/ 264881 w 801379"/>
                <a:gd name="connsiteY540" fmla="*/ 455212 h 1703611"/>
                <a:gd name="connsiteX541" fmla="*/ 260537 w 801379"/>
                <a:gd name="connsiteY541" fmla="*/ 466913 h 1703611"/>
                <a:gd name="connsiteX542" fmla="*/ 257523 w 801379"/>
                <a:gd name="connsiteY542" fmla="*/ 449450 h 1703611"/>
                <a:gd name="connsiteX543" fmla="*/ 251761 w 801379"/>
                <a:gd name="connsiteY543" fmla="*/ 464077 h 1703611"/>
                <a:gd name="connsiteX544" fmla="*/ 163556 w 801379"/>
                <a:gd name="connsiteY544" fmla="*/ 467357 h 1703611"/>
                <a:gd name="connsiteX545" fmla="*/ 132086 w 801379"/>
                <a:gd name="connsiteY545" fmla="*/ 476931 h 1703611"/>
                <a:gd name="connsiteX546" fmla="*/ 159745 w 801379"/>
                <a:gd name="connsiteY546" fmla="*/ 501841 h 1703611"/>
                <a:gd name="connsiteX547" fmla="*/ 158326 w 801379"/>
                <a:gd name="connsiteY547" fmla="*/ 475512 h 1703611"/>
                <a:gd name="connsiteX548" fmla="*/ 167102 w 801379"/>
                <a:gd name="connsiteY548" fmla="*/ 498915 h 1703611"/>
                <a:gd name="connsiteX549" fmla="*/ 163556 w 801379"/>
                <a:gd name="connsiteY549" fmla="*/ 467357 h 1703611"/>
                <a:gd name="connsiteX550" fmla="*/ 456450 w 801379"/>
                <a:gd name="connsiteY550" fmla="*/ 753247 h 1703611"/>
                <a:gd name="connsiteX551" fmla="*/ 465226 w 801379"/>
                <a:gd name="connsiteY551" fmla="*/ 709366 h 1703611"/>
                <a:gd name="connsiteX552" fmla="*/ 452549 w 801379"/>
                <a:gd name="connsiteY552" fmla="*/ 745180 h 1703611"/>
                <a:gd name="connsiteX553" fmla="*/ 456450 w 801379"/>
                <a:gd name="connsiteY553" fmla="*/ 753247 h 1703611"/>
                <a:gd name="connsiteX554" fmla="*/ 430210 w 801379"/>
                <a:gd name="connsiteY554" fmla="*/ 782412 h 1703611"/>
                <a:gd name="connsiteX555" fmla="*/ 428791 w 801379"/>
                <a:gd name="connsiteY555" fmla="*/ 753247 h 1703611"/>
                <a:gd name="connsiteX556" fmla="*/ 418597 w 801379"/>
                <a:gd name="connsiteY556" fmla="*/ 788351 h 1703611"/>
                <a:gd name="connsiteX557" fmla="*/ 424448 w 801379"/>
                <a:gd name="connsiteY557" fmla="*/ 776650 h 1703611"/>
                <a:gd name="connsiteX558" fmla="*/ 430210 w 801379"/>
                <a:gd name="connsiteY558" fmla="*/ 782500 h 1703611"/>
                <a:gd name="connsiteX559" fmla="*/ 453613 w 801379"/>
                <a:gd name="connsiteY559" fmla="*/ 767873 h 1703611"/>
                <a:gd name="connsiteX560" fmla="*/ 444837 w 801379"/>
                <a:gd name="connsiteY560" fmla="*/ 767873 h 1703611"/>
                <a:gd name="connsiteX561" fmla="*/ 433224 w 801379"/>
                <a:gd name="connsiteY561" fmla="*/ 794202 h 1703611"/>
                <a:gd name="connsiteX562" fmla="*/ 453613 w 801379"/>
                <a:gd name="connsiteY562" fmla="*/ 767873 h 1703611"/>
                <a:gd name="connsiteX563" fmla="*/ 436061 w 801379"/>
                <a:gd name="connsiteY563" fmla="*/ 855546 h 1703611"/>
                <a:gd name="connsiteX564" fmla="*/ 430210 w 801379"/>
                <a:gd name="connsiteY564" fmla="*/ 804396 h 1703611"/>
                <a:gd name="connsiteX565" fmla="*/ 424448 w 801379"/>
                <a:gd name="connsiteY565" fmla="*/ 800053 h 1703611"/>
                <a:gd name="connsiteX566" fmla="*/ 421256 w 801379"/>
                <a:gd name="connsiteY566" fmla="*/ 827711 h 1703611"/>
                <a:gd name="connsiteX567" fmla="*/ 430210 w 801379"/>
                <a:gd name="connsiteY567" fmla="*/ 829307 h 1703611"/>
                <a:gd name="connsiteX568" fmla="*/ 424182 w 801379"/>
                <a:gd name="connsiteY568" fmla="*/ 834005 h 1703611"/>
                <a:gd name="connsiteX569" fmla="*/ 427373 w 801379"/>
                <a:gd name="connsiteY569" fmla="*/ 855546 h 1703611"/>
                <a:gd name="connsiteX570" fmla="*/ 436149 w 801379"/>
                <a:gd name="connsiteY570" fmla="*/ 855546 h 1703611"/>
                <a:gd name="connsiteX571" fmla="*/ 430210 w 801379"/>
                <a:gd name="connsiteY571" fmla="*/ 862550 h 1703611"/>
                <a:gd name="connsiteX572" fmla="*/ 438986 w 801379"/>
                <a:gd name="connsiteY572" fmla="*/ 873099 h 1703611"/>
                <a:gd name="connsiteX573" fmla="*/ 433224 w 801379"/>
                <a:gd name="connsiteY573" fmla="*/ 877265 h 1703611"/>
                <a:gd name="connsiteX574" fmla="*/ 438986 w 801379"/>
                <a:gd name="connsiteY574" fmla="*/ 902264 h 1703611"/>
                <a:gd name="connsiteX575" fmla="*/ 450687 w 801379"/>
                <a:gd name="connsiteY575" fmla="*/ 899338 h 1703611"/>
                <a:gd name="connsiteX576" fmla="*/ 446255 w 801379"/>
                <a:gd name="connsiteY576" fmla="*/ 919727 h 1703611"/>
                <a:gd name="connsiteX577" fmla="*/ 468329 w 801379"/>
                <a:gd name="connsiteY577" fmla="*/ 892247 h 1703611"/>
                <a:gd name="connsiteX578" fmla="*/ 462832 w 801379"/>
                <a:gd name="connsiteY578" fmla="*/ 889144 h 1703611"/>
                <a:gd name="connsiteX579" fmla="*/ 464605 w 801379"/>
                <a:gd name="connsiteY579" fmla="*/ 880900 h 1703611"/>
                <a:gd name="connsiteX580" fmla="*/ 456450 w 801379"/>
                <a:gd name="connsiteY580" fmla="*/ 846593 h 1703611"/>
                <a:gd name="connsiteX581" fmla="*/ 444659 w 801379"/>
                <a:gd name="connsiteY581" fmla="*/ 853773 h 1703611"/>
                <a:gd name="connsiteX582" fmla="*/ 435972 w 801379"/>
                <a:gd name="connsiteY582" fmla="*/ 855369 h 1703611"/>
                <a:gd name="connsiteX583" fmla="*/ 272948 w 801379"/>
                <a:gd name="connsiteY583" fmla="*/ 1553738 h 1703611"/>
                <a:gd name="connsiteX584" fmla="*/ 343246 w 801379"/>
                <a:gd name="connsiteY584" fmla="*/ 1536097 h 1703611"/>
                <a:gd name="connsiteX585" fmla="*/ 490668 w 801379"/>
                <a:gd name="connsiteY585" fmla="*/ 1470055 h 1703611"/>
                <a:gd name="connsiteX586" fmla="*/ 642256 w 801379"/>
                <a:gd name="connsiteY586" fmla="*/ 1340894 h 1703611"/>
                <a:gd name="connsiteX587" fmla="*/ 596159 w 801379"/>
                <a:gd name="connsiteY587" fmla="*/ 1220333 h 1703611"/>
                <a:gd name="connsiteX588" fmla="*/ 523911 w 801379"/>
                <a:gd name="connsiteY588" fmla="*/ 982668 h 1703611"/>
                <a:gd name="connsiteX589" fmla="*/ 500419 w 801379"/>
                <a:gd name="connsiteY589" fmla="*/ 975487 h 1703611"/>
                <a:gd name="connsiteX590" fmla="*/ 520365 w 801379"/>
                <a:gd name="connsiteY590" fmla="*/ 989228 h 1703611"/>
                <a:gd name="connsiteX591" fmla="*/ 511589 w 801379"/>
                <a:gd name="connsiteY591" fmla="*/ 1014404 h 1703611"/>
                <a:gd name="connsiteX592" fmla="*/ 146004 w 801379"/>
                <a:gd name="connsiteY592" fmla="*/ 1233630 h 1703611"/>
                <a:gd name="connsiteX593" fmla="*/ 138558 w 801379"/>
                <a:gd name="connsiteY593" fmla="*/ 1280348 h 1703611"/>
                <a:gd name="connsiteX594" fmla="*/ 218341 w 801379"/>
                <a:gd name="connsiteY594" fmla="*/ 1440357 h 1703611"/>
                <a:gd name="connsiteX595" fmla="*/ 272948 w 801379"/>
                <a:gd name="connsiteY595" fmla="*/ 1553827 h 1703611"/>
                <a:gd name="connsiteX596" fmla="*/ 99818 w 801379"/>
                <a:gd name="connsiteY596" fmla="*/ 1165460 h 1703611"/>
                <a:gd name="connsiteX597" fmla="*/ 65246 w 801379"/>
                <a:gd name="connsiteY597" fmla="*/ 1199589 h 1703611"/>
                <a:gd name="connsiteX598" fmla="*/ 60281 w 801379"/>
                <a:gd name="connsiteY598" fmla="*/ 1226893 h 1703611"/>
                <a:gd name="connsiteX599" fmla="*/ 132530 w 801379"/>
                <a:gd name="connsiteY599" fmla="*/ 1359333 h 1703611"/>
                <a:gd name="connsiteX600" fmla="*/ 189176 w 801379"/>
                <a:gd name="connsiteY600" fmla="*/ 1516151 h 1703611"/>
                <a:gd name="connsiteX601" fmla="*/ 245999 w 801379"/>
                <a:gd name="connsiteY601" fmla="*/ 1522091 h 1703611"/>
                <a:gd name="connsiteX602" fmla="*/ 241124 w 801379"/>
                <a:gd name="connsiteY602" fmla="*/ 1513137 h 1703611"/>
                <a:gd name="connsiteX603" fmla="*/ 202118 w 801379"/>
                <a:gd name="connsiteY603" fmla="*/ 1516329 h 1703611"/>
                <a:gd name="connsiteX604" fmla="*/ 229865 w 801379"/>
                <a:gd name="connsiteY604" fmla="*/ 1510478 h 1703611"/>
                <a:gd name="connsiteX605" fmla="*/ 240060 w 801379"/>
                <a:gd name="connsiteY605" fmla="*/ 1506134 h 1703611"/>
                <a:gd name="connsiteX606" fmla="*/ 199193 w 801379"/>
                <a:gd name="connsiteY606" fmla="*/ 1501702 h 1703611"/>
                <a:gd name="connsiteX607" fmla="*/ 234209 w 801379"/>
                <a:gd name="connsiteY607" fmla="*/ 1495851 h 1703611"/>
                <a:gd name="connsiteX608" fmla="*/ 196179 w 801379"/>
                <a:gd name="connsiteY608" fmla="*/ 1490000 h 1703611"/>
                <a:gd name="connsiteX609" fmla="*/ 200523 w 801379"/>
                <a:gd name="connsiteY609" fmla="*/ 1484150 h 1703611"/>
                <a:gd name="connsiteX610" fmla="*/ 228358 w 801379"/>
                <a:gd name="connsiteY610" fmla="*/ 1484150 h 1703611"/>
                <a:gd name="connsiteX611" fmla="*/ 223483 w 801379"/>
                <a:gd name="connsiteY611" fmla="*/ 1475285 h 1703611"/>
                <a:gd name="connsiteX612" fmla="*/ 190417 w 801379"/>
                <a:gd name="connsiteY612" fmla="*/ 1475285 h 1703611"/>
                <a:gd name="connsiteX613" fmla="*/ 216745 w 801379"/>
                <a:gd name="connsiteY613" fmla="*/ 1471118 h 1703611"/>
                <a:gd name="connsiteX614" fmla="*/ 219582 w 801379"/>
                <a:gd name="connsiteY614" fmla="*/ 1460835 h 1703611"/>
                <a:gd name="connsiteX615" fmla="*/ 187491 w 801379"/>
                <a:gd name="connsiteY615" fmla="*/ 1463760 h 1703611"/>
                <a:gd name="connsiteX616" fmla="*/ 213820 w 801379"/>
                <a:gd name="connsiteY616" fmla="*/ 1457910 h 1703611"/>
                <a:gd name="connsiteX617" fmla="*/ 210717 w 801379"/>
                <a:gd name="connsiteY617" fmla="*/ 1446297 h 1703611"/>
                <a:gd name="connsiteX618" fmla="*/ 181641 w 801379"/>
                <a:gd name="connsiteY618" fmla="*/ 1449134 h 1703611"/>
                <a:gd name="connsiteX619" fmla="*/ 207969 w 801379"/>
                <a:gd name="connsiteY619" fmla="*/ 1441864 h 1703611"/>
                <a:gd name="connsiteX620" fmla="*/ 200168 w 801379"/>
                <a:gd name="connsiteY620" fmla="*/ 1431847 h 1703611"/>
                <a:gd name="connsiteX621" fmla="*/ 178715 w 801379"/>
                <a:gd name="connsiteY621" fmla="*/ 1434507 h 1703611"/>
                <a:gd name="connsiteX622" fmla="*/ 196179 w 801379"/>
                <a:gd name="connsiteY622" fmla="*/ 1421387 h 1703611"/>
                <a:gd name="connsiteX623" fmla="*/ 172776 w 801379"/>
                <a:gd name="connsiteY623" fmla="*/ 1419880 h 1703611"/>
                <a:gd name="connsiteX624" fmla="*/ 190328 w 801379"/>
                <a:gd name="connsiteY624" fmla="*/ 1409685 h 1703611"/>
                <a:gd name="connsiteX625" fmla="*/ 164088 w 801379"/>
                <a:gd name="connsiteY625" fmla="*/ 1402327 h 1703611"/>
                <a:gd name="connsiteX626" fmla="*/ 181641 w 801379"/>
                <a:gd name="connsiteY626" fmla="*/ 1397984 h 1703611"/>
                <a:gd name="connsiteX627" fmla="*/ 161252 w 801379"/>
                <a:gd name="connsiteY627" fmla="*/ 1387700 h 1703611"/>
                <a:gd name="connsiteX628" fmla="*/ 172953 w 801379"/>
                <a:gd name="connsiteY628" fmla="*/ 1384775 h 1703611"/>
                <a:gd name="connsiteX629" fmla="*/ 152475 w 801379"/>
                <a:gd name="connsiteY629" fmla="*/ 1370148 h 1703611"/>
                <a:gd name="connsiteX630" fmla="*/ 164177 w 801379"/>
                <a:gd name="connsiteY630" fmla="*/ 1367223 h 1703611"/>
                <a:gd name="connsiteX631" fmla="*/ 160808 w 801379"/>
                <a:gd name="connsiteY631" fmla="*/ 1355964 h 1703611"/>
                <a:gd name="connsiteX632" fmla="*/ 143699 w 801379"/>
                <a:gd name="connsiteY632" fmla="*/ 1355521 h 1703611"/>
                <a:gd name="connsiteX633" fmla="*/ 158326 w 801379"/>
                <a:gd name="connsiteY633" fmla="*/ 1352596 h 1703611"/>
                <a:gd name="connsiteX634" fmla="*/ 154958 w 801379"/>
                <a:gd name="connsiteY634" fmla="*/ 1341338 h 1703611"/>
                <a:gd name="connsiteX635" fmla="*/ 135012 w 801379"/>
                <a:gd name="connsiteY635" fmla="*/ 1340894 h 1703611"/>
                <a:gd name="connsiteX636" fmla="*/ 149550 w 801379"/>
                <a:gd name="connsiteY636" fmla="*/ 1327774 h 1703611"/>
                <a:gd name="connsiteX637" fmla="*/ 126236 w 801379"/>
                <a:gd name="connsiteY637" fmla="*/ 1323342 h 1703611"/>
                <a:gd name="connsiteX638" fmla="*/ 142281 w 801379"/>
                <a:gd name="connsiteY638" fmla="*/ 1320505 h 1703611"/>
                <a:gd name="connsiteX639" fmla="*/ 117460 w 801379"/>
                <a:gd name="connsiteY639" fmla="*/ 1308804 h 1703611"/>
                <a:gd name="connsiteX640" fmla="*/ 137937 w 801379"/>
                <a:gd name="connsiteY640" fmla="*/ 1305878 h 1703611"/>
                <a:gd name="connsiteX641" fmla="*/ 111609 w 801379"/>
                <a:gd name="connsiteY641" fmla="*/ 1297102 h 1703611"/>
                <a:gd name="connsiteX642" fmla="*/ 131998 w 801379"/>
                <a:gd name="connsiteY642" fmla="*/ 1286908 h 1703611"/>
                <a:gd name="connsiteX643" fmla="*/ 105758 w 801379"/>
                <a:gd name="connsiteY643" fmla="*/ 1285401 h 1703611"/>
                <a:gd name="connsiteX644" fmla="*/ 126236 w 801379"/>
                <a:gd name="connsiteY644" fmla="*/ 1279550 h 1703611"/>
                <a:gd name="connsiteX645" fmla="*/ 126236 w 801379"/>
                <a:gd name="connsiteY645" fmla="*/ 1270774 h 1703611"/>
                <a:gd name="connsiteX646" fmla="*/ 96982 w 801379"/>
                <a:gd name="connsiteY646" fmla="*/ 1270774 h 1703611"/>
                <a:gd name="connsiteX647" fmla="*/ 123310 w 801379"/>
                <a:gd name="connsiteY647" fmla="*/ 1264923 h 1703611"/>
                <a:gd name="connsiteX648" fmla="*/ 118435 w 801379"/>
                <a:gd name="connsiteY648" fmla="*/ 1256501 h 1703611"/>
                <a:gd name="connsiteX649" fmla="*/ 94145 w 801379"/>
                <a:gd name="connsiteY649" fmla="*/ 1259072 h 1703611"/>
                <a:gd name="connsiteX650" fmla="*/ 120474 w 801379"/>
                <a:gd name="connsiteY650" fmla="*/ 1253221 h 1703611"/>
                <a:gd name="connsiteX651" fmla="*/ 120474 w 801379"/>
                <a:gd name="connsiteY651" fmla="*/ 1244445 h 1703611"/>
                <a:gd name="connsiteX652" fmla="*/ 88294 w 801379"/>
                <a:gd name="connsiteY652" fmla="*/ 1247282 h 1703611"/>
                <a:gd name="connsiteX653" fmla="*/ 99287 w 801379"/>
                <a:gd name="connsiteY653" fmla="*/ 1242318 h 1703611"/>
                <a:gd name="connsiteX654" fmla="*/ 118346 w 801379"/>
                <a:gd name="connsiteY654" fmla="*/ 1240899 h 1703611"/>
                <a:gd name="connsiteX655" fmla="*/ 152564 w 801379"/>
                <a:gd name="connsiteY655" fmla="*/ 1218117 h 1703611"/>
                <a:gd name="connsiteX656" fmla="*/ 99996 w 801379"/>
                <a:gd name="connsiteY656" fmla="*/ 1165460 h 1703611"/>
                <a:gd name="connsiteX657" fmla="*/ 666811 w 801379"/>
                <a:gd name="connsiteY657" fmla="*/ 1407912 h 1703611"/>
                <a:gd name="connsiteX658" fmla="*/ 656883 w 801379"/>
                <a:gd name="connsiteY658" fmla="*/ 1384686 h 1703611"/>
                <a:gd name="connsiteX659" fmla="*/ 631973 w 801379"/>
                <a:gd name="connsiteY659" fmla="*/ 1367223 h 1703611"/>
                <a:gd name="connsiteX660" fmla="*/ 622931 w 801379"/>
                <a:gd name="connsiteY660" fmla="*/ 1392221 h 1703611"/>
                <a:gd name="connsiteX661" fmla="*/ 666723 w 801379"/>
                <a:gd name="connsiteY661" fmla="*/ 1407912 h 1703611"/>
                <a:gd name="connsiteX662" fmla="*/ 465314 w 801379"/>
                <a:gd name="connsiteY662" fmla="*/ 1492926 h 1703611"/>
                <a:gd name="connsiteX663" fmla="*/ 501837 w 801379"/>
                <a:gd name="connsiteY663" fmla="*/ 1542569 h 1703611"/>
                <a:gd name="connsiteX664" fmla="*/ 495809 w 801379"/>
                <a:gd name="connsiteY664" fmla="*/ 1510567 h 1703611"/>
                <a:gd name="connsiteX665" fmla="*/ 465314 w 801379"/>
                <a:gd name="connsiteY665" fmla="*/ 1492837 h 1703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</a:cxnLst>
              <a:rect l="l" t="t" r="r" b="b"/>
              <a:pathLst>
                <a:path w="801379" h="1703611">
                  <a:moveTo>
                    <a:pt x="497671" y="966356"/>
                  </a:moveTo>
                  <a:cubicBezTo>
                    <a:pt x="510259" y="966534"/>
                    <a:pt x="523999" y="966002"/>
                    <a:pt x="532510" y="976817"/>
                  </a:cubicBezTo>
                  <a:cubicBezTo>
                    <a:pt x="558484" y="1043126"/>
                    <a:pt x="573997" y="1114133"/>
                    <a:pt x="595982" y="1182303"/>
                  </a:cubicBezTo>
                  <a:cubicBezTo>
                    <a:pt x="612825" y="1234251"/>
                    <a:pt x="630643" y="1285755"/>
                    <a:pt x="652184" y="1335841"/>
                  </a:cubicBezTo>
                  <a:cubicBezTo>
                    <a:pt x="729486" y="1364741"/>
                    <a:pt x="769111" y="1421564"/>
                    <a:pt x="801379" y="1494344"/>
                  </a:cubicBezTo>
                  <a:lnTo>
                    <a:pt x="794199" y="1498688"/>
                  </a:lnTo>
                  <a:cubicBezTo>
                    <a:pt x="770707" y="1464558"/>
                    <a:pt x="757942" y="1422539"/>
                    <a:pt x="727003" y="1393374"/>
                  </a:cubicBezTo>
                  <a:cubicBezTo>
                    <a:pt x="705728" y="1373339"/>
                    <a:pt x="676651" y="1360397"/>
                    <a:pt x="650855" y="1347366"/>
                  </a:cubicBezTo>
                  <a:lnTo>
                    <a:pt x="637735" y="1364209"/>
                  </a:lnTo>
                  <a:cubicBezTo>
                    <a:pt x="711313" y="1401441"/>
                    <a:pt x="660340" y="1448779"/>
                    <a:pt x="612913" y="1390626"/>
                  </a:cubicBezTo>
                  <a:cubicBezTo>
                    <a:pt x="591727" y="1404632"/>
                    <a:pt x="596602" y="1418905"/>
                    <a:pt x="609013" y="1438319"/>
                  </a:cubicBezTo>
                  <a:cubicBezTo>
                    <a:pt x="634810" y="1478565"/>
                    <a:pt x="702980" y="1483884"/>
                    <a:pt x="710870" y="1536718"/>
                  </a:cubicBezTo>
                  <a:cubicBezTo>
                    <a:pt x="703334" y="1538491"/>
                    <a:pt x="705728" y="1534502"/>
                    <a:pt x="703334" y="1531222"/>
                  </a:cubicBezTo>
                  <a:cubicBezTo>
                    <a:pt x="696331" y="1521736"/>
                    <a:pt x="692342" y="1512871"/>
                    <a:pt x="683034" y="1504627"/>
                  </a:cubicBezTo>
                  <a:cubicBezTo>
                    <a:pt x="651121" y="1476171"/>
                    <a:pt x="597666" y="1467395"/>
                    <a:pt x="590929" y="1413940"/>
                  </a:cubicBezTo>
                  <a:lnTo>
                    <a:pt x="564866" y="1433354"/>
                  </a:lnTo>
                  <a:cubicBezTo>
                    <a:pt x="591106" y="1463406"/>
                    <a:pt x="591904" y="1504716"/>
                    <a:pt x="610963" y="1538668"/>
                  </a:cubicBezTo>
                  <a:cubicBezTo>
                    <a:pt x="621867" y="1558171"/>
                    <a:pt x="645270" y="1578116"/>
                    <a:pt x="653869" y="1595137"/>
                  </a:cubicBezTo>
                  <a:cubicBezTo>
                    <a:pt x="656174" y="1599658"/>
                    <a:pt x="652805" y="1603913"/>
                    <a:pt x="650943" y="1603824"/>
                  </a:cubicBezTo>
                  <a:cubicBezTo>
                    <a:pt x="647043" y="1603647"/>
                    <a:pt x="607772" y="1551345"/>
                    <a:pt x="603251" y="1543366"/>
                  </a:cubicBezTo>
                  <a:cubicBezTo>
                    <a:pt x="583926" y="1509237"/>
                    <a:pt x="584723" y="1465090"/>
                    <a:pt x="554938" y="1440535"/>
                  </a:cubicBezTo>
                  <a:lnTo>
                    <a:pt x="500330" y="1476703"/>
                  </a:lnTo>
                  <a:lnTo>
                    <a:pt x="520719" y="1504450"/>
                  </a:lnTo>
                  <a:cubicBezTo>
                    <a:pt x="505029" y="1500638"/>
                    <a:pt x="499621" y="1475728"/>
                    <a:pt x="482778" y="1483972"/>
                  </a:cubicBezTo>
                  <a:cubicBezTo>
                    <a:pt x="486324" y="1496649"/>
                    <a:pt x="498557" y="1500993"/>
                    <a:pt x="504674" y="1513137"/>
                  </a:cubicBezTo>
                  <a:cubicBezTo>
                    <a:pt x="519744" y="1543012"/>
                    <a:pt x="508043" y="1564819"/>
                    <a:pt x="481182" y="1533704"/>
                  </a:cubicBezTo>
                  <a:cubicBezTo>
                    <a:pt x="472584" y="1523775"/>
                    <a:pt x="466290" y="1511276"/>
                    <a:pt x="461857" y="1498954"/>
                  </a:cubicBezTo>
                  <a:cubicBezTo>
                    <a:pt x="456450" y="1495496"/>
                    <a:pt x="440316" y="1503918"/>
                    <a:pt x="435972" y="1508794"/>
                  </a:cubicBezTo>
                  <a:cubicBezTo>
                    <a:pt x="460793" y="1535565"/>
                    <a:pt x="460173" y="1576343"/>
                    <a:pt x="471874" y="1610296"/>
                  </a:cubicBezTo>
                  <a:cubicBezTo>
                    <a:pt x="474357" y="1617476"/>
                    <a:pt x="493061" y="1654531"/>
                    <a:pt x="491466" y="1656481"/>
                  </a:cubicBezTo>
                  <a:cubicBezTo>
                    <a:pt x="487122" y="1661623"/>
                    <a:pt x="485083" y="1652492"/>
                    <a:pt x="483931" y="1650985"/>
                  </a:cubicBezTo>
                  <a:cubicBezTo>
                    <a:pt x="450687" y="1606129"/>
                    <a:pt x="458400" y="1554891"/>
                    <a:pt x="428437" y="1510123"/>
                  </a:cubicBezTo>
                  <a:lnTo>
                    <a:pt x="410087" y="1520761"/>
                  </a:lnTo>
                  <a:cubicBezTo>
                    <a:pt x="414519" y="1531665"/>
                    <a:pt x="421788" y="1577939"/>
                    <a:pt x="407870" y="1580244"/>
                  </a:cubicBezTo>
                  <a:cubicBezTo>
                    <a:pt x="397676" y="1581928"/>
                    <a:pt x="391205" y="1552852"/>
                    <a:pt x="392180" y="1545317"/>
                  </a:cubicBezTo>
                  <a:cubicBezTo>
                    <a:pt x="395637" y="1540707"/>
                    <a:pt x="402640" y="1570759"/>
                    <a:pt x="403881" y="1571645"/>
                  </a:cubicBezTo>
                  <a:cubicBezTo>
                    <a:pt x="417444" y="1568276"/>
                    <a:pt x="404325" y="1522357"/>
                    <a:pt x="399449" y="1522091"/>
                  </a:cubicBezTo>
                  <a:lnTo>
                    <a:pt x="326137" y="1554093"/>
                  </a:lnTo>
                  <a:lnTo>
                    <a:pt x="339434" y="1615526"/>
                  </a:lnTo>
                  <a:cubicBezTo>
                    <a:pt x="331810" y="1616944"/>
                    <a:pt x="334293" y="1614108"/>
                    <a:pt x="332254" y="1609764"/>
                  </a:cubicBezTo>
                  <a:cubicBezTo>
                    <a:pt x="325251" y="1594694"/>
                    <a:pt x="319843" y="1573684"/>
                    <a:pt x="318956" y="1557107"/>
                  </a:cubicBezTo>
                  <a:lnTo>
                    <a:pt x="283941" y="1567301"/>
                  </a:lnTo>
                  <a:cubicBezTo>
                    <a:pt x="295110" y="1589020"/>
                    <a:pt x="298036" y="1613753"/>
                    <a:pt x="309117" y="1635649"/>
                  </a:cubicBezTo>
                  <a:cubicBezTo>
                    <a:pt x="321439" y="1660116"/>
                    <a:pt x="344133" y="1677491"/>
                    <a:pt x="354061" y="1703199"/>
                  </a:cubicBezTo>
                  <a:cubicBezTo>
                    <a:pt x="347147" y="1704617"/>
                    <a:pt x="346615" y="1702224"/>
                    <a:pt x="342803" y="1698412"/>
                  </a:cubicBezTo>
                  <a:cubicBezTo>
                    <a:pt x="322680" y="1678643"/>
                    <a:pt x="299011" y="1640791"/>
                    <a:pt x="289614" y="1614108"/>
                  </a:cubicBezTo>
                  <a:cubicBezTo>
                    <a:pt x="286157" y="1604356"/>
                    <a:pt x="280306" y="1571291"/>
                    <a:pt x="277203" y="1566592"/>
                  </a:cubicBezTo>
                  <a:cubicBezTo>
                    <a:pt x="275962" y="1564642"/>
                    <a:pt x="269579" y="1562869"/>
                    <a:pt x="266300" y="1558525"/>
                  </a:cubicBezTo>
                  <a:cubicBezTo>
                    <a:pt x="262488" y="1553472"/>
                    <a:pt x="253002" y="1535033"/>
                    <a:pt x="250166" y="1533704"/>
                  </a:cubicBezTo>
                  <a:cubicBezTo>
                    <a:pt x="245290" y="1531310"/>
                    <a:pt x="245290" y="1535477"/>
                    <a:pt x="247063" y="1539732"/>
                  </a:cubicBezTo>
                  <a:cubicBezTo>
                    <a:pt x="259119" y="1568720"/>
                    <a:pt x="272505" y="1597796"/>
                    <a:pt x="272150" y="1630153"/>
                  </a:cubicBezTo>
                  <a:cubicBezTo>
                    <a:pt x="263286" y="1631571"/>
                    <a:pt x="267541" y="1627848"/>
                    <a:pt x="266300" y="1623061"/>
                  </a:cubicBezTo>
                  <a:cubicBezTo>
                    <a:pt x="261867" y="1605863"/>
                    <a:pt x="258498" y="1589197"/>
                    <a:pt x="252559" y="1572354"/>
                  </a:cubicBezTo>
                  <a:cubicBezTo>
                    <a:pt x="248481" y="1560919"/>
                    <a:pt x="242365" y="1534856"/>
                    <a:pt x="228358" y="1536629"/>
                  </a:cubicBezTo>
                  <a:cubicBezTo>
                    <a:pt x="222685" y="1542480"/>
                    <a:pt x="241567" y="1594960"/>
                    <a:pt x="242896" y="1605509"/>
                  </a:cubicBezTo>
                  <a:cubicBezTo>
                    <a:pt x="243606" y="1611271"/>
                    <a:pt x="242099" y="1609941"/>
                    <a:pt x="237134" y="1609764"/>
                  </a:cubicBezTo>
                  <a:cubicBezTo>
                    <a:pt x="230840" y="1585120"/>
                    <a:pt x="221089" y="1562603"/>
                    <a:pt x="221178" y="1536452"/>
                  </a:cubicBezTo>
                  <a:lnTo>
                    <a:pt x="202384" y="1534147"/>
                  </a:lnTo>
                  <a:cubicBezTo>
                    <a:pt x="191037" y="1574305"/>
                    <a:pt x="208235" y="1616324"/>
                    <a:pt x="206373" y="1656481"/>
                  </a:cubicBezTo>
                  <a:cubicBezTo>
                    <a:pt x="189087" y="1626696"/>
                    <a:pt x="190151" y="1583701"/>
                    <a:pt x="190151" y="1549660"/>
                  </a:cubicBezTo>
                  <a:cubicBezTo>
                    <a:pt x="190151" y="1544962"/>
                    <a:pt x="193342" y="1537870"/>
                    <a:pt x="192722" y="1535388"/>
                  </a:cubicBezTo>
                  <a:cubicBezTo>
                    <a:pt x="192012" y="1532463"/>
                    <a:pt x="184211" y="1529715"/>
                    <a:pt x="180843" y="1524130"/>
                  </a:cubicBezTo>
                  <a:cubicBezTo>
                    <a:pt x="166836" y="1500904"/>
                    <a:pt x="152475" y="1436545"/>
                    <a:pt x="140685" y="1406405"/>
                  </a:cubicBezTo>
                  <a:cubicBezTo>
                    <a:pt x="121094" y="1356585"/>
                    <a:pt x="95297" y="1319796"/>
                    <a:pt x="71894" y="1273522"/>
                  </a:cubicBezTo>
                  <a:cubicBezTo>
                    <a:pt x="61700" y="1253399"/>
                    <a:pt x="45389" y="1228577"/>
                    <a:pt x="50619" y="1205352"/>
                  </a:cubicBezTo>
                  <a:cubicBezTo>
                    <a:pt x="56381" y="1179998"/>
                    <a:pt x="126058" y="1129026"/>
                    <a:pt x="149373" y="1114044"/>
                  </a:cubicBezTo>
                  <a:lnTo>
                    <a:pt x="152210" y="1108459"/>
                  </a:lnTo>
                  <a:lnTo>
                    <a:pt x="82177" y="885953"/>
                  </a:lnTo>
                  <a:cubicBezTo>
                    <a:pt x="68082" y="850227"/>
                    <a:pt x="45655" y="823633"/>
                    <a:pt x="32357" y="786667"/>
                  </a:cubicBezTo>
                  <a:cubicBezTo>
                    <a:pt x="-14892" y="655556"/>
                    <a:pt x="24734" y="501397"/>
                    <a:pt x="12057" y="365500"/>
                  </a:cubicBezTo>
                  <a:cubicBezTo>
                    <a:pt x="10461" y="348125"/>
                    <a:pt x="89" y="330750"/>
                    <a:pt x="1" y="313020"/>
                  </a:cubicBezTo>
                  <a:cubicBezTo>
                    <a:pt x="-176" y="261427"/>
                    <a:pt x="30053" y="206200"/>
                    <a:pt x="87940" y="235542"/>
                  </a:cubicBezTo>
                  <a:cubicBezTo>
                    <a:pt x="68437" y="162762"/>
                    <a:pt x="140774" y="96542"/>
                    <a:pt x="204866" y="144944"/>
                  </a:cubicBezTo>
                  <a:cubicBezTo>
                    <a:pt x="210451" y="92376"/>
                    <a:pt x="212047" y="50888"/>
                    <a:pt x="271530" y="37591"/>
                  </a:cubicBezTo>
                  <a:cubicBezTo>
                    <a:pt x="312485" y="28460"/>
                    <a:pt x="334115" y="37946"/>
                    <a:pt x="365674" y="63122"/>
                  </a:cubicBezTo>
                  <a:cubicBezTo>
                    <a:pt x="388634" y="-25615"/>
                    <a:pt x="484108" y="-13204"/>
                    <a:pt x="528964" y="53370"/>
                  </a:cubicBezTo>
                  <a:cubicBezTo>
                    <a:pt x="559370" y="98581"/>
                    <a:pt x="604669" y="205845"/>
                    <a:pt x="624438" y="259122"/>
                  </a:cubicBezTo>
                  <a:cubicBezTo>
                    <a:pt x="643142" y="309563"/>
                    <a:pt x="632327" y="316566"/>
                    <a:pt x="631707" y="362929"/>
                  </a:cubicBezTo>
                  <a:cubicBezTo>
                    <a:pt x="631618" y="372681"/>
                    <a:pt x="636671" y="379684"/>
                    <a:pt x="637646" y="389080"/>
                  </a:cubicBezTo>
                  <a:cubicBezTo>
                    <a:pt x="641103" y="420550"/>
                    <a:pt x="628604" y="439433"/>
                    <a:pt x="614775" y="465584"/>
                  </a:cubicBezTo>
                  <a:cubicBezTo>
                    <a:pt x="572313" y="545899"/>
                    <a:pt x="486147" y="654847"/>
                    <a:pt x="468860" y="740747"/>
                  </a:cubicBezTo>
                  <a:cubicBezTo>
                    <a:pt x="453258" y="818491"/>
                    <a:pt x="475509" y="892335"/>
                    <a:pt x="497582" y="966268"/>
                  </a:cubicBezTo>
                  <a:close/>
                  <a:moveTo>
                    <a:pt x="626122" y="342452"/>
                  </a:moveTo>
                  <a:cubicBezTo>
                    <a:pt x="628427" y="333321"/>
                    <a:pt x="626122" y="304688"/>
                    <a:pt x="626122" y="292720"/>
                  </a:cubicBezTo>
                  <a:cubicBezTo>
                    <a:pt x="626122" y="277207"/>
                    <a:pt x="603251" y="239354"/>
                    <a:pt x="596336" y="223043"/>
                  </a:cubicBezTo>
                  <a:cubicBezTo>
                    <a:pt x="573376" y="168790"/>
                    <a:pt x="531534" y="44240"/>
                    <a:pt x="478966" y="18798"/>
                  </a:cubicBezTo>
                  <a:cubicBezTo>
                    <a:pt x="433135" y="-3364"/>
                    <a:pt x="379680" y="15518"/>
                    <a:pt x="374450" y="70125"/>
                  </a:cubicBezTo>
                  <a:cubicBezTo>
                    <a:pt x="375159" y="73582"/>
                    <a:pt x="408934" y="81738"/>
                    <a:pt x="414962" y="82890"/>
                  </a:cubicBezTo>
                  <a:cubicBezTo>
                    <a:pt x="427284" y="85195"/>
                    <a:pt x="461946" y="90868"/>
                    <a:pt x="472761" y="89805"/>
                  </a:cubicBezTo>
                  <a:cubicBezTo>
                    <a:pt x="487388" y="88298"/>
                    <a:pt x="484196" y="76951"/>
                    <a:pt x="487210" y="65870"/>
                  </a:cubicBezTo>
                  <a:lnTo>
                    <a:pt x="494568" y="66136"/>
                  </a:lnTo>
                  <a:lnTo>
                    <a:pt x="491732" y="54434"/>
                  </a:lnTo>
                  <a:lnTo>
                    <a:pt x="501926" y="66136"/>
                  </a:lnTo>
                  <a:lnTo>
                    <a:pt x="500508" y="51509"/>
                  </a:lnTo>
                  <a:cubicBezTo>
                    <a:pt x="505029" y="50622"/>
                    <a:pt x="503344" y="56296"/>
                    <a:pt x="506270" y="58512"/>
                  </a:cubicBezTo>
                  <a:cubicBezTo>
                    <a:pt x="507865" y="59664"/>
                    <a:pt x="511943" y="57980"/>
                    <a:pt x="513628" y="60196"/>
                  </a:cubicBezTo>
                  <a:cubicBezTo>
                    <a:pt x="522049" y="70834"/>
                    <a:pt x="507600" y="59398"/>
                    <a:pt x="509284" y="67554"/>
                  </a:cubicBezTo>
                  <a:cubicBezTo>
                    <a:pt x="516730" y="75266"/>
                    <a:pt x="514603" y="85284"/>
                    <a:pt x="515578" y="94858"/>
                  </a:cubicBezTo>
                  <a:lnTo>
                    <a:pt x="523645" y="98049"/>
                  </a:lnTo>
                  <a:lnTo>
                    <a:pt x="526748" y="92464"/>
                  </a:lnTo>
                  <a:cubicBezTo>
                    <a:pt x="533219" y="112765"/>
                    <a:pt x="544300" y="130140"/>
                    <a:pt x="552367" y="150174"/>
                  </a:cubicBezTo>
                  <a:cubicBezTo>
                    <a:pt x="563625" y="178098"/>
                    <a:pt x="572047" y="207441"/>
                    <a:pt x="582330" y="235631"/>
                  </a:cubicBezTo>
                  <a:cubicBezTo>
                    <a:pt x="587737" y="236340"/>
                    <a:pt x="584546" y="229691"/>
                    <a:pt x="583926" y="226766"/>
                  </a:cubicBezTo>
                  <a:cubicBezTo>
                    <a:pt x="580468" y="209568"/>
                    <a:pt x="570096" y="191661"/>
                    <a:pt x="566019" y="174464"/>
                  </a:cubicBezTo>
                  <a:cubicBezTo>
                    <a:pt x="565309" y="171538"/>
                    <a:pt x="562207" y="164890"/>
                    <a:pt x="567614" y="165599"/>
                  </a:cubicBezTo>
                  <a:cubicBezTo>
                    <a:pt x="570451" y="175616"/>
                    <a:pt x="573376" y="185811"/>
                    <a:pt x="577188" y="195562"/>
                  </a:cubicBezTo>
                  <a:cubicBezTo>
                    <a:pt x="582596" y="209657"/>
                    <a:pt x="599439" y="239265"/>
                    <a:pt x="601389" y="250346"/>
                  </a:cubicBezTo>
                  <a:cubicBezTo>
                    <a:pt x="602364" y="255754"/>
                    <a:pt x="600148" y="259832"/>
                    <a:pt x="599793" y="264973"/>
                  </a:cubicBezTo>
                  <a:lnTo>
                    <a:pt x="591017" y="254779"/>
                  </a:lnTo>
                  <a:lnTo>
                    <a:pt x="596957" y="276675"/>
                  </a:lnTo>
                  <a:lnTo>
                    <a:pt x="602719" y="267899"/>
                  </a:lnTo>
                  <a:lnTo>
                    <a:pt x="602719" y="294227"/>
                  </a:lnTo>
                  <a:cubicBezTo>
                    <a:pt x="606797" y="295114"/>
                    <a:pt x="607063" y="288110"/>
                    <a:pt x="607151" y="285540"/>
                  </a:cubicBezTo>
                  <a:cubicBezTo>
                    <a:pt x="607506" y="279511"/>
                    <a:pt x="602364" y="267278"/>
                    <a:pt x="608481" y="265062"/>
                  </a:cubicBezTo>
                  <a:cubicBezTo>
                    <a:pt x="613179" y="273661"/>
                    <a:pt x="609633" y="284742"/>
                    <a:pt x="611495" y="292277"/>
                  </a:cubicBezTo>
                  <a:cubicBezTo>
                    <a:pt x="612027" y="294582"/>
                    <a:pt x="617169" y="294138"/>
                    <a:pt x="617434" y="296089"/>
                  </a:cubicBezTo>
                  <a:cubicBezTo>
                    <a:pt x="618055" y="300964"/>
                    <a:pt x="612648" y="308677"/>
                    <a:pt x="614420" y="314705"/>
                  </a:cubicBezTo>
                  <a:lnTo>
                    <a:pt x="623108" y="303003"/>
                  </a:lnTo>
                  <a:lnTo>
                    <a:pt x="620271" y="346884"/>
                  </a:lnTo>
                  <a:cubicBezTo>
                    <a:pt x="622133" y="346973"/>
                    <a:pt x="625856" y="343515"/>
                    <a:pt x="626122" y="342540"/>
                  </a:cubicBezTo>
                  <a:close/>
                  <a:moveTo>
                    <a:pt x="348299" y="399452"/>
                  </a:moveTo>
                  <a:lnTo>
                    <a:pt x="348299" y="336601"/>
                  </a:lnTo>
                  <a:cubicBezTo>
                    <a:pt x="348299" y="334296"/>
                    <a:pt x="343246" y="328179"/>
                    <a:pt x="345374" y="323481"/>
                  </a:cubicBezTo>
                  <a:cubicBezTo>
                    <a:pt x="349363" y="324013"/>
                    <a:pt x="350515" y="327470"/>
                    <a:pt x="351047" y="330927"/>
                  </a:cubicBezTo>
                  <a:cubicBezTo>
                    <a:pt x="353175" y="343427"/>
                    <a:pt x="352997" y="368957"/>
                    <a:pt x="352465" y="381989"/>
                  </a:cubicBezTo>
                  <a:cubicBezTo>
                    <a:pt x="352288" y="386776"/>
                    <a:pt x="349274" y="389701"/>
                    <a:pt x="355568" y="393601"/>
                  </a:cubicBezTo>
                  <a:cubicBezTo>
                    <a:pt x="362483" y="395020"/>
                    <a:pt x="360178" y="387662"/>
                    <a:pt x="359912" y="383496"/>
                  </a:cubicBezTo>
                  <a:cubicBezTo>
                    <a:pt x="358848" y="368957"/>
                    <a:pt x="354948" y="352912"/>
                    <a:pt x="354150" y="338108"/>
                  </a:cubicBezTo>
                  <a:lnTo>
                    <a:pt x="357075" y="346884"/>
                  </a:lnTo>
                  <a:cubicBezTo>
                    <a:pt x="360976" y="347239"/>
                    <a:pt x="364433" y="347948"/>
                    <a:pt x="362749" y="342629"/>
                  </a:cubicBezTo>
                  <a:cubicBezTo>
                    <a:pt x="360267" y="334473"/>
                    <a:pt x="349451" y="320290"/>
                    <a:pt x="342360" y="314705"/>
                  </a:cubicBezTo>
                  <a:lnTo>
                    <a:pt x="342360" y="357079"/>
                  </a:lnTo>
                  <a:cubicBezTo>
                    <a:pt x="342360" y="359117"/>
                    <a:pt x="347767" y="369046"/>
                    <a:pt x="339434" y="370198"/>
                  </a:cubicBezTo>
                  <a:cubicBezTo>
                    <a:pt x="340409" y="346263"/>
                    <a:pt x="340498" y="330041"/>
                    <a:pt x="333583" y="307258"/>
                  </a:cubicBezTo>
                  <a:cubicBezTo>
                    <a:pt x="331013" y="298837"/>
                    <a:pt x="342626" y="309918"/>
                    <a:pt x="339346" y="301496"/>
                  </a:cubicBezTo>
                  <a:cubicBezTo>
                    <a:pt x="336332" y="293872"/>
                    <a:pt x="329594" y="286781"/>
                    <a:pt x="328353" y="277384"/>
                  </a:cubicBezTo>
                  <a:cubicBezTo>
                    <a:pt x="327112" y="267987"/>
                    <a:pt x="331013" y="255842"/>
                    <a:pt x="324807" y="244407"/>
                  </a:cubicBezTo>
                  <a:lnTo>
                    <a:pt x="330569" y="247421"/>
                  </a:lnTo>
                  <a:lnTo>
                    <a:pt x="323034" y="194675"/>
                  </a:lnTo>
                  <a:cubicBezTo>
                    <a:pt x="291298" y="169943"/>
                    <a:pt x="265058" y="146983"/>
                    <a:pt x="260360" y="104166"/>
                  </a:cubicBezTo>
                  <a:lnTo>
                    <a:pt x="237046" y="112942"/>
                  </a:lnTo>
                  <a:cubicBezTo>
                    <a:pt x="229422" y="106027"/>
                    <a:pt x="261779" y="102836"/>
                    <a:pt x="260449" y="95390"/>
                  </a:cubicBezTo>
                  <a:lnTo>
                    <a:pt x="228270" y="101152"/>
                  </a:lnTo>
                  <a:cubicBezTo>
                    <a:pt x="230574" y="90425"/>
                    <a:pt x="257789" y="91400"/>
                    <a:pt x="260094" y="89096"/>
                  </a:cubicBezTo>
                  <a:cubicBezTo>
                    <a:pt x="261513" y="87677"/>
                    <a:pt x="263197" y="66136"/>
                    <a:pt x="276494" y="54257"/>
                  </a:cubicBezTo>
                  <a:cubicBezTo>
                    <a:pt x="281015" y="50268"/>
                    <a:pt x="288639" y="50622"/>
                    <a:pt x="289703" y="45569"/>
                  </a:cubicBezTo>
                  <a:cubicBezTo>
                    <a:pt x="240326" y="47342"/>
                    <a:pt x="220025" y="72518"/>
                    <a:pt x="216479" y="119945"/>
                  </a:cubicBezTo>
                  <a:cubicBezTo>
                    <a:pt x="212933" y="168436"/>
                    <a:pt x="217454" y="301408"/>
                    <a:pt x="234475" y="344845"/>
                  </a:cubicBezTo>
                  <a:cubicBezTo>
                    <a:pt x="237755" y="353178"/>
                    <a:pt x="264970" y="387928"/>
                    <a:pt x="272150" y="394931"/>
                  </a:cubicBezTo>
                  <a:cubicBezTo>
                    <a:pt x="277115" y="399718"/>
                    <a:pt x="272860" y="388814"/>
                    <a:pt x="278001" y="390499"/>
                  </a:cubicBezTo>
                  <a:lnTo>
                    <a:pt x="285359" y="408051"/>
                  </a:lnTo>
                  <a:lnTo>
                    <a:pt x="289703" y="402200"/>
                  </a:lnTo>
                  <a:lnTo>
                    <a:pt x="289703" y="413902"/>
                  </a:lnTo>
                  <a:cubicBezTo>
                    <a:pt x="301581" y="415941"/>
                    <a:pt x="291476" y="402466"/>
                    <a:pt x="292717" y="396350"/>
                  </a:cubicBezTo>
                  <a:lnTo>
                    <a:pt x="304330" y="408051"/>
                  </a:lnTo>
                  <a:lnTo>
                    <a:pt x="295642" y="381723"/>
                  </a:lnTo>
                  <a:lnTo>
                    <a:pt x="307344" y="405126"/>
                  </a:lnTo>
                  <a:cubicBezTo>
                    <a:pt x="319134" y="407253"/>
                    <a:pt x="309028" y="393601"/>
                    <a:pt x="310269" y="387573"/>
                  </a:cubicBezTo>
                  <a:lnTo>
                    <a:pt x="321882" y="402200"/>
                  </a:lnTo>
                  <a:lnTo>
                    <a:pt x="318956" y="384648"/>
                  </a:lnTo>
                  <a:lnTo>
                    <a:pt x="330569" y="399275"/>
                  </a:lnTo>
                  <a:lnTo>
                    <a:pt x="327733" y="378797"/>
                  </a:lnTo>
                  <a:lnTo>
                    <a:pt x="336509" y="397945"/>
                  </a:lnTo>
                  <a:lnTo>
                    <a:pt x="348210" y="399275"/>
                  </a:lnTo>
                  <a:close/>
                  <a:moveTo>
                    <a:pt x="297415" y="54789"/>
                  </a:moveTo>
                  <a:cubicBezTo>
                    <a:pt x="276937" y="81029"/>
                    <a:pt x="303000" y="92376"/>
                    <a:pt x="325073" y="99645"/>
                  </a:cubicBezTo>
                  <a:cubicBezTo>
                    <a:pt x="351313" y="108244"/>
                    <a:pt x="363635" y="110814"/>
                    <a:pt x="383404" y="88032"/>
                  </a:cubicBezTo>
                  <a:cubicBezTo>
                    <a:pt x="383404" y="82358"/>
                    <a:pt x="308762" y="56384"/>
                    <a:pt x="297415" y="54789"/>
                  </a:cubicBezTo>
                  <a:close/>
                  <a:moveTo>
                    <a:pt x="430210" y="706440"/>
                  </a:moveTo>
                  <a:cubicBezTo>
                    <a:pt x="431185" y="697132"/>
                    <a:pt x="435263" y="687558"/>
                    <a:pt x="433135" y="677187"/>
                  </a:cubicBezTo>
                  <a:lnTo>
                    <a:pt x="436061" y="691813"/>
                  </a:lnTo>
                  <a:cubicBezTo>
                    <a:pt x="447762" y="685519"/>
                    <a:pt x="439429" y="669829"/>
                    <a:pt x="438986" y="659634"/>
                  </a:cubicBezTo>
                  <a:cubicBezTo>
                    <a:pt x="443064" y="659811"/>
                    <a:pt x="445900" y="671247"/>
                    <a:pt x="446432" y="674084"/>
                  </a:cubicBezTo>
                  <a:cubicBezTo>
                    <a:pt x="448294" y="684899"/>
                    <a:pt x="447939" y="695537"/>
                    <a:pt x="447673" y="706352"/>
                  </a:cubicBezTo>
                  <a:lnTo>
                    <a:pt x="444748" y="691725"/>
                  </a:lnTo>
                  <a:cubicBezTo>
                    <a:pt x="434731" y="696423"/>
                    <a:pt x="440138" y="711582"/>
                    <a:pt x="438986" y="720979"/>
                  </a:cubicBezTo>
                  <a:lnTo>
                    <a:pt x="467708" y="686938"/>
                  </a:lnTo>
                  <a:lnTo>
                    <a:pt x="456538" y="633306"/>
                  </a:lnTo>
                  <a:cubicBezTo>
                    <a:pt x="468329" y="645273"/>
                    <a:pt x="466644" y="667613"/>
                    <a:pt x="469658" y="682949"/>
                  </a:cubicBezTo>
                  <a:cubicBezTo>
                    <a:pt x="503965" y="643412"/>
                    <a:pt x="524443" y="593591"/>
                    <a:pt x="552987" y="549888"/>
                  </a:cubicBezTo>
                  <a:cubicBezTo>
                    <a:pt x="550594" y="537123"/>
                    <a:pt x="541463" y="554143"/>
                    <a:pt x="544122" y="560082"/>
                  </a:cubicBezTo>
                  <a:lnTo>
                    <a:pt x="536942" y="559905"/>
                  </a:lnTo>
                  <a:lnTo>
                    <a:pt x="532510" y="577723"/>
                  </a:lnTo>
                  <a:lnTo>
                    <a:pt x="526748" y="574798"/>
                  </a:lnTo>
                  <a:cubicBezTo>
                    <a:pt x="530116" y="586943"/>
                    <a:pt x="517528" y="586056"/>
                    <a:pt x="520897" y="598201"/>
                  </a:cubicBezTo>
                  <a:cubicBezTo>
                    <a:pt x="514337" y="599354"/>
                    <a:pt x="516464" y="599619"/>
                    <a:pt x="515755" y="594655"/>
                  </a:cubicBezTo>
                  <a:cubicBezTo>
                    <a:pt x="513805" y="581181"/>
                    <a:pt x="516642" y="565401"/>
                    <a:pt x="512209" y="551395"/>
                  </a:cubicBezTo>
                  <a:lnTo>
                    <a:pt x="523822" y="583486"/>
                  </a:lnTo>
                  <a:cubicBezTo>
                    <a:pt x="526748" y="566022"/>
                    <a:pt x="526038" y="550065"/>
                    <a:pt x="517971" y="533843"/>
                  </a:cubicBezTo>
                  <a:cubicBezTo>
                    <a:pt x="527102" y="524091"/>
                    <a:pt x="525684" y="564958"/>
                    <a:pt x="532510" y="563008"/>
                  </a:cubicBezTo>
                  <a:lnTo>
                    <a:pt x="526748" y="519216"/>
                  </a:lnTo>
                  <a:cubicBezTo>
                    <a:pt x="541640" y="519925"/>
                    <a:pt x="528875" y="543683"/>
                    <a:pt x="539867" y="551306"/>
                  </a:cubicBezTo>
                  <a:cubicBezTo>
                    <a:pt x="545364" y="535438"/>
                    <a:pt x="537208" y="520102"/>
                    <a:pt x="535524" y="504589"/>
                  </a:cubicBezTo>
                  <a:cubicBezTo>
                    <a:pt x="544477" y="503170"/>
                    <a:pt x="540222" y="506894"/>
                    <a:pt x="541286" y="511858"/>
                  </a:cubicBezTo>
                  <a:cubicBezTo>
                    <a:pt x="541906" y="514695"/>
                    <a:pt x="545009" y="540935"/>
                    <a:pt x="550151" y="536679"/>
                  </a:cubicBezTo>
                  <a:cubicBezTo>
                    <a:pt x="555203" y="520989"/>
                    <a:pt x="546250" y="505475"/>
                    <a:pt x="544388" y="489873"/>
                  </a:cubicBezTo>
                  <a:cubicBezTo>
                    <a:pt x="556977" y="495724"/>
                    <a:pt x="547934" y="515847"/>
                    <a:pt x="558927" y="522052"/>
                  </a:cubicBezTo>
                  <a:cubicBezTo>
                    <a:pt x="565309" y="505209"/>
                    <a:pt x="553962" y="492089"/>
                    <a:pt x="553165" y="475335"/>
                  </a:cubicBezTo>
                  <a:lnTo>
                    <a:pt x="564866" y="507426"/>
                  </a:lnTo>
                  <a:cubicBezTo>
                    <a:pt x="576745" y="499181"/>
                    <a:pt x="558750" y="481718"/>
                    <a:pt x="561941" y="469484"/>
                  </a:cubicBezTo>
                  <a:lnTo>
                    <a:pt x="570451" y="491114"/>
                  </a:lnTo>
                  <a:lnTo>
                    <a:pt x="576568" y="492799"/>
                  </a:lnTo>
                  <a:lnTo>
                    <a:pt x="574086" y="487391"/>
                  </a:lnTo>
                  <a:lnTo>
                    <a:pt x="581709" y="482781"/>
                  </a:lnTo>
                  <a:lnTo>
                    <a:pt x="570806" y="443067"/>
                  </a:lnTo>
                  <a:cubicBezTo>
                    <a:pt x="578695" y="447500"/>
                    <a:pt x="579493" y="460442"/>
                    <a:pt x="582153" y="468332"/>
                  </a:cubicBezTo>
                  <a:cubicBezTo>
                    <a:pt x="583660" y="472853"/>
                    <a:pt x="579582" y="476665"/>
                    <a:pt x="588269" y="475158"/>
                  </a:cubicBezTo>
                  <a:lnTo>
                    <a:pt x="588269" y="457605"/>
                  </a:lnTo>
                  <a:cubicBezTo>
                    <a:pt x="588269" y="457605"/>
                    <a:pt x="594120" y="463456"/>
                    <a:pt x="594120" y="463456"/>
                  </a:cubicBezTo>
                  <a:cubicBezTo>
                    <a:pt x="599793" y="446081"/>
                    <a:pt x="588712" y="430479"/>
                    <a:pt x="585433" y="413813"/>
                  </a:cubicBezTo>
                  <a:lnTo>
                    <a:pt x="602896" y="445992"/>
                  </a:lnTo>
                  <a:cubicBezTo>
                    <a:pt x="608038" y="428883"/>
                    <a:pt x="596248" y="415409"/>
                    <a:pt x="594209" y="399186"/>
                  </a:cubicBezTo>
                  <a:lnTo>
                    <a:pt x="608747" y="428352"/>
                  </a:lnTo>
                  <a:lnTo>
                    <a:pt x="605910" y="393247"/>
                  </a:lnTo>
                  <a:lnTo>
                    <a:pt x="616105" y="413725"/>
                  </a:lnTo>
                  <a:cubicBezTo>
                    <a:pt x="623817" y="410533"/>
                    <a:pt x="616903" y="398743"/>
                    <a:pt x="615927" y="393424"/>
                  </a:cubicBezTo>
                  <a:cubicBezTo>
                    <a:pt x="615396" y="390410"/>
                    <a:pt x="612116" y="383850"/>
                    <a:pt x="617523" y="384559"/>
                  </a:cubicBezTo>
                  <a:lnTo>
                    <a:pt x="624881" y="419664"/>
                  </a:lnTo>
                  <a:cubicBezTo>
                    <a:pt x="626654" y="419664"/>
                    <a:pt x="629313" y="406278"/>
                    <a:pt x="629313" y="403441"/>
                  </a:cubicBezTo>
                  <a:cubicBezTo>
                    <a:pt x="629491" y="374985"/>
                    <a:pt x="591195" y="295823"/>
                    <a:pt x="579493" y="263289"/>
                  </a:cubicBezTo>
                  <a:cubicBezTo>
                    <a:pt x="569299" y="235010"/>
                    <a:pt x="538449" y="127391"/>
                    <a:pt x="522581" y="112587"/>
                  </a:cubicBezTo>
                  <a:cubicBezTo>
                    <a:pt x="502103" y="93439"/>
                    <a:pt x="475686" y="100620"/>
                    <a:pt x="452372" y="98049"/>
                  </a:cubicBezTo>
                  <a:cubicBezTo>
                    <a:pt x="440138" y="96631"/>
                    <a:pt x="403172" y="87145"/>
                    <a:pt x="395371" y="90780"/>
                  </a:cubicBezTo>
                  <a:cubicBezTo>
                    <a:pt x="388013" y="94148"/>
                    <a:pt x="378262" y="109130"/>
                    <a:pt x="365319" y="113385"/>
                  </a:cubicBezTo>
                  <a:cubicBezTo>
                    <a:pt x="342094" y="121097"/>
                    <a:pt x="266831" y="99645"/>
                    <a:pt x="284206" y="63033"/>
                  </a:cubicBezTo>
                  <a:cubicBezTo>
                    <a:pt x="277646" y="57360"/>
                    <a:pt x="270377" y="80674"/>
                    <a:pt x="269846" y="85195"/>
                  </a:cubicBezTo>
                  <a:cubicBezTo>
                    <a:pt x="268338" y="98138"/>
                    <a:pt x="271973" y="107712"/>
                    <a:pt x="275962" y="119679"/>
                  </a:cubicBezTo>
                  <a:lnTo>
                    <a:pt x="284206" y="121452"/>
                  </a:lnTo>
                  <a:lnTo>
                    <a:pt x="281281" y="133154"/>
                  </a:lnTo>
                  <a:lnTo>
                    <a:pt x="292983" y="130228"/>
                  </a:lnTo>
                  <a:lnTo>
                    <a:pt x="287132" y="143259"/>
                  </a:lnTo>
                  <a:lnTo>
                    <a:pt x="292983" y="147781"/>
                  </a:lnTo>
                  <a:lnTo>
                    <a:pt x="298833" y="141930"/>
                  </a:lnTo>
                  <a:cubicBezTo>
                    <a:pt x="290944" y="153188"/>
                    <a:pt x="306723" y="159837"/>
                    <a:pt x="311953" y="171095"/>
                  </a:cubicBezTo>
                  <a:lnTo>
                    <a:pt x="325073" y="162407"/>
                  </a:lnTo>
                  <a:lnTo>
                    <a:pt x="316386" y="172602"/>
                  </a:lnTo>
                  <a:lnTo>
                    <a:pt x="330924" y="171184"/>
                  </a:lnTo>
                  <a:lnTo>
                    <a:pt x="325073" y="182796"/>
                  </a:lnTo>
                  <a:lnTo>
                    <a:pt x="339700" y="177034"/>
                  </a:lnTo>
                  <a:lnTo>
                    <a:pt x="333849" y="188647"/>
                  </a:lnTo>
                  <a:lnTo>
                    <a:pt x="376134" y="209302"/>
                  </a:lnTo>
                  <a:cubicBezTo>
                    <a:pt x="377641" y="209302"/>
                    <a:pt x="384201" y="191750"/>
                    <a:pt x="392268" y="194587"/>
                  </a:cubicBezTo>
                  <a:lnTo>
                    <a:pt x="380567" y="212050"/>
                  </a:lnTo>
                  <a:cubicBezTo>
                    <a:pt x="388013" y="207795"/>
                    <a:pt x="394751" y="214267"/>
                    <a:pt x="400069" y="214267"/>
                  </a:cubicBezTo>
                  <a:cubicBezTo>
                    <a:pt x="421965" y="214267"/>
                    <a:pt x="432426" y="188559"/>
                    <a:pt x="447762" y="176946"/>
                  </a:cubicBezTo>
                  <a:cubicBezTo>
                    <a:pt x="451131" y="191750"/>
                    <a:pt x="419129" y="218078"/>
                    <a:pt x="421434" y="228096"/>
                  </a:cubicBezTo>
                  <a:cubicBezTo>
                    <a:pt x="424004" y="239177"/>
                    <a:pt x="443684" y="222511"/>
                    <a:pt x="446698" y="219851"/>
                  </a:cubicBezTo>
                  <a:cubicBezTo>
                    <a:pt x="451397" y="215596"/>
                    <a:pt x="457602" y="199906"/>
                    <a:pt x="465226" y="204781"/>
                  </a:cubicBezTo>
                  <a:lnTo>
                    <a:pt x="459464" y="215064"/>
                  </a:lnTo>
                  <a:lnTo>
                    <a:pt x="468151" y="209214"/>
                  </a:lnTo>
                  <a:cubicBezTo>
                    <a:pt x="473913" y="216660"/>
                    <a:pt x="434642" y="239443"/>
                    <a:pt x="428614" y="244141"/>
                  </a:cubicBezTo>
                  <a:cubicBezTo>
                    <a:pt x="431362" y="256374"/>
                    <a:pt x="444039" y="305574"/>
                    <a:pt x="453613" y="310184"/>
                  </a:cubicBezTo>
                  <a:lnTo>
                    <a:pt x="474002" y="308588"/>
                  </a:lnTo>
                  <a:lnTo>
                    <a:pt x="468151" y="302826"/>
                  </a:lnTo>
                  <a:lnTo>
                    <a:pt x="494480" y="299901"/>
                  </a:lnTo>
                  <a:lnTo>
                    <a:pt x="494480" y="308677"/>
                  </a:lnTo>
                  <a:cubicBezTo>
                    <a:pt x="494480" y="308677"/>
                    <a:pt x="450510" y="318783"/>
                    <a:pt x="450510" y="318783"/>
                  </a:cubicBezTo>
                  <a:cubicBezTo>
                    <a:pt x="434553" y="349366"/>
                    <a:pt x="474711" y="344756"/>
                    <a:pt x="482778" y="367096"/>
                  </a:cubicBezTo>
                  <a:lnTo>
                    <a:pt x="443596" y="349721"/>
                  </a:lnTo>
                  <a:cubicBezTo>
                    <a:pt x="433312" y="352823"/>
                    <a:pt x="442443" y="376936"/>
                    <a:pt x="441823" y="384648"/>
                  </a:cubicBezTo>
                  <a:cubicBezTo>
                    <a:pt x="431274" y="387307"/>
                    <a:pt x="432071" y="363284"/>
                    <a:pt x="430121" y="361245"/>
                  </a:cubicBezTo>
                  <a:cubicBezTo>
                    <a:pt x="317095" y="421614"/>
                    <a:pt x="196179" y="543151"/>
                    <a:pt x="199104" y="679935"/>
                  </a:cubicBezTo>
                  <a:cubicBezTo>
                    <a:pt x="197243" y="680112"/>
                    <a:pt x="193253" y="676034"/>
                    <a:pt x="193253" y="675591"/>
                  </a:cubicBezTo>
                  <a:lnTo>
                    <a:pt x="193253" y="622934"/>
                  </a:lnTo>
                  <a:cubicBezTo>
                    <a:pt x="193253" y="606800"/>
                    <a:pt x="215947" y="559196"/>
                    <a:pt x="224812" y="543417"/>
                  </a:cubicBezTo>
                  <a:cubicBezTo>
                    <a:pt x="226231" y="540846"/>
                    <a:pt x="231195" y="536059"/>
                    <a:pt x="226940" y="533843"/>
                  </a:cubicBezTo>
                  <a:cubicBezTo>
                    <a:pt x="184300" y="563097"/>
                    <a:pt x="156996" y="596871"/>
                    <a:pt x="134125" y="642791"/>
                  </a:cubicBezTo>
                  <a:cubicBezTo>
                    <a:pt x="132441" y="646248"/>
                    <a:pt x="128984" y="652188"/>
                    <a:pt x="128984" y="643500"/>
                  </a:cubicBezTo>
                  <a:cubicBezTo>
                    <a:pt x="146802" y="593857"/>
                    <a:pt x="185541" y="559107"/>
                    <a:pt x="222419" y="523559"/>
                  </a:cubicBezTo>
                  <a:lnTo>
                    <a:pt x="215150" y="516290"/>
                  </a:lnTo>
                  <a:cubicBezTo>
                    <a:pt x="209565" y="527371"/>
                    <a:pt x="196534" y="533134"/>
                    <a:pt x="190151" y="541023"/>
                  </a:cubicBezTo>
                  <a:cubicBezTo>
                    <a:pt x="181552" y="551572"/>
                    <a:pt x="186162" y="545810"/>
                    <a:pt x="180134" y="551129"/>
                  </a:cubicBezTo>
                  <a:cubicBezTo>
                    <a:pt x="166925" y="562831"/>
                    <a:pt x="156287" y="577280"/>
                    <a:pt x="143611" y="589336"/>
                  </a:cubicBezTo>
                  <a:cubicBezTo>
                    <a:pt x="143256" y="583929"/>
                    <a:pt x="148043" y="579142"/>
                    <a:pt x="151146" y="574975"/>
                  </a:cubicBezTo>
                  <a:cubicBezTo>
                    <a:pt x="168432" y="552016"/>
                    <a:pt x="192988" y="533222"/>
                    <a:pt x="209476" y="510528"/>
                  </a:cubicBezTo>
                  <a:cubicBezTo>
                    <a:pt x="211426" y="507869"/>
                    <a:pt x="216568" y="501575"/>
                    <a:pt x="213731" y="498738"/>
                  </a:cubicBezTo>
                  <a:cubicBezTo>
                    <a:pt x="208856" y="493862"/>
                    <a:pt x="197065" y="512833"/>
                    <a:pt x="189530" y="510351"/>
                  </a:cubicBezTo>
                  <a:lnTo>
                    <a:pt x="142104" y="551306"/>
                  </a:lnTo>
                  <a:cubicBezTo>
                    <a:pt x="135810" y="546519"/>
                    <a:pt x="142458" y="546431"/>
                    <a:pt x="144408" y="544658"/>
                  </a:cubicBezTo>
                  <a:cubicBezTo>
                    <a:pt x="153982" y="535793"/>
                    <a:pt x="165418" y="528878"/>
                    <a:pt x="174283" y="519216"/>
                  </a:cubicBezTo>
                  <a:cubicBezTo>
                    <a:pt x="177208" y="512390"/>
                    <a:pt x="162049" y="512744"/>
                    <a:pt x="158149" y="513365"/>
                  </a:cubicBezTo>
                  <a:cubicBezTo>
                    <a:pt x="156465" y="517177"/>
                    <a:pt x="170471" y="516556"/>
                    <a:pt x="164000" y="522052"/>
                  </a:cubicBezTo>
                  <a:cubicBezTo>
                    <a:pt x="162138" y="523648"/>
                    <a:pt x="151234" y="515670"/>
                    <a:pt x="142901" y="516734"/>
                  </a:cubicBezTo>
                  <a:cubicBezTo>
                    <a:pt x="123399" y="519304"/>
                    <a:pt x="101680" y="535704"/>
                    <a:pt x="82177" y="539605"/>
                  </a:cubicBezTo>
                  <a:lnTo>
                    <a:pt x="122512" y="515670"/>
                  </a:lnTo>
                  <a:lnTo>
                    <a:pt x="123133" y="495813"/>
                  </a:lnTo>
                  <a:lnTo>
                    <a:pt x="117371" y="513365"/>
                  </a:lnTo>
                  <a:cubicBezTo>
                    <a:pt x="117725" y="504057"/>
                    <a:pt x="118346" y="491646"/>
                    <a:pt x="108595" y="487037"/>
                  </a:cubicBezTo>
                  <a:lnTo>
                    <a:pt x="105669" y="495813"/>
                  </a:lnTo>
                  <a:cubicBezTo>
                    <a:pt x="105669" y="490316"/>
                    <a:pt x="106290" y="482781"/>
                    <a:pt x="99818" y="481186"/>
                  </a:cubicBezTo>
                  <a:lnTo>
                    <a:pt x="96893" y="492887"/>
                  </a:lnTo>
                  <a:lnTo>
                    <a:pt x="93879" y="472498"/>
                  </a:lnTo>
                  <a:lnTo>
                    <a:pt x="88117" y="484111"/>
                  </a:lnTo>
                  <a:lnTo>
                    <a:pt x="85103" y="466647"/>
                  </a:lnTo>
                  <a:lnTo>
                    <a:pt x="79341" y="475335"/>
                  </a:lnTo>
                  <a:lnTo>
                    <a:pt x="71983" y="454946"/>
                  </a:lnTo>
                  <a:lnTo>
                    <a:pt x="70476" y="466647"/>
                  </a:lnTo>
                  <a:lnTo>
                    <a:pt x="67551" y="454946"/>
                  </a:lnTo>
                  <a:lnTo>
                    <a:pt x="61789" y="454946"/>
                  </a:lnTo>
                  <a:cubicBezTo>
                    <a:pt x="61789" y="454946"/>
                    <a:pt x="57356" y="463722"/>
                    <a:pt x="57356" y="463722"/>
                  </a:cubicBezTo>
                  <a:cubicBezTo>
                    <a:pt x="52746" y="462392"/>
                    <a:pt x="63827" y="453262"/>
                    <a:pt x="54608" y="455123"/>
                  </a:cubicBezTo>
                  <a:cubicBezTo>
                    <a:pt x="41577" y="457783"/>
                    <a:pt x="44413" y="463722"/>
                    <a:pt x="36878" y="472498"/>
                  </a:cubicBezTo>
                  <a:lnTo>
                    <a:pt x="32535" y="460797"/>
                  </a:lnTo>
                  <a:cubicBezTo>
                    <a:pt x="31205" y="474980"/>
                    <a:pt x="20035" y="484288"/>
                    <a:pt x="23758" y="499802"/>
                  </a:cubicBezTo>
                  <a:cubicBezTo>
                    <a:pt x="24379" y="502461"/>
                    <a:pt x="30496" y="500688"/>
                    <a:pt x="29698" y="505919"/>
                  </a:cubicBezTo>
                  <a:cubicBezTo>
                    <a:pt x="28900" y="511149"/>
                    <a:pt x="11791" y="533134"/>
                    <a:pt x="26684" y="529499"/>
                  </a:cubicBezTo>
                  <a:lnTo>
                    <a:pt x="20833" y="566022"/>
                  </a:lnTo>
                  <a:lnTo>
                    <a:pt x="35460" y="538275"/>
                  </a:lnTo>
                  <a:cubicBezTo>
                    <a:pt x="34928" y="549001"/>
                    <a:pt x="30407" y="559817"/>
                    <a:pt x="26418" y="569568"/>
                  </a:cubicBezTo>
                  <a:cubicBezTo>
                    <a:pt x="25531" y="571784"/>
                    <a:pt x="22429" y="570632"/>
                    <a:pt x="20656" y="576128"/>
                  </a:cubicBezTo>
                  <a:cubicBezTo>
                    <a:pt x="20124" y="577812"/>
                    <a:pt x="20035" y="586943"/>
                    <a:pt x="23758" y="582156"/>
                  </a:cubicBezTo>
                  <a:lnTo>
                    <a:pt x="26684" y="576394"/>
                  </a:lnTo>
                  <a:cubicBezTo>
                    <a:pt x="27393" y="586322"/>
                    <a:pt x="20833" y="596251"/>
                    <a:pt x="20656" y="605736"/>
                  </a:cubicBezTo>
                  <a:cubicBezTo>
                    <a:pt x="20567" y="612119"/>
                    <a:pt x="23936" y="617881"/>
                    <a:pt x="23670" y="623111"/>
                  </a:cubicBezTo>
                  <a:cubicBezTo>
                    <a:pt x="22872" y="642880"/>
                    <a:pt x="18528" y="663889"/>
                    <a:pt x="20567" y="684722"/>
                  </a:cubicBezTo>
                  <a:cubicBezTo>
                    <a:pt x="21099" y="690484"/>
                    <a:pt x="23581" y="688622"/>
                    <a:pt x="23670" y="688888"/>
                  </a:cubicBezTo>
                  <a:cubicBezTo>
                    <a:pt x="23670" y="683037"/>
                    <a:pt x="23670" y="677187"/>
                    <a:pt x="23670" y="671336"/>
                  </a:cubicBezTo>
                  <a:lnTo>
                    <a:pt x="29432" y="683037"/>
                  </a:lnTo>
                  <a:lnTo>
                    <a:pt x="33155" y="638536"/>
                  </a:lnTo>
                  <a:lnTo>
                    <a:pt x="41134" y="612917"/>
                  </a:lnTo>
                  <a:cubicBezTo>
                    <a:pt x="32712" y="655379"/>
                    <a:pt x="34308" y="698639"/>
                    <a:pt x="38208" y="741545"/>
                  </a:cubicBezTo>
                  <a:cubicBezTo>
                    <a:pt x="35283" y="742431"/>
                    <a:pt x="32357" y="729134"/>
                    <a:pt x="32357" y="728425"/>
                  </a:cubicBezTo>
                  <a:lnTo>
                    <a:pt x="32357" y="686051"/>
                  </a:lnTo>
                  <a:lnTo>
                    <a:pt x="29432" y="686051"/>
                  </a:lnTo>
                  <a:cubicBezTo>
                    <a:pt x="29432" y="686051"/>
                    <a:pt x="29432" y="694828"/>
                    <a:pt x="29432" y="694828"/>
                  </a:cubicBezTo>
                  <a:lnTo>
                    <a:pt x="26595" y="694828"/>
                  </a:lnTo>
                  <a:cubicBezTo>
                    <a:pt x="27836" y="691282"/>
                    <a:pt x="24024" y="689775"/>
                    <a:pt x="23670" y="688977"/>
                  </a:cubicBezTo>
                  <a:cubicBezTo>
                    <a:pt x="23670" y="731882"/>
                    <a:pt x="41222" y="776206"/>
                    <a:pt x="56470" y="815477"/>
                  </a:cubicBezTo>
                  <a:cubicBezTo>
                    <a:pt x="60281" y="825317"/>
                    <a:pt x="66132" y="834094"/>
                    <a:pt x="71008" y="843313"/>
                  </a:cubicBezTo>
                  <a:cubicBezTo>
                    <a:pt x="106024" y="849784"/>
                    <a:pt x="130668" y="819023"/>
                    <a:pt x="159035" y="805460"/>
                  </a:cubicBezTo>
                  <a:cubicBezTo>
                    <a:pt x="183325" y="793847"/>
                    <a:pt x="205044" y="792252"/>
                    <a:pt x="231195" y="788440"/>
                  </a:cubicBezTo>
                  <a:cubicBezTo>
                    <a:pt x="232436" y="795443"/>
                    <a:pt x="230486" y="794025"/>
                    <a:pt x="225433" y="795620"/>
                  </a:cubicBezTo>
                  <a:cubicBezTo>
                    <a:pt x="207703" y="801382"/>
                    <a:pt x="187846" y="802535"/>
                    <a:pt x="169850" y="810336"/>
                  </a:cubicBezTo>
                  <a:cubicBezTo>
                    <a:pt x="140331" y="823190"/>
                    <a:pt x="117016" y="852798"/>
                    <a:pt x="82089" y="855724"/>
                  </a:cubicBezTo>
                  <a:lnTo>
                    <a:pt x="187403" y="1197728"/>
                  </a:lnTo>
                  <a:lnTo>
                    <a:pt x="196090" y="1197728"/>
                  </a:lnTo>
                  <a:cubicBezTo>
                    <a:pt x="196090" y="1197728"/>
                    <a:pt x="193253" y="1174413"/>
                    <a:pt x="193253" y="1174413"/>
                  </a:cubicBezTo>
                  <a:lnTo>
                    <a:pt x="199104" y="1194891"/>
                  </a:lnTo>
                  <a:cubicBezTo>
                    <a:pt x="199991" y="1195778"/>
                    <a:pt x="215061" y="1189749"/>
                    <a:pt x="217632" y="1188420"/>
                  </a:cubicBezTo>
                  <a:cubicBezTo>
                    <a:pt x="223483" y="1185406"/>
                    <a:pt x="220291" y="1177339"/>
                    <a:pt x="229599" y="1182835"/>
                  </a:cubicBezTo>
                  <a:lnTo>
                    <a:pt x="234120" y="1178757"/>
                  </a:lnTo>
                  <a:lnTo>
                    <a:pt x="225433" y="1148085"/>
                  </a:lnTo>
                  <a:cubicBezTo>
                    <a:pt x="233500" y="1150833"/>
                    <a:pt x="230752" y="1179289"/>
                    <a:pt x="241478" y="1177250"/>
                  </a:cubicBezTo>
                  <a:cubicBezTo>
                    <a:pt x="249634" y="1170158"/>
                    <a:pt x="237223" y="1157304"/>
                    <a:pt x="240060" y="1148085"/>
                  </a:cubicBezTo>
                  <a:lnTo>
                    <a:pt x="250254" y="1174325"/>
                  </a:lnTo>
                  <a:lnTo>
                    <a:pt x="257612" y="1169715"/>
                  </a:lnTo>
                  <a:lnTo>
                    <a:pt x="254687" y="1153847"/>
                  </a:lnTo>
                  <a:lnTo>
                    <a:pt x="260537" y="1168474"/>
                  </a:lnTo>
                  <a:lnTo>
                    <a:pt x="268959" y="1165194"/>
                  </a:lnTo>
                  <a:lnTo>
                    <a:pt x="266388" y="1142234"/>
                  </a:lnTo>
                  <a:lnTo>
                    <a:pt x="272239" y="1162712"/>
                  </a:lnTo>
                  <a:lnTo>
                    <a:pt x="280483" y="1159343"/>
                  </a:lnTo>
                  <a:lnTo>
                    <a:pt x="281015" y="1145248"/>
                  </a:lnTo>
                  <a:lnTo>
                    <a:pt x="283941" y="1154024"/>
                  </a:lnTo>
                  <a:lnTo>
                    <a:pt x="294312" y="1151099"/>
                  </a:lnTo>
                  <a:lnTo>
                    <a:pt x="292717" y="1136472"/>
                  </a:lnTo>
                  <a:lnTo>
                    <a:pt x="304330" y="1148173"/>
                  </a:lnTo>
                  <a:lnTo>
                    <a:pt x="301493" y="1121845"/>
                  </a:lnTo>
                  <a:lnTo>
                    <a:pt x="307344" y="1142323"/>
                  </a:lnTo>
                  <a:lnTo>
                    <a:pt x="316120" y="1142323"/>
                  </a:lnTo>
                  <a:cubicBezTo>
                    <a:pt x="316120" y="1142323"/>
                    <a:pt x="313283" y="1115994"/>
                    <a:pt x="313283" y="1115994"/>
                  </a:cubicBezTo>
                  <a:lnTo>
                    <a:pt x="319134" y="1136472"/>
                  </a:lnTo>
                  <a:lnTo>
                    <a:pt x="330747" y="1132128"/>
                  </a:lnTo>
                  <a:cubicBezTo>
                    <a:pt x="314081" y="1098442"/>
                    <a:pt x="306368" y="1061387"/>
                    <a:pt x="297770" y="1024864"/>
                  </a:cubicBezTo>
                  <a:cubicBezTo>
                    <a:pt x="287575" y="981604"/>
                    <a:pt x="279419" y="937723"/>
                    <a:pt x="272416" y="893842"/>
                  </a:cubicBezTo>
                  <a:cubicBezTo>
                    <a:pt x="276583" y="893133"/>
                    <a:pt x="276494" y="898984"/>
                    <a:pt x="277292" y="901998"/>
                  </a:cubicBezTo>
                  <a:cubicBezTo>
                    <a:pt x="294756" y="964849"/>
                    <a:pt x="300429" y="1035856"/>
                    <a:pt x="319843" y="1099151"/>
                  </a:cubicBezTo>
                  <a:lnTo>
                    <a:pt x="335179" y="1130533"/>
                  </a:lnTo>
                  <a:cubicBezTo>
                    <a:pt x="345374" y="1122997"/>
                    <a:pt x="333317" y="1113158"/>
                    <a:pt x="333761" y="1104293"/>
                  </a:cubicBezTo>
                  <a:cubicBezTo>
                    <a:pt x="342448" y="1104736"/>
                    <a:pt x="339523" y="1128050"/>
                    <a:pt x="346881" y="1124770"/>
                  </a:cubicBezTo>
                  <a:cubicBezTo>
                    <a:pt x="355834" y="1120693"/>
                    <a:pt x="345994" y="1105445"/>
                    <a:pt x="348388" y="1098531"/>
                  </a:cubicBezTo>
                  <a:lnTo>
                    <a:pt x="358582" y="1118920"/>
                  </a:lnTo>
                  <a:cubicBezTo>
                    <a:pt x="367802" y="1111739"/>
                    <a:pt x="360089" y="1101367"/>
                    <a:pt x="360089" y="1092680"/>
                  </a:cubicBezTo>
                  <a:lnTo>
                    <a:pt x="365940" y="1110232"/>
                  </a:lnTo>
                  <a:lnTo>
                    <a:pt x="377376" y="1105445"/>
                  </a:lnTo>
                  <a:lnTo>
                    <a:pt x="371791" y="1083904"/>
                  </a:lnTo>
                  <a:cubicBezTo>
                    <a:pt x="381808" y="1080978"/>
                    <a:pt x="378085" y="1102165"/>
                    <a:pt x="380567" y="1104381"/>
                  </a:cubicBezTo>
                  <a:lnTo>
                    <a:pt x="391914" y="1101101"/>
                  </a:lnTo>
                  <a:lnTo>
                    <a:pt x="386418" y="1075127"/>
                  </a:lnTo>
                  <a:lnTo>
                    <a:pt x="399538" y="1095605"/>
                  </a:lnTo>
                  <a:lnTo>
                    <a:pt x="418420" y="1082219"/>
                  </a:lnTo>
                  <a:lnTo>
                    <a:pt x="412835" y="1060501"/>
                  </a:lnTo>
                  <a:lnTo>
                    <a:pt x="421611" y="1080978"/>
                  </a:lnTo>
                  <a:cubicBezTo>
                    <a:pt x="438188" y="1073532"/>
                    <a:pt x="424359" y="1061742"/>
                    <a:pt x="424536" y="1048799"/>
                  </a:cubicBezTo>
                  <a:lnTo>
                    <a:pt x="434731" y="1072202"/>
                  </a:lnTo>
                  <a:cubicBezTo>
                    <a:pt x="449003" y="1062805"/>
                    <a:pt x="435972" y="1052877"/>
                    <a:pt x="436238" y="1040112"/>
                  </a:cubicBezTo>
                  <a:cubicBezTo>
                    <a:pt x="442798" y="1040112"/>
                    <a:pt x="442000" y="1064401"/>
                    <a:pt x="449358" y="1060501"/>
                  </a:cubicBezTo>
                  <a:cubicBezTo>
                    <a:pt x="452992" y="1058550"/>
                    <a:pt x="453790" y="1052700"/>
                    <a:pt x="453790" y="1048888"/>
                  </a:cubicBezTo>
                  <a:lnTo>
                    <a:pt x="458134" y="1054738"/>
                  </a:lnTo>
                  <a:cubicBezTo>
                    <a:pt x="462212" y="1044278"/>
                    <a:pt x="477902" y="1042239"/>
                    <a:pt x="476661" y="1030626"/>
                  </a:cubicBezTo>
                  <a:cubicBezTo>
                    <a:pt x="475598" y="1020786"/>
                    <a:pt x="457247" y="969282"/>
                    <a:pt x="459996" y="964583"/>
                  </a:cubicBezTo>
                  <a:lnTo>
                    <a:pt x="474179" y="958289"/>
                  </a:lnTo>
                  <a:cubicBezTo>
                    <a:pt x="454499" y="976551"/>
                    <a:pt x="478612" y="1005273"/>
                    <a:pt x="478523" y="1028410"/>
                  </a:cubicBezTo>
                  <a:lnTo>
                    <a:pt x="485881" y="1016708"/>
                  </a:lnTo>
                  <a:lnTo>
                    <a:pt x="491643" y="1022559"/>
                  </a:lnTo>
                  <a:lnTo>
                    <a:pt x="479941" y="975842"/>
                  </a:lnTo>
                  <a:lnTo>
                    <a:pt x="471254" y="987543"/>
                  </a:lnTo>
                  <a:cubicBezTo>
                    <a:pt x="469392" y="977703"/>
                    <a:pt x="474711" y="972828"/>
                    <a:pt x="481448" y="967066"/>
                  </a:cubicBezTo>
                  <a:lnTo>
                    <a:pt x="494657" y="1013783"/>
                  </a:lnTo>
                  <a:cubicBezTo>
                    <a:pt x="495809" y="1014670"/>
                    <a:pt x="499621" y="1010946"/>
                    <a:pt x="500064" y="1008907"/>
                  </a:cubicBezTo>
                  <a:cubicBezTo>
                    <a:pt x="502547" y="998713"/>
                    <a:pt x="479410" y="956516"/>
                    <a:pt x="481005" y="941446"/>
                  </a:cubicBezTo>
                  <a:cubicBezTo>
                    <a:pt x="470633" y="935330"/>
                    <a:pt x="477548" y="934088"/>
                    <a:pt x="477105" y="923096"/>
                  </a:cubicBezTo>
                  <a:lnTo>
                    <a:pt x="465403" y="926021"/>
                  </a:lnTo>
                  <a:cubicBezTo>
                    <a:pt x="472229" y="917955"/>
                    <a:pt x="474445" y="916536"/>
                    <a:pt x="471254" y="905544"/>
                  </a:cubicBezTo>
                  <a:cubicBezTo>
                    <a:pt x="470456" y="904657"/>
                    <a:pt x="454145" y="917423"/>
                    <a:pt x="452017" y="919905"/>
                  </a:cubicBezTo>
                  <a:cubicBezTo>
                    <a:pt x="448028" y="924692"/>
                    <a:pt x="449801" y="931340"/>
                    <a:pt x="444925" y="931784"/>
                  </a:cubicBezTo>
                  <a:lnTo>
                    <a:pt x="408402" y="770976"/>
                  </a:lnTo>
                  <a:lnTo>
                    <a:pt x="401133" y="772483"/>
                  </a:lnTo>
                  <a:lnTo>
                    <a:pt x="424448" y="889410"/>
                  </a:lnTo>
                  <a:cubicBezTo>
                    <a:pt x="420813" y="894197"/>
                    <a:pt x="421434" y="886750"/>
                    <a:pt x="420636" y="884446"/>
                  </a:cubicBezTo>
                  <a:cubicBezTo>
                    <a:pt x="415937" y="869907"/>
                    <a:pt x="411239" y="853330"/>
                    <a:pt x="408136" y="838437"/>
                  </a:cubicBezTo>
                  <a:cubicBezTo>
                    <a:pt x="402906" y="812995"/>
                    <a:pt x="395903" y="775231"/>
                    <a:pt x="396701" y="750144"/>
                  </a:cubicBezTo>
                  <a:cubicBezTo>
                    <a:pt x="396789" y="745977"/>
                    <a:pt x="400956" y="740836"/>
                    <a:pt x="401045" y="734542"/>
                  </a:cubicBezTo>
                  <a:cubicBezTo>
                    <a:pt x="401045" y="727095"/>
                    <a:pt x="395903" y="718142"/>
                    <a:pt x="398119" y="709632"/>
                  </a:cubicBezTo>
                  <a:cubicBezTo>
                    <a:pt x="407870" y="714596"/>
                    <a:pt x="401399" y="730907"/>
                    <a:pt x="405388" y="738797"/>
                  </a:cubicBezTo>
                  <a:cubicBezTo>
                    <a:pt x="418774" y="727007"/>
                    <a:pt x="409200" y="712468"/>
                    <a:pt x="409821" y="697930"/>
                  </a:cubicBezTo>
                  <a:cubicBezTo>
                    <a:pt x="416913" y="702363"/>
                    <a:pt x="415140" y="717078"/>
                    <a:pt x="415672" y="724259"/>
                  </a:cubicBezTo>
                  <a:cubicBezTo>
                    <a:pt x="427018" y="717078"/>
                    <a:pt x="419395" y="697664"/>
                    <a:pt x="421522" y="686229"/>
                  </a:cubicBezTo>
                  <a:lnTo>
                    <a:pt x="424448" y="706706"/>
                  </a:lnTo>
                  <a:cubicBezTo>
                    <a:pt x="426309" y="706972"/>
                    <a:pt x="428437" y="706440"/>
                    <a:pt x="430298" y="706706"/>
                  </a:cubicBezTo>
                  <a:cubicBezTo>
                    <a:pt x="429589" y="713355"/>
                    <a:pt x="430830" y="720447"/>
                    <a:pt x="430298" y="727184"/>
                  </a:cubicBezTo>
                  <a:lnTo>
                    <a:pt x="424536" y="718408"/>
                  </a:lnTo>
                  <a:cubicBezTo>
                    <a:pt x="423384" y="730819"/>
                    <a:pt x="407693" y="737113"/>
                    <a:pt x="409909" y="753424"/>
                  </a:cubicBezTo>
                  <a:cubicBezTo>
                    <a:pt x="429323" y="745711"/>
                    <a:pt x="440138" y="727627"/>
                    <a:pt x="436238" y="706618"/>
                  </a:cubicBezTo>
                  <a:cubicBezTo>
                    <a:pt x="434376" y="706352"/>
                    <a:pt x="432249" y="706884"/>
                    <a:pt x="430387" y="706618"/>
                  </a:cubicBezTo>
                  <a:close/>
                  <a:moveTo>
                    <a:pt x="246886" y="398654"/>
                  </a:moveTo>
                  <a:cubicBezTo>
                    <a:pt x="241921" y="392449"/>
                    <a:pt x="244226" y="383584"/>
                    <a:pt x="241478" y="376226"/>
                  </a:cubicBezTo>
                  <a:cubicBezTo>
                    <a:pt x="237489" y="365411"/>
                    <a:pt x="228004" y="357788"/>
                    <a:pt x="223483" y="341565"/>
                  </a:cubicBezTo>
                  <a:cubicBezTo>
                    <a:pt x="207171" y="282703"/>
                    <a:pt x="211870" y="213823"/>
                    <a:pt x="197775" y="153897"/>
                  </a:cubicBezTo>
                  <a:cubicBezTo>
                    <a:pt x="162581" y="120654"/>
                    <a:pt x="102832" y="145387"/>
                    <a:pt x="97248" y="193612"/>
                  </a:cubicBezTo>
                  <a:cubicBezTo>
                    <a:pt x="91663" y="241836"/>
                    <a:pt x="127477" y="377733"/>
                    <a:pt x="158858" y="417891"/>
                  </a:cubicBezTo>
                  <a:cubicBezTo>
                    <a:pt x="167280" y="428617"/>
                    <a:pt x="179336" y="437925"/>
                    <a:pt x="187580" y="449095"/>
                  </a:cubicBezTo>
                  <a:lnTo>
                    <a:pt x="187580" y="431543"/>
                  </a:lnTo>
                  <a:cubicBezTo>
                    <a:pt x="193342" y="447056"/>
                    <a:pt x="195381" y="464697"/>
                    <a:pt x="209565" y="475335"/>
                  </a:cubicBezTo>
                  <a:lnTo>
                    <a:pt x="205132" y="462215"/>
                  </a:lnTo>
                  <a:cubicBezTo>
                    <a:pt x="210629" y="459733"/>
                    <a:pt x="212136" y="458758"/>
                    <a:pt x="211072" y="451932"/>
                  </a:cubicBezTo>
                  <a:lnTo>
                    <a:pt x="216834" y="454946"/>
                  </a:lnTo>
                  <a:lnTo>
                    <a:pt x="213997" y="431543"/>
                  </a:lnTo>
                  <a:lnTo>
                    <a:pt x="219848" y="449095"/>
                  </a:lnTo>
                  <a:lnTo>
                    <a:pt x="228358" y="444308"/>
                  </a:lnTo>
                  <a:lnTo>
                    <a:pt x="222773" y="428706"/>
                  </a:lnTo>
                  <a:cubicBezTo>
                    <a:pt x="232436" y="425337"/>
                    <a:pt x="230043" y="442092"/>
                    <a:pt x="231550" y="443333"/>
                  </a:cubicBezTo>
                  <a:cubicBezTo>
                    <a:pt x="242896" y="445992"/>
                    <a:pt x="240503" y="438014"/>
                    <a:pt x="243251" y="434557"/>
                  </a:cubicBezTo>
                  <a:cubicBezTo>
                    <a:pt x="245999" y="431100"/>
                    <a:pt x="245290" y="444929"/>
                    <a:pt x="251939" y="440408"/>
                  </a:cubicBezTo>
                  <a:lnTo>
                    <a:pt x="243162" y="402466"/>
                  </a:lnTo>
                  <a:cubicBezTo>
                    <a:pt x="252116" y="399807"/>
                    <a:pt x="250786" y="405480"/>
                    <a:pt x="252027" y="406367"/>
                  </a:cubicBezTo>
                  <a:cubicBezTo>
                    <a:pt x="256637" y="409913"/>
                    <a:pt x="255839" y="405037"/>
                    <a:pt x="254864" y="403885"/>
                  </a:cubicBezTo>
                  <a:cubicBezTo>
                    <a:pt x="252559" y="401137"/>
                    <a:pt x="248304" y="400339"/>
                    <a:pt x="246974" y="398654"/>
                  </a:cubicBezTo>
                  <a:close/>
                  <a:moveTo>
                    <a:pt x="353884" y="212582"/>
                  </a:moveTo>
                  <a:lnTo>
                    <a:pt x="343778" y="212139"/>
                  </a:lnTo>
                  <a:cubicBezTo>
                    <a:pt x="340498" y="236960"/>
                    <a:pt x="334293" y="266214"/>
                    <a:pt x="345196" y="289883"/>
                  </a:cubicBezTo>
                  <a:cubicBezTo>
                    <a:pt x="347767" y="295379"/>
                    <a:pt x="369752" y="325520"/>
                    <a:pt x="374627" y="330484"/>
                  </a:cubicBezTo>
                  <a:cubicBezTo>
                    <a:pt x="376578" y="332523"/>
                    <a:pt x="379680" y="333321"/>
                    <a:pt x="381897" y="335005"/>
                  </a:cubicBezTo>
                  <a:cubicBezTo>
                    <a:pt x="389609" y="337044"/>
                    <a:pt x="384733" y="328179"/>
                    <a:pt x="386240" y="326229"/>
                  </a:cubicBezTo>
                  <a:cubicBezTo>
                    <a:pt x="393421" y="329154"/>
                    <a:pt x="411948" y="327736"/>
                    <a:pt x="413987" y="320378"/>
                  </a:cubicBezTo>
                  <a:lnTo>
                    <a:pt x="421256" y="326229"/>
                  </a:lnTo>
                  <a:lnTo>
                    <a:pt x="412569" y="286692"/>
                  </a:lnTo>
                  <a:lnTo>
                    <a:pt x="415494" y="286692"/>
                  </a:lnTo>
                  <a:cubicBezTo>
                    <a:pt x="415494" y="286692"/>
                    <a:pt x="415494" y="291124"/>
                    <a:pt x="415494" y="291124"/>
                  </a:cubicBezTo>
                  <a:lnTo>
                    <a:pt x="418420" y="289617"/>
                  </a:lnTo>
                  <a:lnTo>
                    <a:pt x="414076" y="238467"/>
                  </a:lnTo>
                  <a:cubicBezTo>
                    <a:pt x="406984" y="232085"/>
                    <a:pt x="410973" y="237404"/>
                    <a:pt x="410619" y="241127"/>
                  </a:cubicBezTo>
                  <a:cubicBezTo>
                    <a:pt x="410087" y="246268"/>
                    <a:pt x="412037" y="259832"/>
                    <a:pt x="406718" y="261871"/>
                  </a:cubicBezTo>
                  <a:lnTo>
                    <a:pt x="403793" y="232705"/>
                  </a:lnTo>
                  <a:cubicBezTo>
                    <a:pt x="403527" y="239974"/>
                    <a:pt x="404059" y="247332"/>
                    <a:pt x="403793" y="254690"/>
                  </a:cubicBezTo>
                  <a:cubicBezTo>
                    <a:pt x="403615" y="258236"/>
                    <a:pt x="406009" y="265594"/>
                    <a:pt x="400867" y="264885"/>
                  </a:cubicBezTo>
                  <a:cubicBezTo>
                    <a:pt x="401045" y="261250"/>
                    <a:pt x="392534" y="222334"/>
                    <a:pt x="389166" y="226855"/>
                  </a:cubicBezTo>
                  <a:lnTo>
                    <a:pt x="392003" y="242988"/>
                  </a:lnTo>
                  <a:lnTo>
                    <a:pt x="386240" y="244407"/>
                  </a:lnTo>
                  <a:lnTo>
                    <a:pt x="386240" y="223929"/>
                  </a:lnTo>
                  <a:cubicBezTo>
                    <a:pt x="373209" y="221802"/>
                    <a:pt x="386772" y="236251"/>
                    <a:pt x="381897" y="241481"/>
                  </a:cubicBezTo>
                  <a:lnTo>
                    <a:pt x="377464" y="221004"/>
                  </a:lnTo>
                  <a:cubicBezTo>
                    <a:pt x="365585" y="217990"/>
                    <a:pt x="376489" y="234301"/>
                    <a:pt x="368777" y="235631"/>
                  </a:cubicBezTo>
                  <a:lnTo>
                    <a:pt x="362926" y="218078"/>
                  </a:lnTo>
                  <a:lnTo>
                    <a:pt x="360001" y="232705"/>
                  </a:lnTo>
                  <a:lnTo>
                    <a:pt x="360001" y="215153"/>
                  </a:lnTo>
                  <a:cubicBezTo>
                    <a:pt x="360001" y="215153"/>
                    <a:pt x="354150" y="226855"/>
                    <a:pt x="354150" y="226855"/>
                  </a:cubicBezTo>
                  <a:lnTo>
                    <a:pt x="353884" y="212582"/>
                  </a:lnTo>
                  <a:close/>
                  <a:moveTo>
                    <a:pt x="84660" y="245027"/>
                  </a:moveTo>
                  <a:cubicBezTo>
                    <a:pt x="28014" y="213114"/>
                    <a:pt x="-1861" y="288199"/>
                    <a:pt x="14539" y="331193"/>
                  </a:cubicBezTo>
                  <a:cubicBezTo>
                    <a:pt x="15692" y="334296"/>
                    <a:pt x="16933" y="341299"/>
                    <a:pt x="20833" y="340945"/>
                  </a:cubicBezTo>
                  <a:lnTo>
                    <a:pt x="15071" y="316034"/>
                  </a:lnTo>
                  <a:lnTo>
                    <a:pt x="20833" y="314616"/>
                  </a:lnTo>
                  <a:cubicBezTo>
                    <a:pt x="27393" y="353001"/>
                    <a:pt x="42995" y="396704"/>
                    <a:pt x="66398" y="428352"/>
                  </a:cubicBezTo>
                  <a:cubicBezTo>
                    <a:pt x="71451" y="435177"/>
                    <a:pt x="80582" y="450779"/>
                    <a:pt x="89447" y="449272"/>
                  </a:cubicBezTo>
                  <a:lnTo>
                    <a:pt x="92372" y="443244"/>
                  </a:lnTo>
                  <a:cubicBezTo>
                    <a:pt x="93081" y="448741"/>
                    <a:pt x="116484" y="487302"/>
                    <a:pt x="123044" y="481186"/>
                  </a:cubicBezTo>
                  <a:cubicBezTo>
                    <a:pt x="129250" y="475512"/>
                    <a:pt x="114445" y="475601"/>
                    <a:pt x="117282" y="472498"/>
                  </a:cubicBezTo>
                  <a:cubicBezTo>
                    <a:pt x="127299" y="472941"/>
                    <a:pt x="128009" y="459201"/>
                    <a:pt x="128984" y="457871"/>
                  </a:cubicBezTo>
                  <a:cubicBezTo>
                    <a:pt x="129604" y="457073"/>
                    <a:pt x="144586" y="463456"/>
                    <a:pt x="145029" y="451932"/>
                  </a:cubicBezTo>
                  <a:lnTo>
                    <a:pt x="147954" y="457783"/>
                  </a:lnTo>
                  <a:cubicBezTo>
                    <a:pt x="160720" y="440851"/>
                    <a:pt x="147422" y="445283"/>
                    <a:pt x="142192" y="440319"/>
                  </a:cubicBezTo>
                  <a:cubicBezTo>
                    <a:pt x="127565" y="426579"/>
                    <a:pt x="138469" y="417802"/>
                    <a:pt x="136607" y="405126"/>
                  </a:cubicBezTo>
                  <a:cubicBezTo>
                    <a:pt x="132175" y="376404"/>
                    <a:pt x="98666" y="289795"/>
                    <a:pt x="86521" y="259034"/>
                  </a:cubicBezTo>
                  <a:cubicBezTo>
                    <a:pt x="84748" y="254513"/>
                    <a:pt x="85901" y="249460"/>
                    <a:pt x="84571" y="244939"/>
                  </a:cubicBezTo>
                  <a:close/>
                  <a:moveTo>
                    <a:pt x="424359" y="282526"/>
                  </a:moveTo>
                  <a:lnTo>
                    <a:pt x="424359" y="329332"/>
                  </a:lnTo>
                  <a:lnTo>
                    <a:pt x="436061" y="332257"/>
                  </a:lnTo>
                  <a:lnTo>
                    <a:pt x="433224" y="308854"/>
                  </a:lnTo>
                  <a:lnTo>
                    <a:pt x="439075" y="313198"/>
                  </a:lnTo>
                  <a:lnTo>
                    <a:pt x="436061" y="300078"/>
                  </a:lnTo>
                  <a:lnTo>
                    <a:pt x="430298" y="305929"/>
                  </a:lnTo>
                  <a:cubicBezTo>
                    <a:pt x="429589" y="298394"/>
                    <a:pt x="433578" y="286249"/>
                    <a:pt x="424448" y="282526"/>
                  </a:cubicBezTo>
                  <a:close/>
                  <a:moveTo>
                    <a:pt x="421434" y="338019"/>
                  </a:moveTo>
                  <a:cubicBezTo>
                    <a:pt x="410353" y="337310"/>
                    <a:pt x="388279" y="336955"/>
                    <a:pt x="393332" y="352735"/>
                  </a:cubicBezTo>
                  <a:cubicBezTo>
                    <a:pt x="399006" y="370287"/>
                    <a:pt x="419129" y="362486"/>
                    <a:pt x="415583" y="346795"/>
                  </a:cubicBezTo>
                  <a:lnTo>
                    <a:pt x="421345" y="355571"/>
                  </a:lnTo>
                  <a:lnTo>
                    <a:pt x="421345" y="338019"/>
                  </a:lnTo>
                  <a:close/>
                  <a:moveTo>
                    <a:pt x="35549" y="425781"/>
                  </a:moveTo>
                  <a:lnTo>
                    <a:pt x="29698" y="405303"/>
                  </a:lnTo>
                  <a:cubicBezTo>
                    <a:pt x="31914" y="428086"/>
                    <a:pt x="19592" y="445992"/>
                    <a:pt x="23847" y="469662"/>
                  </a:cubicBezTo>
                  <a:cubicBezTo>
                    <a:pt x="33332" y="463456"/>
                    <a:pt x="27482" y="444397"/>
                    <a:pt x="29698" y="434557"/>
                  </a:cubicBezTo>
                  <a:lnTo>
                    <a:pt x="32623" y="452109"/>
                  </a:lnTo>
                  <a:lnTo>
                    <a:pt x="46807" y="448829"/>
                  </a:lnTo>
                  <a:lnTo>
                    <a:pt x="47250" y="434557"/>
                  </a:lnTo>
                  <a:lnTo>
                    <a:pt x="50176" y="446258"/>
                  </a:lnTo>
                  <a:lnTo>
                    <a:pt x="53278" y="440674"/>
                  </a:lnTo>
                  <a:lnTo>
                    <a:pt x="61877" y="443333"/>
                  </a:lnTo>
                  <a:lnTo>
                    <a:pt x="48757" y="422944"/>
                  </a:lnTo>
                  <a:lnTo>
                    <a:pt x="44413" y="431720"/>
                  </a:lnTo>
                  <a:lnTo>
                    <a:pt x="41399" y="405480"/>
                  </a:lnTo>
                  <a:lnTo>
                    <a:pt x="35637" y="425869"/>
                  </a:lnTo>
                  <a:close/>
                  <a:moveTo>
                    <a:pt x="333672" y="411154"/>
                  </a:moveTo>
                  <a:lnTo>
                    <a:pt x="307255" y="418423"/>
                  </a:lnTo>
                  <a:lnTo>
                    <a:pt x="307432" y="431543"/>
                  </a:lnTo>
                  <a:lnTo>
                    <a:pt x="313194" y="431543"/>
                  </a:lnTo>
                  <a:cubicBezTo>
                    <a:pt x="313194" y="431543"/>
                    <a:pt x="310269" y="422767"/>
                    <a:pt x="310269" y="422767"/>
                  </a:cubicBezTo>
                  <a:lnTo>
                    <a:pt x="318956" y="428617"/>
                  </a:lnTo>
                  <a:lnTo>
                    <a:pt x="333672" y="411154"/>
                  </a:lnTo>
                  <a:close/>
                  <a:moveTo>
                    <a:pt x="251850" y="463722"/>
                  </a:moveTo>
                  <a:lnTo>
                    <a:pt x="247417" y="449184"/>
                  </a:lnTo>
                  <a:cubicBezTo>
                    <a:pt x="228536" y="458403"/>
                    <a:pt x="207792" y="461772"/>
                    <a:pt x="230043" y="484022"/>
                  </a:cubicBezTo>
                  <a:cubicBezTo>
                    <a:pt x="233943" y="487923"/>
                    <a:pt x="238375" y="488100"/>
                    <a:pt x="242187" y="490937"/>
                  </a:cubicBezTo>
                  <a:cubicBezTo>
                    <a:pt x="244226" y="492444"/>
                    <a:pt x="244758" y="497408"/>
                    <a:pt x="247417" y="498827"/>
                  </a:cubicBezTo>
                  <a:cubicBezTo>
                    <a:pt x="257701" y="504146"/>
                    <a:pt x="243694" y="474005"/>
                    <a:pt x="245910" y="472587"/>
                  </a:cubicBezTo>
                  <a:lnTo>
                    <a:pt x="260449" y="493065"/>
                  </a:lnTo>
                  <a:lnTo>
                    <a:pt x="260449" y="481363"/>
                  </a:lnTo>
                  <a:cubicBezTo>
                    <a:pt x="260449" y="481363"/>
                    <a:pt x="266300" y="484377"/>
                    <a:pt x="266300" y="484377"/>
                  </a:cubicBezTo>
                  <a:lnTo>
                    <a:pt x="263463" y="469750"/>
                  </a:lnTo>
                  <a:lnTo>
                    <a:pt x="266388" y="475601"/>
                  </a:lnTo>
                  <a:cubicBezTo>
                    <a:pt x="282256" y="473562"/>
                    <a:pt x="273480" y="461506"/>
                    <a:pt x="264881" y="455212"/>
                  </a:cubicBezTo>
                  <a:lnTo>
                    <a:pt x="260537" y="466913"/>
                  </a:lnTo>
                  <a:lnTo>
                    <a:pt x="257523" y="449450"/>
                  </a:lnTo>
                  <a:lnTo>
                    <a:pt x="251761" y="464077"/>
                  </a:lnTo>
                  <a:close/>
                  <a:moveTo>
                    <a:pt x="163556" y="467357"/>
                  </a:moveTo>
                  <a:cubicBezTo>
                    <a:pt x="155933" y="462924"/>
                    <a:pt x="138026" y="470371"/>
                    <a:pt x="132086" y="476931"/>
                  </a:cubicBezTo>
                  <a:cubicBezTo>
                    <a:pt x="137671" y="486150"/>
                    <a:pt x="148575" y="500245"/>
                    <a:pt x="159745" y="501841"/>
                  </a:cubicBezTo>
                  <a:cubicBezTo>
                    <a:pt x="170914" y="503436"/>
                    <a:pt x="154337" y="481718"/>
                    <a:pt x="158326" y="475512"/>
                  </a:cubicBezTo>
                  <a:lnTo>
                    <a:pt x="167102" y="498915"/>
                  </a:lnTo>
                  <a:cubicBezTo>
                    <a:pt x="190594" y="502727"/>
                    <a:pt x="168432" y="470282"/>
                    <a:pt x="163556" y="467357"/>
                  </a:cubicBezTo>
                  <a:close/>
                  <a:moveTo>
                    <a:pt x="456450" y="753247"/>
                  </a:moveTo>
                  <a:lnTo>
                    <a:pt x="465226" y="709366"/>
                  </a:lnTo>
                  <a:cubicBezTo>
                    <a:pt x="452194" y="715748"/>
                    <a:pt x="452638" y="732503"/>
                    <a:pt x="452549" y="745180"/>
                  </a:cubicBezTo>
                  <a:cubicBezTo>
                    <a:pt x="452549" y="748991"/>
                    <a:pt x="449890" y="751562"/>
                    <a:pt x="456450" y="753247"/>
                  </a:cubicBezTo>
                  <a:close/>
                  <a:moveTo>
                    <a:pt x="430210" y="782412"/>
                  </a:moveTo>
                  <a:lnTo>
                    <a:pt x="428791" y="753247"/>
                  </a:lnTo>
                  <a:cubicBezTo>
                    <a:pt x="412569" y="760516"/>
                    <a:pt x="419749" y="773192"/>
                    <a:pt x="418597" y="788351"/>
                  </a:cubicBezTo>
                  <a:lnTo>
                    <a:pt x="424448" y="776650"/>
                  </a:lnTo>
                  <a:lnTo>
                    <a:pt x="430210" y="782500"/>
                  </a:lnTo>
                  <a:close/>
                  <a:moveTo>
                    <a:pt x="453613" y="767873"/>
                  </a:moveTo>
                  <a:lnTo>
                    <a:pt x="444837" y="767873"/>
                  </a:lnTo>
                  <a:cubicBezTo>
                    <a:pt x="452194" y="782234"/>
                    <a:pt x="430476" y="778689"/>
                    <a:pt x="433224" y="794202"/>
                  </a:cubicBezTo>
                  <a:cubicBezTo>
                    <a:pt x="434465" y="795798"/>
                    <a:pt x="460173" y="775586"/>
                    <a:pt x="453613" y="767873"/>
                  </a:cubicBezTo>
                  <a:close/>
                  <a:moveTo>
                    <a:pt x="436061" y="855546"/>
                  </a:moveTo>
                  <a:cubicBezTo>
                    <a:pt x="442177" y="852710"/>
                    <a:pt x="431983" y="812109"/>
                    <a:pt x="430210" y="804396"/>
                  </a:cubicBezTo>
                  <a:cubicBezTo>
                    <a:pt x="429146" y="799875"/>
                    <a:pt x="432160" y="799344"/>
                    <a:pt x="424448" y="800053"/>
                  </a:cubicBezTo>
                  <a:lnTo>
                    <a:pt x="421256" y="827711"/>
                  </a:lnTo>
                  <a:lnTo>
                    <a:pt x="430210" y="829307"/>
                  </a:lnTo>
                  <a:lnTo>
                    <a:pt x="424182" y="834005"/>
                  </a:lnTo>
                  <a:lnTo>
                    <a:pt x="427373" y="855546"/>
                  </a:lnTo>
                  <a:lnTo>
                    <a:pt x="436149" y="855546"/>
                  </a:lnTo>
                  <a:cubicBezTo>
                    <a:pt x="434642" y="856344"/>
                    <a:pt x="429146" y="860067"/>
                    <a:pt x="430210" y="862550"/>
                  </a:cubicBezTo>
                  <a:cubicBezTo>
                    <a:pt x="431185" y="868134"/>
                    <a:pt x="432515" y="873542"/>
                    <a:pt x="438986" y="873099"/>
                  </a:cubicBezTo>
                  <a:lnTo>
                    <a:pt x="433224" y="877265"/>
                  </a:lnTo>
                  <a:cubicBezTo>
                    <a:pt x="438720" y="888789"/>
                    <a:pt x="442975" y="888080"/>
                    <a:pt x="438986" y="902264"/>
                  </a:cubicBezTo>
                  <a:lnTo>
                    <a:pt x="450687" y="899338"/>
                  </a:lnTo>
                  <a:cubicBezTo>
                    <a:pt x="444748" y="906785"/>
                    <a:pt x="439961" y="909976"/>
                    <a:pt x="446255" y="919727"/>
                  </a:cubicBezTo>
                  <a:cubicBezTo>
                    <a:pt x="452194" y="910154"/>
                    <a:pt x="471431" y="905987"/>
                    <a:pt x="468329" y="892247"/>
                  </a:cubicBezTo>
                  <a:cubicBezTo>
                    <a:pt x="467885" y="890208"/>
                    <a:pt x="463010" y="890917"/>
                    <a:pt x="462832" y="889144"/>
                  </a:cubicBezTo>
                  <a:cubicBezTo>
                    <a:pt x="462655" y="887726"/>
                    <a:pt x="465403" y="884357"/>
                    <a:pt x="464605" y="880900"/>
                  </a:cubicBezTo>
                  <a:cubicBezTo>
                    <a:pt x="462034" y="869996"/>
                    <a:pt x="456006" y="858472"/>
                    <a:pt x="456450" y="846593"/>
                  </a:cubicBezTo>
                  <a:cubicBezTo>
                    <a:pt x="446432" y="843579"/>
                    <a:pt x="448117" y="851734"/>
                    <a:pt x="444659" y="853773"/>
                  </a:cubicBezTo>
                  <a:cubicBezTo>
                    <a:pt x="440936" y="855901"/>
                    <a:pt x="436947" y="854837"/>
                    <a:pt x="435972" y="855369"/>
                  </a:cubicBezTo>
                  <a:close/>
                  <a:moveTo>
                    <a:pt x="272948" y="1553738"/>
                  </a:moveTo>
                  <a:cubicBezTo>
                    <a:pt x="283054" y="1559589"/>
                    <a:pt x="330392" y="1540973"/>
                    <a:pt x="343246" y="1536097"/>
                  </a:cubicBezTo>
                  <a:cubicBezTo>
                    <a:pt x="388900" y="1518900"/>
                    <a:pt x="448028" y="1493369"/>
                    <a:pt x="490668" y="1470055"/>
                  </a:cubicBezTo>
                  <a:cubicBezTo>
                    <a:pt x="547757" y="1438850"/>
                    <a:pt x="602808" y="1392488"/>
                    <a:pt x="642256" y="1340894"/>
                  </a:cubicBezTo>
                  <a:cubicBezTo>
                    <a:pt x="626122" y="1301003"/>
                    <a:pt x="609988" y="1261200"/>
                    <a:pt x="596159" y="1220333"/>
                  </a:cubicBezTo>
                  <a:cubicBezTo>
                    <a:pt x="569565" y="1141968"/>
                    <a:pt x="550860" y="1060501"/>
                    <a:pt x="523911" y="982668"/>
                  </a:cubicBezTo>
                  <a:cubicBezTo>
                    <a:pt x="517705" y="975842"/>
                    <a:pt x="509284" y="974689"/>
                    <a:pt x="500419" y="975487"/>
                  </a:cubicBezTo>
                  <a:cubicBezTo>
                    <a:pt x="498823" y="987366"/>
                    <a:pt x="516464" y="975753"/>
                    <a:pt x="520365" y="989228"/>
                  </a:cubicBezTo>
                  <a:cubicBezTo>
                    <a:pt x="523202" y="999068"/>
                    <a:pt x="516819" y="1006957"/>
                    <a:pt x="511589" y="1014404"/>
                  </a:cubicBezTo>
                  <a:cubicBezTo>
                    <a:pt x="437568" y="1118920"/>
                    <a:pt x="255130" y="1172818"/>
                    <a:pt x="146004" y="1233630"/>
                  </a:cubicBezTo>
                  <a:cubicBezTo>
                    <a:pt x="123222" y="1246307"/>
                    <a:pt x="131377" y="1258806"/>
                    <a:pt x="138558" y="1280348"/>
                  </a:cubicBezTo>
                  <a:cubicBezTo>
                    <a:pt x="158326" y="1339476"/>
                    <a:pt x="190683" y="1386637"/>
                    <a:pt x="218341" y="1440357"/>
                  </a:cubicBezTo>
                  <a:cubicBezTo>
                    <a:pt x="237578" y="1477590"/>
                    <a:pt x="252205" y="1517304"/>
                    <a:pt x="272948" y="1553827"/>
                  </a:cubicBezTo>
                  <a:close/>
                  <a:moveTo>
                    <a:pt x="99818" y="1165460"/>
                  </a:moveTo>
                  <a:cubicBezTo>
                    <a:pt x="95032" y="1160939"/>
                    <a:pt x="67817" y="1195068"/>
                    <a:pt x="65246" y="1199589"/>
                  </a:cubicBezTo>
                  <a:cubicBezTo>
                    <a:pt x="59572" y="1209873"/>
                    <a:pt x="56913" y="1214659"/>
                    <a:pt x="60281" y="1226893"/>
                  </a:cubicBezTo>
                  <a:cubicBezTo>
                    <a:pt x="69855" y="1262264"/>
                    <a:pt x="114800" y="1322012"/>
                    <a:pt x="132530" y="1359333"/>
                  </a:cubicBezTo>
                  <a:cubicBezTo>
                    <a:pt x="156199" y="1409065"/>
                    <a:pt x="169939" y="1464558"/>
                    <a:pt x="189176" y="1516151"/>
                  </a:cubicBezTo>
                  <a:cubicBezTo>
                    <a:pt x="198661" y="1530424"/>
                    <a:pt x="231461" y="1525460"/>
                    <a:pt x="245999" y="1522091"/>
                  </a:cubicBezTo>
                  <a:lnTo>
                    <a:pt x="241124" y="1513137"/>
                  </a:lnTo>
                  <a:lnTo>
                    <a:pt x="202118" y="1516329"/>
                  </a:lnTo>
                  <a:cubicBezTo>
                    <a:pt x="191835" y="1508439"/>
                    <a:pt x="227029" y="1510655"/>
                    <a:pt x="229865" y="1510478"/>
                  </a:cubicBezTo>
                  <a:cubicBezTo>
                    <a:pt x="234386" y="1510301"/>
                    <a:pt x="241478" y="1513226"/>
                    <a:pt x="240060" y="1506134"/>
                  </a:cubicBezTo>
                  <a:cubicBezTo>
                    <a:pt x="228979" y="1495674"/>
                    <a:pt x="212136" y="1505868"/>
                    <a:pt x="199193" y="1501702"/>
                  </a:cubicBezTo>
                  <a:lnTo>
                    <a:pt x="234209" y="1495851"/>
                  </a:lnTo>
                  <a:cubicBezTo>
                    <a:pt x="228092" y="1480869"/>
                    <a:pt x="209565" y="1493635"/>
                    <a:pt x="196179" y="1490000"/>
                  </a:cubicBezTo>
                  <a:cubicBezTo>
                    <a:pt x="191481" y="1486366"/>
                    <a:pt x="196179" y="1484681"/>
                    <a:pt x="200523" y="1484150"/>
                  </a:cubicBezTo>
                  <a:cubicBezTo>
                    <a:pt x="209210" y="1483086"/>
                    <a:pt x="219405" y="1484947"/>
                    <a:pt x="228358" y="1484150"/>
                  </a:cubicBezTo>
                  <a:lnTo>
                    <a:pt x="223483" y="1475285"/>
                  </a:lnTo>
                  <a:lnTo>
                    <a:pt x="190417" y="1475285"/>
                  </a:lnTo>
                  <a:cubicBezTo>
                    <a:pt x="190417" y="1475285"/>
                    <a:pt x="216745" y="1471118"/>
                    <a:pt x="216745" y="1471118"/>
                  </a:cubicBezTo>
                  <a:lnTo>
                    <a:pt x="219582" y="1460835"/>
                  </a:lnTo>
                  <a:lnTo>
                    <a:pt x="187491" y="1463760"/>
                  </a:lnTo>
                  <a:cubicBezTo>
                    <a:pt x="185098" y="1451616"/>
                    <a:pt x="210540" y="1460924"/>
                    <a:pt x="213820" y="1457910"/>
                  </a:cubicBezTo>
                  <a:lnTo>
                    <a:pt x="210717" y="1446297"/>
                  </a:lnTo>
                  <a:lnTo>
                    <a:pt x="181641" y="1449134"/>
                  </a:lnTo>
                  <a:cubicBezTo>
                    <a:pt x="186428" y="1438319"/>
                    <a:pt x="200168" y="1446297"/>
                    <a:pt x="207969" y="1441864"/>
                  </a:cubicBezTo>
                  <a:lnTo>
                    <a:pt x="200168" y="1431847"/>
                  </a:lnTo>
                  <a:lnTo>
                    <a:pt x="178715" y="1434507"/>
                  </a:lnTo>
                  <a:cubicBezTo>
                    <a:pt x="175790" y="1421475"/>
                    <a:pt x="202384" y="1436014"/>
                    <a:pt x="196179" y="1421387"/>
                  </a:cubicBezTo>
                  <a:cubicBezTo>
                    <a:pt x="192544" y="1412611"/>
                    <a:pt x="179424" y="1421387"/>
                    <a:pt x="172776" y="1419880"/>
                  </a:cubicBezTo>
                  <a:lnTo>
                    <a:pt x="190328" y="1409685"/>
                  </a:lnTo>
                  <a:cubicBezTo>
                    <a:pt x="184123" y="1400023"/>
                    <a:pt x="174283" y="1402150"/>
                    <a:pt x="164088" y="1402327"/>
                  </a:cubicBezTo>
                  <a:lnTo>
                    <a:pt x="181641" y="1397984"/>
                  </a:lnTo>
                  <a:cubicBezTo>
                    <a:pt x="177031" y="1387789"/>
                    <a:pt x="172244" y="1386371"/>
                    <a:pt x="161252" y="1387700"/>
                  </a:cubicBezTo>
                  <a:lnTo>
                    <a:pt x="172953" y="1384775"/>
                  </a:lnTo>
                  <a:cubicBezTo>
                    <a:pt x="172244" y="1372010"/>
                    <a:pt x="164443" y="1368198"/>
                    <a:pt x="152475" y="1370148"/>
                  </a:cubicBezTo>
                  <a:lnTo>
                    <a:pt x="164177" y="1367223"/>
                  </a:lnTo>
                  <a:lnTo>
                    <a:pt x="160808" y="1355964"/>
                  </a:lnTo>
                  <a:lnTo>
                    <a:pt x="143699" y="1355521"/>
                  </a:lnTo>
                  <a:lnTo>
                    <a:pt x="158326" y="1352596"/>
                  </a:lnTo>
                  <a:lnTo>
                    <a:pt x="154958" y="1341338"/>
                  </a:lnTo>
                  <a:lnTo>
                    <a:pt x="135012" y="1340894"/>
                  </a:lnTo>
                  <a:cubicBezTo>
                    <a:pt x="138292" y="1334334"/>
                    <a:pt x="152210" y="1341338"/>
                    <a:pt x="149550" y="1327774"/>
                  </a:cubicBezTo>
                  <a:lnTo>
                    <a:pt x="126236" y="1323342"/>
                  </a:lnTo>
                  <a:lnTo>
                    <a:pt x="142281" y="1320505"/>
                  </a:lnTo>
                  <a:cubicBezTo>
                    <a:pt x="148841" y="1304637"/>
                    <a:pt x="127122" y="1309070"/>
                    <a:pt x="117460" y="1308804"/>
                  </a:cubicBezTo>
                  <a:lnTo>
                    <a:pt x="137937" y="1305878"/>
                  </a:lnTo>
                  <a:cubicBezTo>
                    <a:pt x="137937" y="1292581"/>
                    <a:pt x="121094" y="1297989"/>
                    <a:pt x="111609" y="1297102"/>
                  </a:cubicBezTo>
                  <a:cubicBezTo>
                    <a:pt x="111609" y="1288681"/>
                    <a:pt x="135810" y="1294886"/>
                    <a:pt x="131998" y="1286908"/>
                  </a:cubicBezTo>
                  <a:cubicBezTo>
                    <a:pt x="127565" y="1277600"/>
                    <a:pt x="112938" y="1286908"/>
                    <a:pt x="105758" y="1285401"/>
                  </a:cubicBezTo>
                  <a:cubicBezTo>
                    <a:pt x="102832" y="1273788"/>
                    <a:pt x="123753" y="1282121"/>
                    <a:pt x="126236" y="1279550"/>
                  </a:cubicBezTo>
                  <a:lnTo>
                    <a:pt x="126236" y="1270774"/>
                  </a:lnTo>
                  <a:cubicBezTo>
                    <a:pt x="126236" y="1270774"/>
                    <a:pt x="96982" y="1270774"/>
                    <a:pt x="96982" y="1270774"/>
                  </a:cubicBezTo>
                  <a:cubicBezTo>
                    <a:pt x="99109" y="1263061"/>
                    <a:pt x="121626" y="1266253"/>
                    <a:pt x="123310" y="1264923"/>
                  </a:cubicBezTo>
                  <a:lnTo>
                    <a:pt x="118435" y="1256501"/>
                  </a:lnTo>
                  <a:lnTo>
                    <a:pt x="94145" y="1259072"/>
                  </a:lnTo>
                  <a:cubicBezTo>
                    <a:pt x="82798" y="1250385"/>
                    <a:pt x="119410" y="1254285"/>
                    <a:pt x="120474" y="1253221"/>
                  </a:cubicBezTo>
                  <a:lnTo>
                    <a:pt x="120474" y="1244445"/>
                  </a:lnTo>
                  <a:cubicBezTo>
                    <a:pt x="120474" y="1244445"/>
                    <a:pt x="88294" y="1247282"/>
                    <a:pt x="88294" y="1247282"/>
                  </a:cubicBezTo>
                  <a:cubicBezTo>
                    <a:pt x="87674" y="1243116"/>
                    <a:pt x="96273" y="1242761"/>
                    <a:pt x="99287" y="1242318"/>
                  </a:cubicBezTo>
                  <a:cubicBezTo>
                    <a:pt x="105669" y="1241254"/>
                    <a:pt x="112052" y="1241963"/>
                    <a:pt x="118346" y="1240899"/>
                  </a:cubicBezTo>
                  <a:lnTo>
                    <a:pt x="152564" y="1218117"/>
                  </a:lnTo>
                  <a:cubicBezTo>
                    <a:pt x="88472" y="1234605"/>
                    <a:pt x="32091" y="1234783"/>
                    <a:pt x="99996" y="1165460"/>
                  </a:cubicBezTo>
                  <a:close/>
                  <a:moveTo>
                    <a:pt x="666811" y="1407912"/>
                  </a:moveTo>
                  <a:cubicBezTo>
                    <a:pt x="670623" y="1402505"/>
                    <a:pt x="660961" y="1389030"/>
                    <a:pt x="656883" y="1384686"/>
                  </a:cubicBezTo>
                  <a:cubicBezTo>
                    <a:pt x="654401" y="1381938"/>
                    <a:pt x="634278" y="1365538"/>
                    <a:pt x="631973" y="1367223"/>
                  </a:cubicBezTo>
                  <a:cubicBezTo>
                    <a:pt x="630554" y="1378924"/>
                    <a:pt x="614775" y="1379899"/>
                    <a:pt x="622931" y="1392221"/>
                  </a:cubicBezTo>
                  <a:cubicBezTo>
                    <a:pt x="630466" y="1403657"/>
                    <a:pt x="653603" y="1415093"/>
                    <a:pt x="666723" y="1407912"/>
                  </a:cubicBezTo>
                  <a:close/>
                  <a:moveTo>
                    <a:pt x="465314" y="1492926"/>
                  </a:moveTo>
                  <a:cubicBezTo>
                    <a:pt x="470456" y="1503120"/>
                    <a:pt x="488806" y="1545051"/>
                    <a:pt x="501837" y="1542569"/>
                  </a:cubicBezTo>
                  <a:cubicBezTo>
                    <a:pt x="511677" y="1540707"/>
                    <a:pt x="498646" y="1515176"/>
                    <a:pt x="495809" y="1510567"/>
                  </a:cubicBezTo>
                  <a:cubicBezTo>
                    <a:pt x="489427" y="1500106"/>
                    <a:pt x="478257" y="1484593"/>
                    <a:pt x="465314" y="1492837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9DD7AA51-442A-D203-16E9-892D17CDF755}"/>
                </a:ext>
              </a:extLst>
            </p:cNvPr>
            <p:cNvSpPr/>
            <p:nvPr/>
          </p:nvSpPr>
          <p:spPr>
            <a:xfrm>
              <a:off x="10469206" y="11209315"/>
              <a:ext cx="57222" cy="122777"/>
            </a:xfrm>
            <a:custGeom>
              <a:avLst/>
              <a:gdLst>
                <a:gd name="connsiteX0" fmla="*/ 52657 w 57222"/>
                <a:gd name="connsiteY0" fmla="*/ 122777 h 122777"/>
                <a:gd name="connsiteX1" fmla="*/ 0 w 57222"/>
                <a:gd name="connsiteY1" fmla="*/ 0 h 122777"/>
                <a:gd name="connsiteX2" fmla="*/ 32623 w 57222"/>
                <a:gd name="connsiteY2" fmla="*/ 50618 h 122777"/>
                <a:gd name="connsiteX3" fmla="*/ 56646 w 57222"/>
                <a:gd name="connsiteY3" fmla="*/ 114622 h 122777"/>
                <a:gd name="connsiteX4" fmla="*/ 52657 w 57222"/>
                <a:gd name="connsiteY4" fmla="*/ 122777 h 122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222" h="122777">
                  <a:moveTo>
                    <a:pt x="52657" y="122777"/>
                  </a:moveTo>
                  <a:lnTo>
                    <a:pt x="0" y="0"/>
                  </a:lnTo>
                  <a:cubicBezTo>
                    <a:pt x="14006" y="12677"/>
                    <a:pt x="24644" y="33509"/>
                    <a:pt x="32623" y="50618"/>
                  </a:cubicBezTo>
                  <a:cubicBezTo>
                    <a:pt x="39094" y="64536"/>
                    <a:pt x="54607" y="100970"/>
                    <a:pt x="56646" y="114622"/>
                  </a:cubicBezTo>
                  <a:cubicBezTo>
                    <a:pt x="57267" y="119143"/>
                    <a:pt x="58596" y="121093"/>
                    <a:pt x="52657" y="122777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E881EED0-0496-0838-DD54-F554DFA2DC16}"/>
                </a:ext>
              </a:extLst>
            </p:cNvPr>
            <p:cNvSpPr/>
            <p:nvPr/>
          </p:nvSpPr>
          <p:spPr>
            <a:xfrm>
              <a:off x="10647566" y="11115791"/>
              <a:ext cx="40866" cy="70512"/>
            </a:xfrm>
            <a:custGeom>
              <a:avLst/>
              <a:gdLst>
                <a:gd name="connsiteX0" fmla="*/ 5762 w 40866"/>
                <a:gd name="connsiteY0" fmla="*/ 0 h 70512"/>
                <a:gd name="connsiteX1" fmla="*/ 40867 w 40866"/>
                <a:gd name="connsiteY1" fmla="*/ 70121 h 70512"/>
                <a:gd name="connsiteX2" fmla="*/ 33598 w 40866"/>
                <a:gd name="connsiteY2" fmla="*/ 64358 h 70512"/>
                <a:gd name="connsiteX3" fmla="*/ 0 w 40866"/>
                <a:gd name="connsiteY3" fmla="*/ 1418 h 70512"/>
                <a:gd name="connsiteX4" fmla="*/ 5762 w 40866"/>
                <a:gd name="connsiteY4" fmla="*/ 0 h 70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66" h="70512">
                  <a:moveTo>
                    <a:pt x="5762" y="0"/>
                  </a:moveTo>
                  <a:lnTo>
                    <a:pt x="40867" y="70121"/>
                  </a:lnTo>
                  <a:cubicBezTo>
                    <a:pt x="33066" y="71716"/>
                    <a:pt x="35814" y="68170"/>
                    <a:pt x="33598" y="64358"/>
                  </a:cubicBezTo>
                  <a:cubicBezTo>
                    <a:pt x="21630" y="43881"/>
                    <a:pt x="13918" y="20832"/>
                    <a:pt x="0" y="1418"/>
                  </a:cubicBezTo>
                  <a:lnTo>
                    <a:pt x="5762" y="0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82D454C6-A0FF-9CBF-86E9-08983E3231A7}"/>
                </a:ext>
              </a:extLst>
            </p:cNvPr>
            <p:cNvSpPr/>
            <p:nvPr/>
          </p:nvSpPr>
          <p:spPr>
            <a:xfrm>
              <a:off x="10132604" y="11004434"/>
              <a:ext cx="97886" cy="79439"/>
            </a:xfrm>
            <a:custGeom>
              <a:avLst/>
              <a:gdLst>
                <a:gd name="connsiteX0" fmla="*/ 96897 w 97886"/>
                <a:gd name="connsiteY0" fmla="*/ 8969 h 79439"/>
                <a:gd name="connsiteX1" fmla="*/ 79965 w 97886"/>
                <a:gd name="connsiteY1" fmla="*/ 32993 h 79439"/>
                <a:gd name="connsiteX2" fmla="*/ 78724 w 97886"/>
                <a:gd name="connsiteY2" fmla="*/ 47797 h 79439"/>
                <a:gd name="connsiteX3" fmla="*/ 42911 w 97886"/>
                <a:gd name="connsiteY3" fmla="*/ 79356 h 79439"/>
                <a:gd name="connsiteX4" fmla="*/ 39897 w 97886"/>
                <a:gd name="connsiteY4" fmla="*/ 16 h 79439"/>
                <a:gd name="connsiteX5" fmla="*/ 69328 w 97886"/>
                <a:gd name="connsiteY5" fmla="*/ 12072 h 79439"/>
                <a:gd name="connsiteX6" fmla="*/ 96986 w 97886"/>
                <a:gd name="connsiteY6" fmla="*/ 9058 h 79439"/>
                <a:gd name="connsiteX7" fmla="*/ 34666 w 97886"/>
                <a:gd name="connsiteY7" fmla="*/ 9590 h 79439"/>
                <a:gd name="connsiteX8" fmla="*/ 39542 w 97886"/>
                <a:gd name="connsiteY8" fmla="*/ 70225 h 79439"/>
                <a:gd name="connsiteX9" fmla="*/ 34666 w 97886"/>
                <a:gd name="connsiteY9" fmla="*/ 9590 h 79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7886" h="79439">
                  <a:moveTo>
                    <a:pt x="96897" y="8969"/>
                  </a:moveTo>
                  <a:cubicBezTo>
                    <a:pt x="102571" y="22975"/>
                    <a:pt x="82093" y="29181"/>
                    <a:pt x="79965" y="32993"/>
                  </a:cubicBezTo>
                  <a:cubicBezTo>
                    <a:pt x="77838" y="36805"/>
                    <a:pt x="80231" y="43276"/>
                    <a:pt x="78724" y="47797"/>
                  </a:cubicBezTo>
                  <a:cubicBezTo>
                    <a:pt x="72608" y="65172"/>
                    <a:pt x="62591" y="78292"/>
                    <a:pt x="42911" y="79356"/>
                  </a:cubicBezTo>
                  <a:cubicBezTo>
                    <a:pt x="-13115" y="82458"/>
                    <a:pt x="-14445" y="-1314"/>
                    <a:pt x="39897" y="16"/>
                  </a:cubicBezTo>
                  <a:cubicBezTo>
                    <a:pt x="56562" y="370"/>
                    <a:pt x="61793" y="11008"/>
                    <a:pt x="69328" y="12072"/>
                  </a:cubicBezTo>
                  <a:cubicBezTo>
                    <a:pt x="76863" y="13136"/>
                    <a:pt x="88032" y="6576"/>
                    <a:pt x="96986" y="9058"/>
                  </a:cubicBezTo>
                  <a:close/>
                  <a:moveTo>
                    <a:pt x="34666" y="9590"/>
                  </a:moveTo>
                  <a:cubicBezTo>
                    <a:pt x="-527" y="12958"/>
                    <a:pt x="2576" y="71732"/>
                    <a:pt x="39542" y="70225"/>
                  </a:cubicBezTo>
                  <a:cubicBezTo>
                    <a:pt x="80143" y="68629"/>
                    <a:pt x="72874" y="5955"/>
                    <a:pt x="34666" y="9590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4B977135-BE52-77A5-FFDD-AAC2F58BA1E4}"/>
                </a:ext>
              </a:extLst>
            </p:cNvPr>
            <p:cNvSpPr/>
            <p:nvPr/>
          </p:nvSpPr>
          <p:spPr>
            <a:xfrm>
              <a:off x="10296697" y="10732743"/>
              <a:ext cx="169583" cy="116926"/>
            </a:xfrm>
            <a:custGeom>
              <a:avLst/>
              <a:gdLst>
                <a:gd name="connsiteX0" fmla="*/ 169584 w 169583"/>
                <a:gd name="connsiteY0" fmla="*/ 0 h 116926"/>
                <a:gd name="connsiteX1" fmla="*/ 0 w 169583"/>
                <a:gd name="connsiteY1" fmla="*/ 116927 h 116926"/>
                <a:gd name="connsiteX2" fmla="*/ 100350 w 169583"/>
                <a:gd name="connsiteY2" fmla="*/ 55050 h 116926"/>
                <a:gd name="connsiteX3" fmla="*/ 169584 w 169583"/>
                <a:gd name="connsiteY3" fmla="*/ 89 h 1169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9583" h="116926">
                  <a:moveTo>
                    <a:pt x="169584" y="0"/>
                  </a:moveTo>
                  <a:cubicBezTo>
                    <a:pt x="123664" y="51327"/>
                    <a:pt x="62674" y="89091"/>
                    <a:pt x="0" y="116927"/>
                  </a:cubicBezTo>
                  <a:lnTo>
                    <a:pt x="100350" y="55050"/>
                  </a:lnTo>
                  <a:lnTo>
                    <a:pt x="169584" y="89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AC3C161-E18D-CBB0-08E8-5096771D5315}"/>
                </a:ext>
              </a:extLst>
            </p:cNvPr>
            <p:cNvSpPr/>
            <p:nvPr/>
          </p:nvSpPr>
          <p:spPr>
            <a:xfrm>
              <a:off x="10439863" y="11036806"/>
              <a:ext cx="128717" cy="108150"/>
            </a:xfrm>
            <a:custGeom>
              <a:avLst/>
              <a:gdLst>
                <a:gd name="connsiteX0" fmla="*/ 89 w 128717"/>
                <a:gd name="connsiteY0" fmla="*/ 108151 h 108150"/>
                <a:gd name="connsiteX1" fmla="*/ 86255 w 128717"/>
                <a:gd name="connsiteY1" fmla="*/ 43792 h 108150"/>
                <a:gd name="connsiteX2" fmla="*/ 128717 w 128717"/>
                <a:gd name="connsiteY2" fmla="*/ 0 h 108150"/>
                <a:gd name="connsiteX3" fmla="*/ 115597 w 128717"/>
                <a:gd name="connsiteY3" fmla="*/ 20478 h 108150"/>
                <a:gd name="connsiteX4" fmla="*/ 40158 w 128717"/>
                <a:gd name="connsiteY4" fmla="*/ 85368 h 108150"/>
                <a:gd name="connsiteX5" fmla="*/ 0 w 128717"/>
                <a:gd name="connsiteY5" fmla="*/ 108062 h 10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717" h="108150">
                  <a:moveTo>
                    <a:pt x="89" y="108151"/>
                  </a:moveTo>
                  <a:cubicBezTo>
                    <a:pt x="28101" y="85900"/>
                    <a:pt x="59660" y="67904"/>
                    <a:pt x="86255" y="43792"/>
                  </a:cubicBezTo>
                  <a:cubicBezTo>
                    <a:pt x="101413" y="30052"/>
                    <a:pt x="113470" y="13563"/>
                    <a:pt x="128717" y="0"/>
                  </a:cubicBezTo>
                  <a:cubicBezTo>
                    <a:pt x="127387" y="7003"/>
                    <a:pt x="120207" y="15159"/>
                    <a:pt x="115597" y="20478"/>
                  </a:cubicBezTo>
                  <a:cubicBezTo>
                    <a:pt x="96094" y="43260"/>
                    <a:pt x="64979" y="68170"/>
                    <a:pt x="40158" y="85368"/>
                  </a:cubicBezTo>
                  <a:cubicBezTo>
                    <a:pt x="28013" y="93790"/>
                    <a:pt x="14361" y="104427"/>
                    <a:pt x="0" y="108062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D162AEB0-4452-245B-7B46-FD2B6B0ED4D6}"/>
                </a:ext>
              </a:extLst>
            </p:cNvPr>
            <p:cNvSpPr/>
            <p:nvPr/>
          </p:nvSpPr>
          <p:spPr>
            <a:xfrm>
              <a:off x="10138903" y="10867222"/>
              <a:ext cx="119852" cy="55493"/>
            </a:xfrm>
            <a:custGeom>
              <a:avLst/>
              <a:gdLst>
                <a:gd name="connsiteX0" fmla="*/ 119852 w 119852"/>
                <a:gd name="connsiteY0" fmla="*/ 0 h 55493"/>
                <a:gd name="connsiteX1" fmla="*/ 66309 w 119852"/>
                <a:gd name="connsiteY1" fmla="*/ 29697 h 55493"/>
                <a:gd name="connsiteX2" fmla="*/ 0 w 119852"/>
                <a:gd name="connsiteY2" fmla="*/ 55494 h 55493"/>
                <a:gd name="connsiteX3" fmla="*/ 21453 w 119852"/>
                <a:gd name="connsiteY3" fmla="*/ 43349 h 55493"/>
                <a:gd name="connsiteX4" fmla="*/ 119852 w 119852"/>
                <a:gd name="connsiteY4" fmla="*/ 0 h 55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852" h="55493">
                  <a:moveTo>
                    <a:pt x="119852" y="0"/>
                  </a:moveTo>
                  <a:cubicBezTo>
                    <a:pt x="105048" y="12056"/>
                    <a:pt x="83950" y="21630"/>
                    <a:pt x="66309" y="29697"/>
                  </a:cubicBezTo>
                  <a:cubicBezTo>
                    <a:pt x="45211" y="39360"/>
                    <a:pt x="22162" y="48579"/>
                    <a:pt x="0" y="55494"/>
                  </a:cubicBezTo>
                  <a:cubicBezTo>
                    <a:pt x="4078" y="49288"/>
                    <a:pt x="14538" y="46452"/>
                    <a:pt x="21453" y="43349"/>
                  </a:cubicBezTo>
                  <a:cubicBezTo>
                    <a:pt x="54075" y="28633"/>
                    <a:pt x="87318" y="14893"/>
                    <a:pt x="119852" y="0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30A82134-B692-196A-006F-C11135E43D91}"/>
                </a:ext>
              </a:extLst>
            </p:cNvPr>
            <p:cNvSpPr/>
            <p:nvPr/>
          </p:nvSpPr>
          <p:spPr>
            <a:xfrm>
              <a:off x="10437115" y="10849670"/>
              <a:ext cx="61433" cy="55582"/>
            </a:xfrm>
            <a:custGeom>
              <a:avLst/>
              <a:gdLst>
                <a:gd name="connsiteX0" fmla="*/ 61344 w 61433"/>
                <a:gd name="connsiteY0" fmla="*/ 89 h 55582"/>
                <a:gd name="connsiteX1" fmla="*/ 0 w 61433"/>
                <a:gd name="connsiteY1" fmla="*/ 55582 h 55582"/>
                <a:gd name="connsiteX2" fmla="*/ 51150 w 61433"/>
                <a:gd name="connsiteY2" fmla="*/ 5851 h 55582"/>
                <a:gd name="connsiteX3" fmla="*/ 61433 w 61433"/>
                <a:gd name="connsiteY3" fmla="*/ 0 h 55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433" h="55582">
                  <a:moveTo>
                    <a:pt x="61344" y="89"/>
                  </a:moveTo>
                  <a:cubicBezTo>
                    <a:pt x="42906" y="20478"/>
                    <a:pt x="24290" y="42108"/>
                    <a:pt x="0" y="55582"/>
                  </a:cubicBezTo>
                  <a:lnTo>
                    <a:pt x="51150" y="5851"/>
                  </a:lnTo>
                  <a:lnTo>
                    <a:pt x="61433" y="0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3058D8FD-EA45-A262-C129-264455F290AA}"/>
                </a:ext>
              </a:extLst>
            </p:cNvPr>
            <p:cNvSpPr/>
            <p:nvPr/>
          </p:nvSpPr>
          <p:spPr>
            <a:xfrm>
              <a:off x="10501385" y="11022179"/>
              <a:ext cx="58640" cy="55582"/>
            </a:xfrm>
            <a:custGeom>
              <a:avLst/>
              <a:gdLst>
                <a:gd name="connsiteX0" fmla="*/ 0 w 58640"/>
                <a:gd name="connsiteY0" fmla="*/ 55582 h 55582"/>
                <a:gd name="connsiteX1" fmla="*/ 58419 w 58640"/>
                <a:gd name="connsiteY1" fmla="*/ 0 h 55582"/>
                <a:gd name="connsiteX2" fmla="*/ 52568 w 58640"/>
                <a:gd name="connsiteY2" fmla="*/ 10283 h 55582"/>
                <a:gd name="connsiteX3" fmla="*/ 0 w 58640"/>
                <a:gd name="connsiteY3" fmla="*/ 55582 h 55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8640" h="55582">
                  <a:moveTo>
                    <a:pt x="0" y="55582"/>
                  </a:moveTo>
                  <a:lnTo>
                    <a:pt x="58419" y="0"/>
                  </a:lnTo>
                  <a:cubicBezTo>
                    <a:pt x="59660" y="5496"/>
                    <a:pt x="55405" y="7003"/>
                    <a:pt x="52568" y="10283"/>
                  </a:cubicBezTo>
                  <a:cubicBezTo>
                    <a:pt x="38473" y="27038"/>
                    <a:pt x="18882" y="44501"/>
                    <a:pt x="0" y="55582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26A32EAA-6BC9-D923-4F3D-3ACA35818638}"/>
                </a:ext>
              </a:extLst>
            </p:cNvPr>
            <p:cNvSpPr/>
            <p:nvPr/>
          </p:nvSpPr>
          <p:spPr>
            <a:xfrm>
              <a:off x="10407773" y="10747152"/>
              <a:ext cx="61433" cy="52786"/>
            </a:xfrm>
            <a:custGeom>
              <a:avLst/>
              <a:gdLst>
                <a:gd name="connsiteX0" fmla="*/ 61433 w 61433"/>
                <a:gd name="connsiteY0" fmla="*/ 218 h 52786"/>
                <a:gd name="connsiteX1" fmla="*/ 0 w 61433"/>
                <a:gd name="connsiteY1" fmla="*/ 52786 h 52786"/>
                <a:gd name="connsiteX2" fmla="*/ 51150 w 61433"/>
                <a:gd name="connsiteY2" fmla="*/ 6069 h 52786"/>
                <a:gd name="connsiteX3" fmla="*/ 61433 w 61433"/>
                <a:gd name="connsiteY3" fmla="*/ 218 h 52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433" h="52786">
                  <a:moveTo>
                    <a:pt x="61433" y="218"/>
                  </a:moveTo>
                  <a:cubicBezTo>
                    <a:pt x="44058" y="19898"/>
                    <a:pt x="24378" y="41617"/>
                    <a:pt x="0" y="52786"/>
                  </a:cubicBezTo>
                  <a:cubicBezTo>
                    <a:pt x="17996" y="38514"/>
                    <a:pt x="33775" y="20696"/>
                    <a:pt x="51150" y="6069"/>
                  </a:cubicBezTo>
                  <a:cubicBezTo>
                    <a:pt x="54430" y="3321"/>
                    <a:pt x="55937" y="-1023"/>
                    <a:pt x="61433" y="218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34237439-5830-66DA-2C6D-2A097ECE014D}"/>
                </a:ext>
              </a:extLst>
            </p:cNvPr>
            <p:cNvSpPr/>
            <p:nvPr/>
          </p:nvSpPr>
          <p:spPr>
            <a:xfrm>
              <a:off x="10489683" y="10989381"/>
              <a:ext cx="55699" cy="50360"/>
            </a:xfrm>
            <a:custGeom>
              <a:avLst/>
              <a:gdLst>
                <a:gd name="connsiteX0" fmla="*/ 55582 w 55699"/>
                <a:gd name="connsiteY0" fmla="*/ 708 h 50360"/>
                <a:gd name="connsiteX1" fmla="*/ 0 w 55699"/>
                <a:gd name="connsiteY1" fmla="*/ 50350 h 50360"/>
                <a:gd name="connsiteX2" fmla="*/ 36966 w 55699"/>
                <a:gd name="connsiteY2" fmla="*/ 17196 h 50360"/>
                <a:gd name="connsiteX3" fmla="*/ 55494 w 55699"/>
                <a:gd name="connsiteY3" fmla="*/ 708 h 50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699" h="50360">
                  <a:moveTo>
                    <a:pt x="55582" y="708"/>
                  </a:moveTo>
                  <a:cubicBezTo>
                    <a:pt x="58419" y="3190"/>
                    <a:pt x="8688" y="51148"/>
                    <a:pt x="0" y="50350"/>
                  </a:cubicBezTo>
                  <a:cubicBezTo>
                    <a:pt x="10638" y="38117"/>
                    <a:pt x="25353" y="28277"/>
                    <a:pt x="36966" y="17196"/>
                  </a:cubicBezTo>
                  <a:cubicBezTo>
                    <a:pt x="39537" y="14714"/>
                    <a:pt x="50529" y="-3813"/>
                    <a:pt x="55494" y="708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9DFD29EA-2F0B-A186-C51E-8342BD43488F}"/>
                </a:ext>
              </a:extLst>
            </p:cNvPr>
            <p:cNvSpPr/>
            <p:nvPr/>
          </p:nvSpPr>
          <p:spPr>
            <a:xfrm>
              <a:off x="10463355" y="10905252"/>
              <a:ext cx="52789" cy="49731"/>
            </a:xfrm>
            <a:custGeom>
              <a:avLst/>
              <a:gdLst>
                <a:gd name="connsiteX0" fmla="*/ 0 w 52789"/>
                <a:gd name="connsiteY0" fmla="*/ 49643 h 49731"/>
                <a:gd name="connsiteX1" fmla="*/ 52568 w 52789"/>
                <a:gd name="connsiteY1" fmla="*/ 0 h 49731"/>
                <a:gd name="connsiteX2" fmla="*/ 46717 w 52789"/>
                <a:gd name="connsiteY2" fmla="*/ 10283 h 49731"/>
                <a:gd name="connsiteX3" fmla="*/ 20478 w 52789"/>
                <a:gd name="connsiteY3" fmla="*/ 36612 h 49731"/>
                <a:gd name="connsiteX4" fmla="*/ 0 w 52789"/>
                <a:gd name="connsiteY4" fmla="*/ 49732 h 49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789" h="49731">
                  <a:moveTo>
                    <a:pt x="0" y="49643"/>
                  </a:moveTo>
                  <a:lnTo>
                    <a:pt x="52568" y="0"/>
                  </a:lnTo>
                  <a:cubicBezTo>
                    <a:pt x="53809" y="5496"/>
                    <a:pt x="49554" y="7003"/>
                    <a:pt x="46717" y="10283"/>
                  </a:cubicBezTo>
                  <a:cubicBezTo>
                    <a:pt x="40069" y="18173"/>
                    <a:pt x="28279" y="29874"/>
                    <a:pt x="20478" y="36612"/>
                  </a:cubicBezTo>
                  <a:cubicBezTo>
                    <a:pt x="15159" y="41221"/>
                    <a:pt x="6915" y="48402"/>
                    <a:pt x="0" y="49732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0EB0FEDA-C09B-E5EF-E913-451547888720}"/>
                </a:ext>
              </a:extLst>
            </p:cNvPr>
            <p:cNvSpPr/>
            <p:nvPr/>
          </p:nvSpPr>
          <p:spPr>
            <a:xfrm>
              <a:off x="10486669" y="10975461"/>
              <a:ext cx="49731" cy="46717"/>
            </a:xfrm>
            <a:custGeom>
              <a:avLst/>
              <a:gdLst>
                <a:gd name="connsiteX0" fmla="*/ 89 w 49731"/>
                <a:gd name="connsiteY0" fmla="*/ 46718 h 46717"/>
                <a:gd name="connsiteX1" fmla="*/ 49732 w 49731"/>
                <a:gd name="connsiteY1" fmla="*/ 0 h 46717"/>
                <a:gd name="connsiteX2" fmla="*/ 16045 w 49731"/>
                <a:gd name="connsiteY2" fmla="*/ 37941 h 46717"/>
                <a:gd name="connsiteX3" fmla="*/ 0 w 49731"/>
                <a:gd name="connsiteY3" fmla="*/ 46718 h 46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731" h="46717">
                  <a:moveTo>
                    <a:pt x="89" y="46718"/>
                  </a:moveTo>
                  <a:lnTo>
                    <a:pt x="49732" y="0"/>
                  </a:lnTo>
                  <a:cubicBezTo>
                    <a:pt x="45920" y="12411"/>
                    <a:pt x="26683" y="29431"/>
                    <a:pt x="16045" y="37941"/>
                  </a:cubicBezTo>
                  <a:cubicBezTo>
                    <a:pt x="11702" y="41399"/>
                    <a:pt x="5851" y="46718"/>
                    <a:pt x="0" y="46718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6845FC19-FD92-8BB4-33CA-A806DFF146A1}"/>
                </a:ext>
              </a:extLst>
            </p:cNvPr>
            <p:cNvSpPr/>
            <p:nvPr/>
          </p:nvSpPr>
          <p:spPr>
            <a:xfrm>
              <a:off x="10504310" y="11007423"/>
              <a:ext cx="49731" cy="47153"/>
            </a:xfrm>
            <a:custGeom>
              <a:avLst/>
              <a:gdLst>
                <a:gd name="connsiteX0" fmla="*/ 49732 w 49731"/>
                <a:gd name="connsiteY0" fmla="*/ 218 h 47153"/>
                <a:gd name="connsiteX1" fmla="*/ 10283 w 49731"/>
                <a:gd name="connsiteY1" fmla="*/ 41085 h 47153"/>
                <a:gd name="connsiteX2" fmla="*/ 0 w 49731"/>
                <a:gd name="connsiteY2" fmla="*/ 46935 h 47153"/>
                <a:gd name="connsiteX3" fmla="*/ 39448 w 49731"/>
                <a:gd name="connsiteY3" fmla="*/ 6069 h 47153"/>
                <a:gd name="connsiteX4" fmla="*/ 49732 w 49731"/>
                <a:gd name="connsiteY4" fmla="*/ 218 h 4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31" h="47153">
                  <a:moveTo>
                    <a:pt x="49732" y="218"/>
                  </a:moveTo>
                  <a:cubicBezTo>
                    <a:pt x="37055" y="13870"/>
                    <a:pt x="24467" y="29117"/>
                    <a:pt x="10283" y="41085"/>
                  </a:cubicBezTo>
                  <a:cubicBezTo>
                    <a:pt x="7003" y="43833"/>
                    <a:pt x="5496" y="48176"/>
                    <a:pt x="0" y="46935"/>
                  </a:cubicBezTo>
                  <a:cubicBezTo>
                    <a:pt x="12677" y="33284"/>
                    <a:pt x="25265" y="18036"/>
                    <a:pt x="39448" y="6069"/>
                  </a:cubicBezTo>
                  <a:cubicBezTo>
                    <a:pt x="42728" y="3321"/>
                    <a:pt x="44235" y="-1023"/>
                    <a:pt x="49732" y="218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F9AEFDFB-E46C-723A-A612-94BF89A60239}"/>
                </a:ext>
              </a:extLst>
            </p:cNvPr>
            <p:cNvSpPr/>
            <p:nvPr/>
          </p:nvSpPr>
          <p:spPr>
            <a:xfrm>
              <a:off x="10475056" y="10922587"/>
              <a:ext cx="49731" cy="47153"/>
            </a:xfrm>
            <a:custGeom>
              <a:avLst/>
              <a:gdLst>
                <a:gd name="connsiteX0" fmla="*/ 49732 w 49731"/>
                <a:gd name="connsiteY0" fmla="*/ 218 h 47153"/>
                <a:gd name="connsiteX1" fmla="*/ 10283 w 49731"/>
                <a:gd name="connsiteY1" fmla="*/ 41085 h 47153"/>
                <a:gd name="connsiteX2" fmla="*/ 0 w 49731"/>
                <a:gd name="connsiteY2" fmla="*/ 46935 h 47153"/>
                <a:gd name="connsiteX3" fmla="*/ 39448 w 49731"/>
                <a:gd name="connsiteY3" fmla="*/ 6069 h 47153"/>
                <a:gd name="connsiteX4" fmla="*/ 49732 w 49731"/>
                <a:gd name="connsiteY4" fmla="*/ 218 h 47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731" h="47153">
                  <a:moveTo>
                    <a:pt x="49732" y="218"/>
                  </a:moveTo>
                  <a:cubicBezTo>
                    <a:pt x="37055" y="13870"/>
                    <a:pt x="24467" y="29117"/>
                    <a:pt x="10283" y="41085"/>
                  </a:cubicBezTo>
                  <a:cubicBezTo>
                    <a:pt x="7003" y="43833"/>
                    <a:pt x="5496" y="48177"/>
                    <a:pt x="0" y="46935"/>
                  </a:cubicBezTo>
                  <a:cubicBezTo>
                    <a:pt x="12677" y="33284"/>
                    <a:pt x="25265" y="18036"/>
                    <a:pt x="39448" y="6069"/>
                  </a:cubicBezTo>
                  <a:cubicBezTo>
                    <a:pt x="42728" y="3321"/>
                    <a:pt x="44235" y="-1023"/>
                    <a:pt x="49732" y="218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D1ACAFB2-3F1F-550C-5D7E-F47BEBDF4393}"/>
                </a:ext>
              </a:extLst>
            </p:cNvPr>
            <p:cNvSpPr/>
            <p:nvPr/>
          </p:nvSpPr>
          <p:spPr>
            <a:xfrm>
              <a:off x="10045291" y="9934556"/>
              <a:ext cx="35015" cy="122777"/>
            </a:xfrm>
            <a:custGeom>
              <a:avLst/>
              <a:gdLst>
                <a:gd name="connsiteX0" fmla="*/ 35016 w 35015"/>
                <a:gd name="connsiteY0" fmla="*/ 122777 h 122777"/>
                <a:gd name="connsiteX1" fmla="*/ 18971 w 35015"/>
                <a:gd name="connsiteY1" fmla="*/ 81822 h 122777"/>
                <a:gd name="connsiteX2" fmla="*/ 0 w 35015"/>
                <a:gd name="connsiteY2" fmla="*/ 0 h 122777"/>
                <a:gd name="connsiteX3" fmla="*/ 35016 w 35015"/>
                <a:gd name="connsiteY3" fmla="*/ 122777 h 122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015" h="122777">
                  <a:moveTo>
                    <a:pt x="35016" y="122777"/>
                  </a:moveTo>
                  <a:lnTo>
                    <a:pt x="18971" y="81822"/>
                  </a:lnTo>
                  <a:lnTo>
                    <a:pt x="0" y="0"/>
                  </a:lnTo>
                  <a:lnTo>
                    <a:pt x="35016" y="122777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BEA3CD99-02DD-FB8D-29F2-B1D8C47C0D81}"/>
                </a:ext>
              </a:extLst>
            </p:cNvPr>
            <p:cNvSpPr/>
            <p:nvPr/>
          </p:nvSpPr>
          <p:spPr>
            <a:xfrm>
              <a:off x="10109649" y="10098289"/>
              <a:ext cx="46806" cy="14658"/>
            </a:xfrm>
            <a:custGeom>
              <a:avLst/>
              <a:gdLst>
                <a:gd name="connsiteX0" fmla="*/ 46718 w 46806"/>
                <a:gd name="connsiteY0" fmla="*/ 5762 h 14658"/>
                <a:gd name="connsiteX1" fmla="*/ 0 w 46806"/>
                <a:gd name="connsiteY1" fmla="*/ 10195 h 14658"/>
                <a:gd name="connsiteX2" fmla="*/ 45388 w 46806"/>
                <a:gd name="connsiteY2" fmla="*/ 0 h 14658"/>
                <a:gd name="connsiteX3" fmla="*/ 46806 w 46806"/>
                <a:gd name="connsiteY3" fmla="*/ 5762 h 1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806" h="14658">
                  <a:moveTo>
                    <a:pt x="46718" y="5762"/>
                  </a:moveTo>
                  <a:cubicBezTo>
                    <a:pt x="42817" y="10017"/>
                    <a:pt x="5939" y="20655"/>
                    <a:pt x="0" y="10195"/>
                  </a:cubicBezTo>
                  <a:cubicBezTo>
                    <a:pt x="15513" y="8244"/>
                    <a:pt x="31470" y="8776"/>
                    <a:pt x="45388" y="0"/>
                  </a:cubicBezTo>
                  <a:lnTo>
                    <a:pt x="46806" y="5762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024079F9-E86B-378B-3C80-4F83E2247291}"/>
                </a:ext>
              </a:extLst>
            </p:cNvPr>
            <p:cNvSpPr/>
            <p:nvPr/>
          </p:nvSpPr>
          <p:spPr>
            <a:xfrm>
              <a:off x="10106635" y="10086588"/>
              <a:ext cx="43880" cy="11810"/>
            </a:xfrm>
            <a:custGeom>
              <a:avLst/>
              <a:gdLst>
                <a:gd name="connsiteX0" fmla="*/ 43881 w 43880"/>
                <a:gd name="connsiteY0" fmla="*/ 0 h 11810"/>
                <a:gd name="connsiteX1" fmla="*/ 0 w 43880"/>
                <a:gd name="connsiteY1" fmla="*/ 7269 h 11810"/>
                <a:gd name="connsiteX2" fmla="*/ 43881 w 43880"/>
                <a:gd name="connsiteY2" fmla="*/ 0 h 11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880" h="11810">
                  <a:moveTo>
                    <a:pt x="43881" y="0"/>
                  </a:moveTo>
                  <a:cubicBezTo>
                    <a:pt x="36257" y="10460"/>
                    <a:pt x="10815" y="16489"/>
                    <a:pt x="0" y="7269"/>
                  </a:cubicBezTo>
                  <a:lnTo>
                    <a:pt x="43881" y="0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C6CA172F-704A-EF41-215D-84C6265D71EC}"/>
                </a:ext>
              </a:extLst>
            </p:cNvPr>
            <p:cNvSpPr/>
            <p:nvPr/>
          </p:nvSpPr>
          <p:spPr>
            <a:xfrm>
              <a:off x="10162306" y="9849672"/>
              <a:ext cx="8776" cy="131601"/>
            </a:xfrm>
            <a:custGeom>
              <a:avLst/>
              <a:gdLst>
                <a:gd name="connsiteX0" fmla="*/ 8687 w 8776"/>
                <a:gd name="connsiteY0" fmla="*/ 131601 h 131601"/>
                <a:gd name="connsiteX1" fmla="*/ 0 w 8776"/>
                <a:gd name="connsiteY1" fmla="*/ 71675 h 131601"/>
                <a:gd name="connsiteX2" fmla="*/ 0 w 8776"/>
                <a:gd name="connsiteY2" fmla="*/ 48 h 131601"/>
                <a:gd name="connsiteX3" fmla="*/ 2925 w 8776"/>
                <a:gd name="connsiteY3" fmla="*/ 10242 h 131601"/>
                <a:gd name="connsiteX4" fmla="*/ 8776 w 8776"/>
                <a:gd name="connsiteY4" fmla="*/ 131601 h 13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76" h="131601">
                  <a:moveTo>
                    <a:pt x="8687" y="131601"/>
                  </a:moveTo>
                  <a:lnTo>
                    <a:pt x="0" y="71675"/>
                  </a:lnTo>
                  <a:lnTo>
                    <a:pt x="0" y="48"/>
                  </a:lnTo>
                  <a:cubicBezTo>
                    <a:pt x="5142" y="-661"/>
                    <a:pt x="2748" y="6696"/>
                    <a:pt x="2925" y="10242"/>
                  </a:cubicBezTo>
                  <a:cubicBezTo>
                    <a:pt x="4610" y="50754"/>
                    <a:pt x="4876" y="91089"/>
                    <a:pt x="8776" y="131601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A45E247D-6EF2-DE11-FD5B-619C727EFD72}"/>
                </a:ext>
              </a:extLst>
            </p:cNvPr>
            <p:cNvSpPr/>
            <p:nvPr/>
          </p:nvSpPr>
          <p:spPr>
            <a:xfrm>
              <a:off x="10195406" y="10042796"/>
              <a:ext cx="48722" cy="8903"/>
            </a:xfrm>
            <a:custGeom>
              <a:avLst/>
              <a:gdLst>
                <a:gd name="connsiteX0" fmla="*/ 48634 w 48722"/>
                <a:gd name="connsiteY0" fmla="*/ 0 h 8903"/>
                <a:gd name="connsiteX1" fmla="*/ 40478 w 48722"/>
                <a:gd name="connsiteY1" fmla="*/ 4876 h 8903"/>
                <a:gd name="connsiteX2" fmla="*/ 1916 w 48722"/>
                <a:gd name="connsiteY2" fmla="*/ 8688 h 8903"/>
                <a:gd name="connsiteX3" fmla="*/ 6260 w 48722"/>
                <a:gd name="connsiteY3" fmla="*/ 2837 h 8903"/>
                <a:gd name="connsiteX4" fmla="*/ 48722 w 48722"/>
                <a:gd name="connsiteY4" fmla="*/ 0 h 89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22" h="8903">
                  <a:moveTo>
                    <a:pt x="48634" y="0"/>
                  </a:moveTo>
                  <a:cubicBezTo>
                    <a:pt x="49343" y="4255"/>
                    <a:pt x="43492" y="4078"/>
                    <a:pt x="40478" y="4876"/>
                  </a:cubicBezTo>
                  <a:cubicBezTo>
                    <a:pt x="27979" y="8422"/>
                    <a:pt x="14859" y="9397"/>
                    <a:pt x="1916" y="8688"/>
                  </a:cubicBezTo>
                  <a:cubicBezTo>
                    <a:pt x="-2694" y="5142"/>
                    <a:pt x="1916" y="3369"/>
                    <a:pt x="6260" y="2837"/>
                  </a:cubicBezTo>
                  <a:cubicBezTo>
                    <a:pt x="20000" y="1152"/>
                    <a:pt x="34893" y="2837"/>
                    <a:pt x="48722" y="0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3B3CBF48-B868-0F64-6AE1-83CA2EEE1822}"/>
                </a:ext>
              </a:extLst>
            </p:cNvPr>
            <p:cNvSpPr/>
            <p:nvPr/>
          </p:nvSpPr>
          <p:spPr>
            <a:xfrm>
              <a:off x="10205777" y="10019304"/>
              <a:ext cx="47127" cy="20477"/>
            </a:xfrm>
            <a:custGeom>
              <a:avLst/>
              <a:gdLst>
                <a:gd name="connsiteX0" fmla="*/ 47039 w 47127"/>
                <a:gd name="connsiteY0" fmla="*/ 5851 h 20477"/>
                <a:gd name="connsiteX1" fmla="*/ 321 w 47127"/>
                <a:gd name="connsiteY1" fmla="*/ 20478 h 20477"/>
                <a:gd name="connsiteX2" fmla="*/ 7147 w 47127"/>
                <a:gd name="connsiteY2" fmla="*/ 14272 h 20477"/>
                <a:gd name="connsiteX3" fmla="*/ 45709 w 47127"/>
                <a:gd name="connsiteY3" fmla="*/ 0 h 20477"/>
                <a:gd name="connsiteX4" fmla="*/ 47128 w 47127"/>
                <a:gd name="connsiteY4" fmla="*/ 5762 h 204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127" h="20477">
                  <a:moveTo>
                    <a:pt x="47039" y="5851"/>
                  </a:moveTo>
                  <a:cubicBezTo>
                    <a:pt x="42872" y="10195"/>
                    <a:pt x="8566" y="19946"/>
                    <a:pt x="321" y="20478"/>
                  </a:cubicBezTo>
                  <a:cubicBezTo>
                    <a:pt x="-1097" y="11967"/>
                    <a:pt x="2360" y="15691"/>
                    <a:pt x="7147" y="14272"/>
                  </a:cubicBezTo>
                  <a:cubicBezTo>
                    <a:pt x="20267" y="10283"/>
                    <a:pt x="34628" y="9131"/>
                    <a:pt x="45709" y="0"/>
                  </a:cubicBezTo>
                  <a:lnTo>
                    <a:pt x="47128" y="5762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  <p:grpSp>
        <p:nvGrpSpPr>
          <p:cNvPr id="228" name="グラフィックス 203">
            <a:extLst>
              <a:ext uri="{FF2B5EF4-FFF2-40B4-BE49-F238E27FC236}">
                <a16:creationId xmlns:a16="http://schemas.microsoft.com/office/drawing/2014/main" id="{A6D7D3B8-FF1F-C590-7B85-ED08753A57B4}"/>
              </a:ext>
            </a:extLst>
          </p:cNvPr>
          <p:cNvGrpSpPr/>
          <p:nvPr/>
        </p:nvGrpSpPr>
        <p:grpSpPr>
          <a:xfrm>
            <a:off x="10282434" y="8378040"/>
            <a:ext cx="1456689" cy="3220608"/>
            <a:chOff x="8832674" y="9716992"/>
            <a:chExt cx="751604" cy="1661729"/>
          </a:xfrm>
          <a:solidFill>
            <a:schemeClr val="tx1"/>
          </a:solidFill>
        </p:grpSpPr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BF546CC6-F032-34DB-F6DB-2FE99489E83A}"/>
                </a:ext>
              </a:extLst>
            </p:cNvPr>
            <p:cNvSpPr/>
            <p:nvPr/>
          </p:nvSpPr>
          <p:spPr>
            <a:xfrm>
              <a:off x="9545848" y="10373432"/>
              <a:ext cx="14888" cy="81488"/>
            </a:xfrm>
            <a:custGeom>
              <a:avLst/>
              <a:gdLst>
                <a:gd name="connsiteX0" fmla="*/ 11790 w 14888"/>
                <a:gd name="connsiteY0" fmla="*/ 31757 h 81488"/>
                <a:gd name="connsiteX1" fmla="*/ 14716 w 14888"/>
                <a:gd name="connsiteY1" fmla="*/ 81488 h 81488"/>
                <a:gd name="connsiteX2" fmla="*/ 6649 w 14888"/>
                <a:gd name="connsiteY2" fmla="*/ 52944 h 81488"/>
                <a:gd name="connsiteX3" fmla="*/ 0 w 14888"/>
                <a:gd name="connsiteY3" fmla="*/ 1085 h 81488"/>
                <a:gd name="connsiteX4" fmla="*/ 5585 w 14888"/>
                <a:gd name="connsiteY4" fmla="*/ 7201 h 81488"/>
                <a:gd name="connsiteX5" fmla="*/ 11702 w 14888"/>
                <a:gd name="connsiteY5" fmla="*/ 31757 h 81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888" h="81488">
                  <a:moveTo>
                    <a:pt x="11790" y="31757"/>
                  </a:moveTo>
                  <a:cubicBezTo>
                    <a:pt x="14272" y="46916"/>
                    <a:pt x="15336" y="66064"/>
                    <a:pt x="14716" y="81488"/>
                  </a:cubicBezTo>
                  <a:lnTo>
                    <a:pt x="6649" y="52944"/>
                  </a:lnTo>
                  <a:lnTo>
                    <a:pt x="0" y="1085"/>
                  </a:lnTo>
                  <a:cubicBezTo>
                    <a:pt x="3280" y="-2905"/>
                    <a:pt x="5053" y="5251"/>
                    <a:pt x="5585" y="7201"/>
                  </a:cubicBezTo>
                  <a:cubicBezTo>
                    <a:pt x="7358" y="13673"/>
                    <a:pt x="10726" y="25995"/>
                    <a:pt x="11702" y="31757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396B6D61-3158-A207-A8E4-C95ED756F113}"/>
                </a:ext>
              </a:extLst>
            </p:cNvPr>
            <p:cNvSpPr/>
            <p:nvPr/>
          </p:nvSpPr>
          <p:spPr>
            <a:xfrm>
              <a:off x="8832674" y="9716992"/>
              <a:ext cx="751604" cy="1661729"/>
            </a:xfrm>
            <a:custGeom>
              <a:avLst/>
              <a:gdLst>
                <a:gd name="connsiteX0" fmla="*/ 575858 w 751604"/>
                <a:gd name="connsiteY0" fmla="*/ 1536027 h 1661729"/>
                <a:gd name="connsiteX1" fmla="*/ 533395 w 751604"/>
                <a:gd name="connsiteY1" fmla="*/ 1538863 h 1661729"/>
                <a:gd name="connsiteX2" fmla="*/ 526126 w 751604"/>
                <a:gd name="connsiteY2" fmla="*/ 1603222 h 1661729"/>
                <a:gd name="connsiteX3" fmla="*/ 520187 w 751604"/>
                <a:gd name="connsiteY3" fmla="*/ 1593116 h 1661729"/>
                <a:gd name="connsiteX4" fmla="*/ 529052 w 751604"/>
                <a:gd name="connsiteY4" fmla="*/ 1533101 h 1661729"/>
                <a:gd name="connsiteX5" fmla="*/ 515843 w 751604"/>
                <a:gd name="connsiteY5" fmla="*/ 1535938 h 1661729"/>
                <a:gd name="connsiteX6" fmla="*/ 503787 w 751604"/>
                <a:gd name="connsiteY6" fmla="*/ 1644886 h 1661729"/>
                <a:gd name="connsiteX7" fmla="*/ 499886 w 751604"/>
                <a:gd name="connsiteY7" fmla="*/ 1652953 h 1661729"/>
                <a:gd name="connsiteX8" fmla="*/ 508663 w 751604"/>
                <a:gd name="connsiteY8" fmla="*/ 1530176 h 1661729"/>
                <a:gd name="connsiteX9" fmla="*/ 490933 w 751604"/>
                <a:gd name="connsiteY9" fmla="*/ 1528492 h 1661729"/>
                <a:gd name="connsiteX10" fmla="*/ 448648 w 751604"/>
                <a:gd name="connsiteY10" fmla="*/ 1661730 h 1661729"/>
                <a:gd name="connsiteX11" fmla="*/ 445545 w 751604"/>
                <a:gd name="connsiteY11" fmla="*/ 1649939 h 1661729"/>
                <a:gd name="connsiteX12" fmla="*/ 482157 w 751604"/>
                <a:gd name="connsiteY12" fmla="*/ 1528669 h 1661729"/>
                <a:gd name="connsiteX13" fmla="*/ 406274 w 751604"/>
                <a:gd name="connsiteY13" fmla="*/ 1506773 h 1661729"/>
                <a:gd name="connsiteX14" fmla="*/ 378350 w 751604"/>
                <a:gd name="connsiteY14" fmla="*/ 1632564 h 1661729"/>
                <a:gd name="connsiteX15" fmla="*/ 371169 w 751604"/>
                <a:gd name="connsiteY15" fmla="*/ 1638415 h 1661729"/>
                <a:gd name="connsiteX16" fmla="*/ 399182 w 751604"/>
                <a:gd name="connsiteY16" fmla="*/ 1503847 h 1661729"/>
                <a:gd name="connsiteX17" fmla="*/ 362482 w 751604"/>
                <a:gd name="connsiteY17" fmla="*/ 1489309 h 1661729"/>
                <a:gd name="connsiteX18" fmla="*/ 361773 w 751604"/>
                <a:gd name="connsiteY18" fmla="*/ 1513421 h 1661729"/>
                <a:gd name="connsiteX19" fmla="*/ 350780 w 751604"/>
                <a:gd name="connsiteY19" fmla="*/ 1538952 h 1661729"/>
                <a:gd name="connsiteX20" fmla="*/ 356099 w 751604"/>
                <a:gd name="connsiteY20" fmla="*/ 1496401 h 1661729"/>
                <a:gd name="connsiteX21" fmla="*/ 347944 w 751604"/>
                <a:gd name="connsiteY21" fmla="*/ 1486295 h 1661729"/>
                <a:gd name="connsiteX22" fmla="*/ 322324 w 751604"/>
                <a:gd name="connsiteY22" fmla="*/ 1535406 h 1661729"/>
                <a:gd name="connsiteX23" fmla="*/ 315764 w 751604"/>
                <a:gd name="connsiteY23" fmla="*/ 1541789 h 1661729"/>
                <a:gd name="connsiteX24" fmla="*/ 345018 w 751604"/>
                <a:gd name="connsiteY24" fmla="*/ 1480444 h 1661729"/>
                <a:gd name="connsiteX25" fmla="*/ 292450 w 751604"/>
                <a:gd name="connsiteY25" fmla="*/ 1457041 h 1661729"/>
                <a:gd name="connsiteX26" fmla="*/ 266121 w 751604"/>
                <a:gd name="connsiteY26" fmla="*/ 1550565 h 1661729"/>
                <a:gd name="connsiteX27" fmla="*/ 283585 w 751604"/>
                <a:gd name="connsiteY27" fmla="*/ 1454116 h 1661729"/>
                <a:gd name="connsiteX28" fmla="*/ 254420 w 751604"/>
                <a:gd name="connsiteY28" fmla="*/ 1497997 h 1661729"/>
                <a:gd name="connsiteX29" fmla="*/ 275075 w 751604"/>
                <a:gd name="connsiteY29" fmla="*/ 1447113 h 1661729"/>
                <a:gd name="connsiteX30" fmla="*/ 238197 w 751604"/>
                <a:gd name="connsiteY30" fmla="*/ 1424951 h 1661729"/>
                <a:gd name="connsiteX31" fmla="*/ 171002 w 751604"/>
                <a:gd name="connsiteY31" fmla="*/ 1515549 h 1661729"/>
                <a:gd name="connsiteX32" fmla="*/ 183413 w 751604"/>
                <a:gd name="connsiteY32" fmla="*/ 1481154 h 1661729"/>
                <a:gd name="connsiteX33" fmla="*/ 187047 w 751604"/>
                <a:gd name="connsiteY33" fmla="*/ 1454116 h 1661729"/>
                <a:gd name="connsiteX34" fmla="*/ 175346 w 751604"/>
                <a:gd name="connsiteY34" fmla="*/ 1474594 h 1661729"/>
                <a:gd name="connsiteX35" fmla="*/ 172420 w 751604"/>
                <a:gd name="connsiteY35" fmla="*/ 1462892 h 1661729"/>
                <a:gd name="connsiteX36" fmla="*/ 160542 w 751604"/>
                <a:gd name="connsiteY36" fmla="*/ 1470782 h 1661729"/>
                <a:gd name="connsiteX37" fmla="*/ 146092 w 751604"/>
                <a:gd name="connsiteY37" fmla="*/ 1541877 h 1661729"/>
                <a:gd name="connsiteX38" fmla="*/ 143876 w 751604"/>
                <a:gd name="connsiteY38" fmla="*/ 1532392 h 1661729"/>
                <a:gd name="connsiteX39" fmla="*/ 154868 w 751604"/>
                <a:gd name="connsiteY39" fmla="*/ 1474682 h 1661729"/>
                <a:gd name="connsiteX40" fmla="*/ 146092 w 751604"/>
                <a:gd name="connsiteY40" fmla="*/ 1479824 h 1661729"/>
                <a:gd name="connsiteX41" fmla="*/ 134390 w 751604"/>
                <a:gd name="connsiteY41" fmla="*/ 1544891 h 1661729"/>
                <a:gd name="connsiteX42" fmla="*/ 128628 w 751604"/>
                <a:gd name="connsiteY42" fmla="*/ 1543473 h 1661729"/>
                <a:gd name="connsiteX43" fmla="*/ 140241 w 751604"/>
                <a:gd name="connsiteY43" fmla="*/ 1490728 h 1661729"/>
                <a:gd name="connsiteX44" fmla="*/ 135809 w 751604"/>
                <a:gd name="connsiteY44" fmla="*/ 1489309 h 1661729"/>
                <a:gd name="connsiteX45" fmla="*/ 121980 w 751604"/>
                <a:gd name="connsiteY45" fmla="*/ 1545689 h 1661729"/>
                <a:gd name="connsiteX46" fmla="*/ 110987 w 751604"/>
                <a:gd name="connsiteY46" fmla="*/ 1562444 h 1661729"/>
                <a:gd name="connsiteX47" fmla="*/ 143344 w 751604"/>
                <a:gd name="connsiteY47" fmla="*/ 1470516 h 1661729"/>
                <a:gd name="connsiteX48" fmla="*/ 222063 w 751604"/>
                <a:gd name="connsiteY48" fmla="*/ 1414756 h 1661729"/>
                <a:gd name="connsiteX49" fmla="*/ 189973 w 751604"/>
                <a:gd name="connsiteY49" fmla="*/ 1392860 h 1661729"/>
                <a:gd name="connsiteX50" fmla="*/ 141748 w 751604"/>
                <a:gd name="connsiteY50" fmla="*/ 1439844 h 1661729"/>
                <a:gd name="connsiteX51" fmla="*/ 116927 w 751604"/>
                <a:gd name="connsiteY51" fmla="*/ 1430890 h 1661729"/>
                <a:gd name="connsiteX52" fmla="*/ 172420 w 751604"/>
                <a:gd name="connsiteY52" fmla="*/ 1420607 h 1661729"/>
                <a:gd name="connsiteX53" fmla="*/ 179690 w 751604"/>
                <a:gd name="connsiteY53" fmla="*/ 1381159 h 1661729"/>
                <a:gd name="connsiteX54" fmla="*/ 138646 w 751604"/>
                <a:gd name="connsiteY54" fmla="*/ 1401725 h 1661729"/>
                <a:gd name="connsiteX55" fmla="*/ 163644 w 751604"/>
                <a:gd name="connsiteY55" fmla="*/ 1369368 h 1661729"/>
                <a:gd name="connsiteX56" fmla="*/ 118877 w 751604"/>
                <a:gd name="connsiteY56" fmla="*/ 1369989 h 1661729"/>
                <a:gd name="connsiteX57" fmla="*/ 55494 w 751604"/>
                <a:gd name="connsiteY57" fmla="*/ 1433727 h 1661729"/>
                <a:gd name="connsiteX58" fmla="*/ 143167 w 751604"/>
                <a:gd name="connsiteY58" fmla="*/ 1351816 h 1661729"/>
                <a:gd name="connsiteX59" fmla="*/ 132972 w 751604"/>
                <a:gd name="connsiteY59" fmla="*/ 1337987 h 1661729"/>
                <a:gd name="connsiteX60" fmla="*/ 17375 w 751604"/>
                <a:gd name="connsiteY60" fmla="*/ 1426280 h 1661729"/>
                <a:gd name="connsiteX61" fmla="*/ 0 w 751604"/>
                <a:gd name="connsiteY61" fmla="*/ 1489221 h 1661729"/>
                <a:gd name="connsiteX62" fmla="*/ 6028 w 751604"/>
                <a:gd name="connsiteY62" fmla="*/ 1429472 h 1661729"/>
                <a:gd name="connsiteX63" fmla="*/ 131731 w 751604"/>
                <a:gd name="connsiteY63" fmla="*/ 1326374 h 1661729"/>
                <a:gd name="connsiteX64" fmla="*/ 221354 w 751604"/>
                <a:gd name="connsiteY64" fmla="*/ 1068852 h 1661729"/>
                <a:gd name="connsiteX65" fmla="*/ 245998 w 751604"/>
                <a:gd name="connsiteY65" fmla="*/ 982331 h 1661729"/>
                <a:gd name="connsiteX66" fmla="*/ 283319 w 751604"/>
                <a:gd name="connsiteY66" fmla="*/ 971427 h 1661729"/>
                <a:gd name="connsiteX67" fmla="*/ 306900 w 751604"/>
                <a:gd name="connsiteY67" fmla="*/ 859110 h 1661729"/>
                <a:gd name="connsiteX68" fmla="*/ 166481 w 751604"/>
                <a:gd name="connsiteY68" fmla="*/ 555136 h 1661729"/>
                <a:gd name="connsiteX69" fmla="*/ 90598 w 751604"/>
                <a:gd name="connsiteY69" fmla="*/ 420569 h 1661729"/>
                <a:gd name="connsiteX70" fmla="*/ 99552 w 751604"/>
                <a:gd name="connsiteY70" fmla="*/ 373762 h 1661729"/>
                <a:gd name="connsiteX71" fmla="*/ 93524 w 751604"/>
                <a:gd name="connsiteY71" fmla="*/ 341583 h 1661729"/>
                <a:gd name="connsiteX72" fmla="*/ 163112 w 751604"/>
                <a:gd name="connsiteY72" fmla="*/ 92571 h 1661729"/>
                <a:gd name="connsiteX73" fmla="*/ 248215 w 751604"/>
                <a:gd name="connsiteY73" fmla="*/ 2327 h 1661729"/>
                <a:gd name="connsiteX74" fmla="*/ 343423 w 751604"/>
                <a:gd name="connsiteY74" fmla="*/ 59505 h 1661729"/>
                <a:gd name="connsiteX75" fmla="*/ 436148 w 751604"/>
                <a:gd name="connsiteY75" fmla="*/ 16511 h 1661729"/>
                <a:gd name="connsiteX76" fmla="*/ 508574 w 751604"/>
                <a:gd name="connsiteY76" fmla="*/ 103386 h 1661729"/>
                <a:gd name="connsiteX77" fmla="*/ 539423 w 751604"/>
                <a:gd name="connsiteY77" fmla="*/ 88936 h 1661729"/>
                <a:gd name="connsiteX78" fmla="*/ 628426 w 751604"/>
                <a:gd name="connsiteY78" fmla="*/ 170581 h 1661729"/>
                <a:gd name="connsiteX79" fmla="*/ 727003 w 751604"/>
                <a:gd name="connsiteY79" fmla="*/ 279441 h 1661729"/>
                <a:gd name="connsiteX80" fmla="*/ 710780 w 751604"/>
                <a:gd name="connsiteY80" fmla="*/ 341583 h 1661729"/>
                <a:gd name="connsiteX81" fmla="*/ 732765 w 751604"/>
                <a:gd name="connsiteY81" fmla="*/ 477126 h 1661729"/>
                <a:gd name="connsiteX82" fmla="*/ 725407 w 751604"/>
                <a:gd name="connsiteY82" fmla="*/ 786596 h 1661729"/>
                <a:gd name="connsiteX83" fmla="*/ 649702 w 751604"/>
                <a:gd name="connsiteY83" fmla="*/ 1017879 h 1661729"/>
                <a:gd name="connsiteX84" fmla="*/ 634011 w 751604"/>
                <a:gd name="connsiteY84" fmla="*/ 1083833 h 1661729"/>
                <a:gd name="connsiteX85" fmla="*/ 742516 w 751604"/>
                <a:gd name="connsiteY85" fmla="*/ 1174875 h 1661729"/>
                <a:gd name="connsiteX86" fmla="*/ 689327 w 751604"/>
                <a:gd name="connsiteY86" fmla="*/ 1294283 h 1661729"/>
                <a:gd name="connsiteX87" fmla="*/ 626299 w 751604"/>
                <a:gd name="connsiteY87" fmla="*/ 1485586 h 1661729"/>
                <a:gd name="connsiteX88" fmla="*/ 612203 w 751604"/>
                <a:gd name="connsiteY88" fmla="*/ 1524148 h 1661729"/>
                <a:gd name="connsiteX89" fmla="*/ 619739 w 751604"/>
                <a:gd name="connsiteY89" fmla="*/ 1611998 h 1661729"/>
                <a:gd name="connsiteX90" fmla="*/ 611140 w 751604"/>
                <a:gd name="connsiteY90" fmla="*/ 1604552 h 1661729"/>
                <a:gd name="connsiteX91" fmla="*/ 602186 w 751604"/>
                <a:gd name="connsiteY91" fmla="*/ 1533101 h 1661729"/>
                <a:gd name="connsiteX92" fmla="*/ 584457 w 751604"/>
                <a:gd name="connsiteY92" fmla="*/ 1537711 h 1661729"/>
                <a:gd name="connsiteX93" fmla="*/ 584988 w 751604"/>
                <a:gd name="connsiteY93" fmla="*/ 1598612 h 1661729"/>
                <a:gd name="connsiteX94" fmla="*/ 590396 w 751604"/>
                <a:gd name="connsiteY94" fmla="*/ 1616519 h 1661729"/>
                <a:gd name="connsiteX95" fmla="*/ 575858 w 751604"/>
                <a:gd name="connsiteY95" fmla="*/ 1596041 h 1661729"/>
                <a:gd name="connsiteX96" fmla="*/ 575858 w 751604"/>
                <a:gd name="connsiteY96" fmla="*/ 1536115 h 1661729"/>
                <a:gd name="connsiteX97" fmla="*/ 310889 w 751604"/>
                <a:gd name="connsiteY97" fmla="*/ 26262 h 1661729"/>
                <a:gd name="connsiteX98" fmla="*/ 285003 w 751604"/>
                <a:gd name="connsiteY98" fmla="*/ 9774 h 1661729"/>
                <a:gd name="connsiteX99" fmla="*/ 157794 w 751604"/>
                <a:gd name="connsiteY99" fmla="*/ 138491 h 1661729"/>
                <a:gd name="connsiteX100" fmla="*/ 170913 w 751604"/>
                <a:gd name="connsiteY100" fmla="*/ 121027 h 1661729"/>
                <a:gd name="connsiteX101" fmla="*/ 194317 w 751604"/>
                <a:gd name="connsiteY101" fmla="*/ 106400 h 1661729"/>
                <a:gd name="connsiteX102" fmla="*/ 208855 w 751604"/>
                <a:gd name="connsiteY102" fmla="*/ 59594 h 1661729"/>
                <a:gd name="connsiteX103" fmla="*/ 204511 w 751604"/>
                <a:gd name="connsiteY103" fmla="*/ 103386 h 1661729"/>
                <a:gd name="connsiteX104" fmla="*/ 216213 w 751604"/>
                <a:gd name="connsiteY104" fmla="*/ 91684 h 1661729"/>
                <a:gd name="connsiteX105" fmla="*/ 220645 w 751604"/>
                <a:gd name="connsiteY105" fmla="*/ 100549 h 1661729"/>
                <a:gd name="connsiteX106" fmla="*/ 333228 w 751604"/>
                <a:gd name="connsiteY106" fmla="*/ 72625 h 1661729"/>
                <a:gd name="connsiteX107" fmla="*/ 310889 w 751604"/>
                <a:gd name="connsiteY107" fmla="*/ 26262 h 1661729"/>
                <a:gd name="connsiteX108" fmla="*/ 486235 w 751604"/>
                <a:gd name="connsiteY108" fmla="*/ 364632 h 1661729"/>
                <a:gd name="connsiteX109" fmla="*/ 520453 w 751604"/>
                <a:gd name="connsiteY109" fmla="*/ 300894 h 1661729"/>
                <a:gd name="connsiteX110" fmla="*/ 483841 w 751604"/>
                <a:gd name="connsiteY110" fmla="*/ 59505 h 1661729"/>
                <a:gd name="connsiteX111" fmla="*/ 353706 w 751604"/>
                <a:gd name="connsiteY111" fmla="*/ 62431 h 1661729"/>
                <a:gd name="connsiteX112" fmla="*/ 420724 w 751604"/>
                <a:gd name="connsiteY112" fmla="*/ 49577 h 1661729"/>
                <a:gd name="connsiteX113" fmla="*/ 442176 w 751604"/>
                <a:gd name="connsiteY113" fmla="*/ 69079 h 1661729"/>
                <a:gd name="connsiteX114" fmla="*/ 467796 w 751604"/>
                <a:gd name="connsiteY114" fmla="*/ 77058 h 1661729"/>
                <a:gd name="connsiteX115" fmla="*/ 438542 w 751604"/>
                <a:gd name="connsiteY115" fmla="*/ 74221 h 1661729"/>
                <a:gd name="connsiteX116" fmla="*/ 431982 w 751604"/>
                <a:gd name="connsiteY116" fmla="*/ 133526 h 1661729"/>
                <a:gd name="connsiteX117" fmla="*/ 432425 w 751604"/>
                <a:gd name="connsiteY117" fmla="*/ 142391 h 1661729"/>
                <a:gd name="connsiteX118" fmla="*/ 404856 w 751604"/>
                <a:gd name="connsiteY118" fmla="*/ 173507 h 1661729"/>
                <a:gd name="connsiteX119" fmla="*/ 409554 w 751604"/>
                <a:gd name="connsiteY119" fmla="*/ 198328 h 1661729"/>
                <a:gd name="connsiteX120" fmla="*/ 400601 w 751604"/>
                <a:gd name="connsiteY120" fmla="*/ 220401 h 1661729"/>
                <a:gd name="connsiteX121" fmla="*/ 406363 w 751604"/>
                <a:gd name="connsiteY121" fmla="*/ 217387 h 1661729"/>
                <a:gd name="connsiteX122" fmla="*/ 403526 w 751604"/>
                <a:gd name="connsiteY122" fmla="*/ 243716 h 1661729"/>
                <a:gd name="connsiteX123" fmla="*/ 409288 w 751604"/>
                <a:gd name="connsiteY123" fmla="*/ 240702 h 1661729"/>
                <a:gd name="connsiteX124" fmla="*/ 406451 w 751604"/>
                <a:gd name="connsiteY124" fmla="*/ 267030 h 1661729"/>
                <a:gd name="connsiteX125" fmla="*/ 412213 w 751604"/>
                <a:gd name="connsiteY125" fmla="*/ 261179 h 1661729"/>
                <a:gd name="connsiteX126" fmla="*/ 403437 w 751604"/>
                <a:gd name="connsiteY126" fmla="*/ 297702 h 1661729"/>
                <a:gd name="connsiteX127" fmla="*/ 409111 w 751604"/>
                <a:gd name="connsiteY127" fmla="*/ 300362 h 1661729"/>
                <a:gd name="connsiteX128" fmla="*/ 400601 w 751604"/>
                <a:gd name="connsiteY128" fmla="*/ 328375 h 1661729"/>
                <a:gd name="connsiteX129" fmla="*/ 391824 w 751604"/>
                <a:gd name="connsiteY129" fmla="*/ 321017 h 1661729"/>
                <a:gd name="connsiteX130" fmla="*/ 375513 w 751604"/>
                <a:gd name="connsiteY130" fmla="*/ 354703 h 1661729"/>
                <a:gd name="connsiteX131" fmla="*/ 377020 w 751604"/>
                <a:gd name="connsiteY131" fmla="*/ 373231 h 1661729"/>
                <a:gd name="connsiteX132" fmla="*/ 375690 w 751604"/>
                <a:gd name="connsiteY132" fmla="*/ 413122 h 1661729"/>
                <a:gd name="connsiteX133" fmla="*/ 416646 w 751604"/>
                <a:gd name="connsiteY133" fmla="*/ 380943 h 1661729"/>
                <a:gd name="connsiteX134" fmla="*/ 463452 w 751604"/>
                <a:gd name="connsiteY134" fmla="*/ 398495 h 1661729"/>
                <a:gd name="connsiteX135" fmla="*/ 486412 w 751604"/>
                <a:gd name="connsiteY135" fmla="*/ 364366 h 1661729"/>
                <a:gd name="connsiteX136" fmla="*/ 393863 w 751604"/>
                <a:gd name="connsiteY136" fmla="*/ 57289 h 1661729"/>
                <a:gd name="connsiteX137" fmla="*/ 325693 w 751604"/>
                <a:gd name="connsiteY137" fmla="*/ 85745 h 1661729"/>
                <a:gd name="connsiteX138" fmla="*/ 318601 w 751604"/>
                <a:gd name="connsiteY138" fmla="*/ 93103 h 1661729"/>
                <a:gd name="connsiteX139" fmla="*/ 400246 w 751604"/>
                <a:gd name="connsiteY139" fmla="*/ 87163 h 1661729"/>
                <a:gd name="connsiteX140" fmla="*/ 393863 w 751604"/>
                <a:gd name="connsiteY140" fmla="*/ 57289 h 1661729"/>
                <a:gd name="connsiteX141" fmla="*/ 724964 w 751604"/>
                <a:gd name="connsiteY141" fmla="*/ 688197 h 1661729"/>
                <a:gd name="connsiteX142" fmla="*/ 722038 w 751604"/>
                <a:gd name="connsiteY142" fmla="*/ 621002 h 1661729"/>
                <a:gd name="connsiteX143" fmla="*/ 729928 w 751604"/>
                <a:gd name="connsiteY143" fmla="*/ 637934 h 1661729"/>
                <a:gd name="connsiteX144" fmla="*/ 742427 w 751604"/>
                <a:gd name="connsiteY144" fmla="*/ 682435 h 1661729"/>
                <a:gd name="connsiteX145" fmla="*/ 722038 w 751604"/>
                <a:gd name="connsiteY145" fmla="*/ 597687 h 1661729"/>
                <a:gd name="connsiteX146" fmla="*/ 730814 w 751604"/>
                <a:gd name="connsiteY146" fmla="*/ 613733 h 1661729"/>
                <a:gd name="connsiteX147" fmla="*/ 739591 w 751604"/>
                <a:gd name="connsiteY147" fmla="*/ 648837 h 1661729"/>
                <a:gd name="connsiteX148" fmla="*/ 742516 w 751604"/>
                <a:gd name="connsiteY148" fmla="*/ 643075 h 1661729"/>
                <a:gd name="connsiteX149" fmla="*/ 737640 w 751604"/>
                <a:gd name="connsiteY149" fmla="*/ 612846 h 1661729"/>
                <a:gd name="connsiteX150" fmla="*/ 719202 w 751604"/>
                <a:gd name="connsiteY150" fmla="*/ 569763 h 1661729"/>
                <a:gd name="connsiteX151" fmla="*/ 722748 w 751604"/>
                <a:gd name="connsiteY151" fmla="*/ 569143 h 1661729"/>
                <a:gd name="connsiteX152" fmla="*/ 733740 w 751604"/>
                <a:gd name="connsiteY152" fmla="*/ 597687 h 1661729"/>
                <a:gd name="connsiteX153" fmla="*/ 735867 w 751604"/>
                <a:gd name="connsiteY153" fmla="*/ 585365 h 1661729"/>
                <a:gd name="connsiteX154" fmla="*/ 707411 w 751604"/>
                <a:gd name="connsiteY154" fmla="*/ 518791 h 1661729"/>
                <a:gd name="connsiteX155" fmla="*/ 733740 w 751604"/>
                <a:gd name="connsiteY155" fmla="*/ 574284 h 1661729"/>
                <a:gd name="connsiteX156" fmla="*/ 736399 w 751604"/>
                <a:gd name="connsiteY156" fmla="*/ 567281 h 1661729"/>
                <a:gd name="connsiteX157" fmla="*/ 728776 w 751604"/>
                <a:gd name="connsiteY157" fmla="*/ 546094 h 1661729"/>
                <a:gd name="connsiteX158" fmla="*/ 729485 w 751604"/>
                <a:gd name="connsiteY158" fmla="*/ 533418 h 1661729"/>
                <a:gd name="connsiteX159" fmla="*/ 705018 w 751604"/>
                <a:gd name="connsiteY159" fmla="*/ 493349 h 1661729"/>
                <a:gd name="connsiteX160" fmla="*/ 704486 w 751604"/>
                <a:gd name="connsiteY160" fmla="*/ 486523 h 1661729"/>
                <a:gd name="connsiteX161" fmla="*/ 710248 w 751604"/>
                <a:gd name="connsiteY161" fmla="*/ 485104 h 1661729"/>
                <a:gd name="connsiteX162" fmla="*/ 692696 w 751604"/>
                <a:gd name="connsiteY162" fmla="*/ 447074 h 1661729"/>
                <a:gd name="connsiteX163" fmla="*/ 697837 w 751604"/>
                <a:gd name="connsiteY163" fmla="*/ 447784 h 1661729"/>
                <a:gd name="connsiteX164" fmla="*/ 727712 w 751604"/>
                <a:gd name="connsiteY164" fmla="*/ 518702 h 1661729"/>
                <a:gd name="connsiteX165" fmla="*/ 713705 w 751604"/>
                <a:gd name="connsiteY165" fmla="*/ 472782 h 1661729"/>
                <a:gd name="connsiteX166" fmla="*/ 716010 w 751604"/>
                <a:gd name="connsiteY166" fmla="*/ 467552 h 1661729"/>
                <a:gd name="connsiteX167" fmla="*/ 721861 w 751604"/>
                <a:gd name="connsiteY167" fmla="*/ 476240 h 1661729"/>
                <a:gd name="connsiteX168" fmla="*/ 709982 w 751604"/>
                <a:gd name="connsiteY168" fmla="*/ 431118 h 1661729"/>
                <a:gd name="connsiteX169" fmla="*/ 690568 w 751604"/>
                <a:gd name="connsiteY169" fmla="*/ 419062 h 1661729"/>
                <a:gd name="connsiteX170" fmla="*/ 675055 w 751604"/>
                <a:gd name="connsiteY170" fmla="*/ 420657 h 1661729"/>
                <a:gd name="connsiteX171" fmla="*/ 675055 w 751604"/>
                <a:gd name="connsiteY171" fmla="*/ 430940 h 1661729"/>
                <a:gd name="connsiteX172" fmla="*/ 669204 w 751604"/>
                <a:gd name="connsiteY172" fmla="*/ 427926 h 1661729"/>
                <a:gd name="connsiteX173" fmla="*/ 669204 w 751604"/>
                <a:gd name="connsiteY173" fmla="*/ 442553 h 1661729"/>
                <a:gd name="connsiteX174" fmla="*/ 657503 w 751604"/>
                <a:gd name="connsiteY174" fmla="*/ 439628 h 1661729"/>
                <a:gd name="connsiteX175" fmla="*/ 648726 w 751604"/>
                <a:gd name="connsiteY175" fmla="*/ 453191 h 1661729"/>
                <a:gd name="connsiteX176" fmla="*/ 607771 w 751604"/>
                <a:gd name="connsiteY176" fmla="*/ 477658 h 1661729"/>
                <a:gd name="connsiteX177" fmla="*/ 620891 w 751604"/>
                <a:gd name="connsiteY177" fmla="*/ 489271 h 1661729"/>
                <a:gd name="connsiteX178" fmla="*/ 625235 w 751604"/>
                <a:gd name="connsiteY178" fmla="*/ 480495 h 1661729"/>
                <a:gd name="connsiteX179" fmla="*/ 657414 w 751604"/>
                <a:gd name="connsiteY179" fmla="*/ 518525 h 1661729"/>
                <a:gd name="connsiteX180" fmla="*/ 598995 w 751604"/>
                <a:gd name="connsiteY180" fmla="*/ 484750 h 1661729"/>
                <a:gd name="connsiteX181" fmla="*/ 581354 w 751604"/>
                <a:gd name="connsiteY181" fmla="*/ 484750 h 1661729"/>
                <a:gd name="connsiteX182" fmla="*/ 568234 w 751604"/>
                <a:gd name="connsiteY182" fmla="*/ 474733 h 1661729"/>
                <a:gd name="connsiteX183" fmla="*/ 562472 w 751604"/>
                <a:gd name="connsiteY183" fmla="*/ 480495 h 1661729"/>
                <a:gd name="connsiteX184" fmla="*/ 543413 w 751604"/>
                <a:gd name="connsiteY184" fmla="*/ 471807 h 1661729"/>
                <a:gd name="connsiteX185" fmla="*/ 528786 w 751604"/>
                <a:gd name="connsiteY185" fmla="*/ 486434 h 1661729"/>
                <a:gd name="connsiteX186" fmla="*/ 514159 w 751604"/>
                <a:gd name="connsiteY186" fmla="*/ 483509 h 1661729"/>
                <a:gd name="connsiteX187" fmla="*/ 559281 w 751604"/>
                <a:gd name="connsiteY187" fmla="*/ 524641 h 1661729"/>
                <a:gd name="connsiteX188" fmla="*/ 609278 w 751604"/>
                <a:gd name="connsiteY188" fmla="*/ 562317 h 1661729"/>
                <a:gd name="connsiteX189" fmla="*/ 633922 w 751604"/>
                <a:gd name="connsiteY189" fmla="*/ 593166 h 1661729"/>
                <a:gd name="connsiteX190" fmla="*/ 632504 w 751604"/>
                <a:gd name="connsiteY190" fmla="*/ 597510 h 1661729"/>
                <a:gd name="connsiteX191" fmla="*/ 600413 w 751604"/>
                <a:gd name="connsiteY191" fmla="*/ 562405 h 1661729"/>
                <a:gd name="connsiteX192" fmla="*/ 524087 w 751604"/>
                <a:gd name="connsiteY192" fmla="*/ 513117 h 1661729"/>
                <a:gd name="connsiteX193" fmla="*/ 505294 w 751604"/>
                <a:gd name="connsiteY193" fmla="*/ 507000 h 1661729"/>
                <a:gd name="connsiteX194" fmla="*/ 565220 w 751604"/>
                <a:gd name="connsiteY194" fmla="*/ 626853 h 1661729"/>
                <a:gd name="connsiteX195" fmla="*/ 540842 w 751604"/>
                <a:gd name="connsiteY195" fmla="*/ 572245 h 1661729"/>
                <a:gd name="connsiteX196" fmla="*/ 397941 w 751604"/>
                <a:gd name="connsiteY196" fmla="*/ 440248 h 1661729"/>
                <a:gd name="connsiteX197" fmla="*/ 322324 w 751604"/>
                <a:gd name="connsiteY197" fmla="*/ 404789 h 1661729"/>
                <a:gd name="connsiteX198" fmla="*/ 318158 w 751604"/>
                <a:gd name="connsiteY198" fmla="*/ 408956 h 1661729"/>
                <a:gd name="connsiteX199" fmla="*/ 326934 w 751604"/>
                <a:gd name="connsiteY199" fmla="*/ 416314 h 1661729"/>
                <a:gd name="connsiteX200" fmla="*/ 319754 w 751604"/>
                <a:gd name="connsiteY200" fmla="*/ 416314 h 1661729"/>
                <a:gd name="connsiteX201" fmla="*/ 304949 w 751604"/>
                <a:gd name="connsiteY201" fmla="*/ 398850 h 1661729"/>
                <a:gd name="connsiteX202" fmla="*/ 294755 w 751604"/>
                <a:gd name="connsiteY202" fmla="*/ 413477 h 1661729"/>
                <a:gd name="connsiteX203" fmla="*/ 297592 w 751604"/>
                <a:gd name="connsiteY203" fmla="*/ 398850 h 1661729"/>
                <a:gd name="connsiteX204" fmla="*/ 287397 w 751604"/>
                <a:gd name="connsiteY204" fmla="*/ 410551 h 1661729"/>
                <a:gd name="connsiteX205" fmla="*/ 281635 w 751604"/>
                <a:gd name="connsiteY205" fmla="*/ 401775 h 1661729"/>
                <a:gd name="connsiteX206" fmla="*/ 274366 w 751604"/>
                <a:gd name="connsiteY206" fmla="*/ 410551 h 1661729"/>
                <a:gd name="connsiteX207" fmla="*/ 272859 w 751604"/>
                <a:gd name="connsiteY207" fmla="*/ 398850 h 1661729"/>
                <a:gd name="connsiteX208" fmla="*/ 245112 w 751604"/>
                <a:gd name="connsiteY208" fmla="*/ 428104 h 1661729"/>
                <a:gd name="connsiteX209" fmla="*/ 271440 w 751604"/>
                <a:gd name="connsiteY209" fmla="*/ 385375 h 1661729"/>
                <a:gd name="connsiteX210" fmla="*/ 265058 w 751604"/>
                <a:gd name="connsiteY210" fmla="*/ 367025 h 1661729"/>
                <a:gd name="connsiteX211" fmla="*/ 253799 w 751604"/>
                <a:gd name="connsiteY211" fmla="*/ 366671 h 1661729"/>
                <a:gd name="connsiteX212" fmla="*/ 262576 w 751604"/>
                <a:gd name="connsiteY212" fmla="*/ 357894 h 1661729"/>
                <a:gd name="connsiteX213" fmla="*/ 229067 w 751604"/>
                <a:gd name="connsiteY213" fmla="*/ 363834 h 1661729"/>
                <a:gd name="connsiteX214" fmla="*/ 221709 w 751604"/>
                <a:gd name="connsiteY214" fmla="*/ 357894 h 1661729"/>
                <a:gd name="connsiteX215" fmla="*/ 248037 w 751604"/>
                <a:gd name="connsiteY215" fmla="*/ 352044 h 1661729"/>
                <a:gd name="connsiteX216" fmla="*/ 233410 w 751604"/>
                <a:gd name="connsiteY216" fmla="*/ 340431 h 1661729"/>
                <a:gd name="connsiteX217" fmla="*/ 256813 w 751604"/>
                <a:gd name="connsiteY217" fmla="*/ 346193 h 1661729"/>
                <a:gd name="connsiteX218" fmla="*/ 233410 w 751604"/>
                <a:gd name="connsiteY218" fmla="*/ 328729 h 1661729"/>
                <a:gd name="connsiteX219" fmla="*/ 262664 w 751604"/>
                <a:gd name="connsiteY219" fmla="*/ 335998 h 1661729"/>
                <a:gd name="connsiteX220" fmla="*/ 239261 w 751604"/>
                <a:gd name="connsiteY220" fmla="*/ 319953 h 1661729"/>
                <a:gd name="connsiteX221" fmla="*/ 262664 w 751604"/>
                <a:gd name="connsiteY221" fmla="*/ 331655 h 1661729"/>
                <a:gd name="connsiteX222" fmla="*/ 253888 w 751604"/>
                <a:gd name="connsiteY222" fmla="*/ 317028 h 1661729"/>
                <a:gd name="connsiteX223" fmla="*/ 265590 w 751604"/>
                <a:gd name="connsiteY223" fmla="*/ 319864 h 1661729"/>
                <a:gd name="connsiteX224" fmla="*/ 268515 w 751604"/>
                <a:gd name="connsiteY224" fmla="*/ 302401 h 1661729"/>
                <a:gd name="connsiteX225" fmla="*/ 259739 w 751604"/>
                <a:gd name="connsiteY225" fmla="*/ 296550 h 1661729"/>
                <a:gd name="connsiteX226" fmla="*/ 268515 w 751604"/>
                <a:gd name="connsiteY226" fmla="*/ 297968 h 1661729"/>
                <a:gd name="connsiteX227" fmla="*/ 271706 w 751604"/>
                <a:gd name="connsiteY227" fmla="*/ 280771 h 1661729"/>
                <a:gd name="connsiteX228" fmla="*/ 262664 w 751604"/>
                <a:gd name="connsiteY228" fmla="*/ 273236 h 1661729"/>
                <a:gd name="connsiteX229" fmla="*/ 274366 w 751604"/>
                <a:gd name="connsiteY229" fmla="*/ 276161 h 1661729"/>
                <a:gd name="connsiteX230" fmla="*/ 268515 w 751604"/>
                <a:gd name="connsiteY230" fmla="*/ 268892 h 1661729"/>
                <a:gd name="connsiteX231" fmla="*/ 274543 w 751604"/>
                <a:gd name="connsiteY231" fmla="*/ 265878 h 1661729"/>
                <a:gd name="connsiteX232" fmla="*/ 236424 w 751604"/>
                <a:gd name="connsiteY232" fmla="*/ 194339 h 1661729"/>
                <a:gd name="connsiteX233" fmla="*/ 268515 w 751604"/>
                <a:gd name="connsiteY233" fmla="*/ 222086 h 1661729"/>
                <a:gd name="connsiteX234" fmla="*/ 258320 w 751604"/>
                <a:gd name="connsiteY234" fmla="*/ 206040 h 1661729"/>
                <a:gd name="connsiteX235" fmla="*/ 272947 w 751604"/>
                <a:gd name="connsiteY235" fmla="*/ 220667 h 1661729"/>
                <a:gd name="connsiteX236" fmla="*/ 275873 w 751604"/>
                <a:gd name="connsiteY236" fmla="*/ 214817 h 1661729"/>
                <a:gd name="connsiteX237" fmla="*/ 290500 w 751604"/>
                <a:gd name="connsiteY237" fmla="*/ 226518 h 1661729"/>
                <a:gd name="connsiteX238" fmla="*/ 288993 w 751604"/>
                <a:gd name="connsiteY238" fmla="*/ 220667 h 1661729"/>
                <a:gd name="connsiteX239" fmla="*/ 324009 w 751604"/>
                <a:gd name="connsiteY239" fmla="*/ 216235 h 1661729"/>
                <a:gd name="connsiteX240" fmla="*/ 306545 w 751604"/>
                <a:gd name="connsiteY240" fmla="*/ 194339 h 1661729"/>
                <a:gd name="connsiteX241" fmla="*/ 328884 w 751604"/>
                <a:gd name="connsiteY241" fmla="*/ 214462 h 1661729"/>
                <a:gd name="connsiteX242" fmla="*/ 347500 w 751604"/>
                <a:gd name="connsiteY242" fmla="*/ 194339 h 1661729"/>
                <a:gd name="connsiteX243" fmla="*/ 354769 w 751604"/>
                <a:gd name="connsiteY243" fmla="*/ 199392 h 1661729"/>
                <a:gd name="connsiteX244" fmla="*/ 376754 w 751604"/>
                <a:gd name="connsiteY244" fmla="*/ 165085 h 1661729"/>
                <a:gd name="connsiteX245" fmla="*/ 391293 w 751604"/>
                <a:gd name="connsiteY245" fmla="*/ 166592 h 1661729"/>
                <a:gd name="connsiteX246" fmla="*/ 422851 w 751604"/>
                <a:gd name="connsiteY246" fmla="*/ 122091 h 1661729"/>
                <a:gd name="connsiteX247" fmla="*/ 417710 w 751604"/>
                <a:gd name="connsiteY247" fmla="*/ 103652 h 1661729"/>
                <a:gd name="connsiteX248" fmla="*/ 426397 w 751604"/>
                <a:gd name="connsiteY248" fmla="*/ 115353 h 1661729"/>
                <a:gd name="connsiteX249" fmla="*/ 420635 w 751604"/>
                <a:gd name="connsiteY249" fmla="*/ 94876 h 1661729"/>
                <a:gd name="connsiteX250" fmla="*/ 432248 w 751604"/>
                <a:gd name="connsiteY250" fmla="*/ 103652 h 1661729"/>
                <a:gd name="connsiteX251" fmla="*/ 419128 w 751604"/>
                <a:gd name="connsiteY251" fmla="*/ 59860 h 1661729"/>
                <a:gd name="connsiteX252" fmla="*/ 365673 w 751604"/>
                <a:gd name="connsiteY252" fmla="*/ 114556 h 1661729"/>
                <a:gd name="connsiteX253" fmla="*/ 309470 w 751604"/>
                <a:gd name="connsiteY253" fmla="*/ 96294 h 1661729"/>
                <a:gd name="connsiteX254" fmla="*/ 305304 w 751604"/>
                <a:gd name="connsiteY254" fmla="*/ 95053 h 1661729"/>
                <a:gd name="connsiteX255" fmla="*/ 172066 w 751604"/>
                <a:gd name="connsiteY255" fmla="*/ 134501 h 1661729"/>
                <a:gd name="connsiteX256" fmla="*/ 144851 w 751604"/>
                <a:gd name="connsiteY256" fmla="*/ 218362 h 1661729"/>
                <a:gd name="connsiteX257" fmla="*/ 102832 w 751604"/>
                <a:gd name="connsiteY257" fmla="*/ 404435 h 1661729"/>
                <a:gd name="connsiteX258" fmla="*/ 103452 w 751604"/>
                <a:gd name="connsiteY258" fmla="*/ 457535 h 1661729"/>
                <a:gd name="connsiteX259" fmla="*/ 271618 w 751604"/>
                <a:gd name="connsiteY259" fmla="*/ 675343 h 1661729"/>
                <a:gd name="connsiteX260" fmla="*/ 367978 w 751604"/>
                <a:gd name="connsiteY260" fmla="*/ 761686 h 1661729"/>
                <a:gd name="connsiteX261" fmla="*/ 366471 w 751604"/>
                <a:gd name="connsiteY261" fmla="*/ 767537 h 1661729"/>
                <a:gd name="connsiteX262" fmla="*/ 303708 w 751604"/>
                <a:gd name="connsiteY262" fmla="*/ 723656 h 1661729"/>
                <a:gd name="connsiteX263" fmla="*/ 308584 w 751604"/>
                <a:gd name="connsiteY263" fmla="*/ 908399 h 1661729"/>
                <a:gd name="connsiteX264" fmla="*/ 283851 w 751604"/>
                <a:gd name="connsiteY264" fmla="*/ 1011319 h 1661729"/>
                <a:gd name="connsiteX265" fmla="*/ 291918 w 751604"/>
                <a:gd name="connsiteY265" fmla="*/ 1018943 h 1661729"/>
                <a:gd name="connsiteX266" fmla="*/ 294843 w 751604"/>
                <a:gd name="connsiteY266" fmla="*/ 1010167 h 1661729"/>
                <a:gd name="connsiteX267" fmla="*/ 312396 w 751604"/>
                <a:gd name="connsiteY267" fmla="*/ 1027630 h 1661729"/>
                <a:gd name="connsiteX268" fmla="*/ 312396 w 751604"/>
                <a:gd name="connsiteY268" fmla="*/ 1039332 h 1661729"/>
                <a:gd name="connsiteX269" fmla="*/ 318247 w 751604"/>
                <a:gd name="connsiteY269" fmla="*/ 1030556 h 1661729"/>
                <a:gd name="connsiteX270" fmla="*/ 325516 w 751604"/>
                <a:gd name="connsiteY270" fmla="*/ 1045094 h 1661729"/>
                <a:gd name="connsiteX271" fmla="*/ 332785 w 751604"/>
                <a:gd name="connsiteY271" fmla="*/ 1036406 h 1661729"/>
                <a:gd name="connsiteX272" fmla="*/ 334292 w 751604"/>
                <a:gd name="connsiteY272" fmla="*/ 1050945 h 1661729"/>
                <a:gd name="connsiteX273" fmla="*/ 344486 w 751604"/>
                <a:gd name="connsiteY273" fmla="*/ 1042257 h 1661729"/>
                <a:gd name="connsiteX274" fmla="*/ 348919 w 751604"/>
                <a:gd name="connsiteY274" fmla="*/ 1059810 h 1661729"/>
                <a:gd name="connsiteX275" fmla="*/ 359113 w 751604"/>
                <a:gd name="connsiteY275" fmla="*/ 1051033 h 1661729"/>
                <a:gd name="connsiteX276" fmla="*/ 363546 w 751604"/>
                <a:gd name="connsiteY276" fmla="*/ 1068497 h 1661729"/>
                <a:gd name="connsiteX277" fmla="*/ 373740 w 751604"/>
                <a:gd name="connsiteY277" fmla="*/ 1053959 h 1661729"/>
                <a:gd name="connsiteX278" fmla="*/ 372056 w 751604"/>
                <a:gd name="connsiteY278" fmla="*/ 1071511 h 1661729"/>
                <a:gd name="connsiteX279" fmla="*/ 386949 w 751604"/>
                <a:gd name="connsiteY279" fmla="*/ 1080199 h 1661729"/>
                <a:gd name="connsiteX280" fmla="*/ 394218 w 751604"/>
                <a:gd name="connsiteY280" fmla="*/ 1065572 h 1661729"/>
                <a:gd name="connsiteX281" fmla="*/ 395725 w 751604"/>
                <a:gd name="connsiteY281" fmla="*/ 1086049 h 1661729"/>
                <a:gd name="connsiteX282" fmla="*/ 405919 w 751604"/>
                <a:gd name="connsiteY282" fmla="*/ 1068586 h 1661729"/>
                <a:gd name="connsiteX283" fmla="*/ 402994 w 751604"/>
                <a:gd name="connsiteY283" fmla="*/ 1088975 h 1661729"/>
                <a:gd name="connsiteX284" fmla="*/ 432248 w 751604"/>
                <a:gd name="connsiteY284" fmla="*/ 1100676 h 1661729"/>
                <a:gd name="connsiteX285" fmla="*/ 438099 w 751604"/>
                <a:gd name="connsiteY285" fmla="*/ 1080199 h 1661729"/>
                <a:gd name="connsiteX286" fmla="*/ 443949 w 751604"/>
                <a:gd name="connsiteY286" fmla="*/ 1106527 h 1661729"/>
                <a:gd name="connsiteX287" fmla="*/ 449800 w 751604"/>
                <a:gd name="connsiteY287" fmla="*/ 1086049 h 1661729"/>
                <a:gd name="connsiteX288" fmla="*/ 447229 w 751604"/>
                <a:gd name="connsiteY288" fmla="*/ 1109098 h 1661729"/>
                <a:gd name="connsiteX289" fmla="*/ 463097 w 751604"/>
                <a:gd name="connsiteY289" fmla="*/ 1112466 h 1661729"/>
                <a:gd name="connsiteX290" fmla="*/ 493858 w 751604"/>
                <a:gd name="connsiteY290" fmla="*/ 932600 h 1661729"/>
                <a:gd name="connsiteX291" fmla="*/ 499620 w 751604"/>
                <a:gd name="connsiteY291" fmla="*/ 925330 h 1661729"/>
                <a:gd name="connsiteX292" fmla="*/ 464516 w 751604"/>
                <a:gd name="connsiteY292" fmla="*/ 1116722 h 1661729"/>
                <a:gd name="connsiteX293" fmla="*/ 476217 w 751604"/>
                <a:gd name="connsiteY293" fmla="*/ 1121154 h 1661729"/>
                <a:gd name="connsiteX294" fmla="*/ 484993 w 751604"/>
                <a:gd name="connsiteY294" fmla="*/ 1091900 h 1661729"/>
                <a:gd name="connsiteX295" fmla="*/ 478965 w 751604"/>
                <a:gd name="connsiteY295" fmla="*/ 1122218 h 1661729"/>
                <a:gd name="connsiteX296" fmla="*/ 490844 w 751604"/>
                <a:gd name="connsiteY296" fmla="*/ 1127005 h 1661729"/>
                <a:gd name="connsiteX297" fmla="*/ 549352 w 751604"/>
                <a:gd name="connsiteY297" fmla="*/ 863897 h 1661729"/>
                <a:gd name="connsiteX298" fmla="*/ 493592 w 751604"/>
                <a:gd name="connsiteY298" fmla="*/ 1128068 h 1661729"/>
                <a:gd name="connsiteX299" fmla="*/ 503787 w 751604"/>
                <a:gd name="connsiteY299" fmla="*/ 1133121 h 1661729"/>
                <a:gd name="connsiteX300" fmla="*/ 508397 w 751604"/>
                <a:gd name="connsiteY300" fmla="*/ 1127093 h 1661729"/>
                <a:gd name="connsiteX301" fmla="*/ 518414 w 751604"/>
                <a:gd name="connsiteY301" fmla="*/ 1138618 h 1661729"/>
                <a:gd name="connsiteX302" fmla="*/ 528874 w 751604"/>
                <a:gd name="connsiteY302" fmla="*/ 1109541 h 1661729"/>
                <a:gd name="connsiteX303" fmla="*/ 523023 w 751604"/>
                <a:gd name="connsiteY303" fmla="*/ 1141632 h 1661729"/>
                <a:gd name="connsiteX304" fmla="*/ 537650 w 751604"/>
                <a:gd name="connsiteY304" fmla="*/ 1144646 h 1661729"/>
                <a:gd name="connsiteX305" fmla="*/ 546427 w 751604"/>
                <a:gd name="connsiteY305" fmla="*/ 1115392 h 1661729"/>
                <a:gd name="connsiteX306" fmla="*/ 540399 w 751604"/>
                <a:gd name="connsiteY306" fmla="*/ 1145887 h 1661729"/>
                <a:gd name="connsiteX307" fmla="*/ 552277 w 751604"/>
                <a:gd name="connsiteY307" fmla="*/ 1150496 h 1661729"/>
                <a:gd name="connsiteX308" fmla="*/ 561054 w 751604"/>
                <a:gd name="connsiteY308" fmla="*/ 1118317 h 1661729"/>
                <a:gd name="connsiteX309" fmla="*/ 555291 w 751604"/>
                <a:gd name="connsiteY309" fmla="*/ 1153333 h 1661729"/>
                <a:gd name="connsiteX310" fmla="*/ 565397 w 751604"/>
                <a:gd name="connsiteY310" fmla="*/ 1153511 h 1661729"/>
                <a:gd name="connsiteX311" fmla="*/ 575680 w 751604"/>
                <a:gd name="connsiteY311" fmla="*/ 1118317 h 1661729"/>
                <a:gd name="connsiteX312" fmla="*/ 577099 w 751604"/>
                <a:gd name="connsiteY312" fmla="*/ 1159184 h 1661729"/>
                <a:gd name="connsiteX313" fmla="*/ 590307 w 751604"/>
                <a:gd name="connsiteY313" fmla="*/ 1118317 h 1661729"/>
                <a:gd name="connsiteX314" fmla="*/ 584545 w 751604"/>
                <a:gd name="connsiteY314" fmla="*/ 1162109 h 1661729"/>
                <a:gd name="connsiteX315" fmla="*/ 593233 w 751604"/>
                <a:gd name="connsiteY315" fmla="*/ 1156259 h 1661729"/>
                <a:gd name="connsiteX316" fmla="*/ 596158 w 751604"/>
                <a:gd name="connsiteY316" fmla="*/ 1165035 h 1661729"/>
                <a:gd name="connsiteX317" fmla="*/ 595892 w 751604"/>
                <a:gd name="connsiteY317" fmla="*/ 1134806 h 1661729"/>
                <a:gd name="connsiteX318" fmla="*/ 604934 w 751604"/>
                <a:gd name="connsiteY318" fmla="*/ 1129930 h 1661729"/>
                <a:gd name="connsiteX319" fmla="*/ 599261 w 751604"/>
                <a:gd name="connsiteY319" fmla="*/ 1160868 h 1661729"/>
                <a:gd name="connsiteX320" fmla="*/ 604934 w 751604"/>
                <a:gd name="connsiteY320" fmla="*/ 1165035 h 1661729"/>
                <a:gd name="connsiteX321" fmla="*/ 613356 w 751604"/>
                <a:gd name="connsiteY321" fmla="*/ 1119381 h 1661729"/>
                <a:gd name="connsiteX322" fmla="*/ 640837 w 751604"/>
                <a:gd name="connsiteY322" fmla="*/ 1012383 h 1661729"/>
                <a:gd name="connsiteX323" fmla="*/ 695533 w 751604"/>
                <a:gd name="connsiteY323" fmla="*/ 820105 h 1661729"/>
                <a:gd name="connsiteX324" fmla="*/ 683920 w 751604"/>
                <a:gd name="connsiteY324" fmla="*/ 820105 h 1661729"/>
                <a:gd name="connsiteX325" fmla="*/ 680906 w 751604"/>
                <a:gd name="connsiteY325" fmla="*/ 855121 h 1661729"/>
                <a:gd name="connsiteX326" fmla="*/ 672218 w 751604"/>
                <a:gd name="connsiteY326" fmla="*/ 846345 h 1661729"/>
                <a:gd name="connsiteX327" fmla="*/ 657503 w 751604"/>
                <a:gd name="connsiteY327" fmla="*/ 910615 h 1661729"/>
                <a:gd name="connsiteX328" fmla="*/ 655375 w 751604"/>
                <a:gd name="connsiteY328" fmla="*/ 901130 h 1661729"/>
                <a:gd name="connsiteX329" fmla="*/ 666367 w 751604"/>
                <a:gd name="connsiteY329" fmla="*/ 859465 h 1661729"/>
                <a:gd name="connsiteX330" fmla="*/ 657591 w 751604"/>
                <a:gd name="connsiteY330" fmla="*/ 857958 h 1661729"/>
                <a:gd name="connsiteX331" fmla="*/ 643851 w 751604"/>
                <a:gd name="connsiteY331" fmla="*/ 918327 h 1661729"/>
                <a:gd name="connsiteX332" fmla="*/ 642964 w 751604"/>
                <a:gd name="connsiteY332" fmla="*/ 939869 h 1661729"/>
                <a:gd name="connsiteX333" fmla="*/ 642964 w 751604"/>
                <a:gd name="connsiteY333" fmla="*/ 925242 h 1661729"/>
                <a:gd name="connsiteX334" fmla="*/ 637380 w 751604"/>
                <a:gd name="connsiteY334" fmla="*/ 927015 h 1661729"/>
                <a:gd name="connsiteX335" fmla="*/ 654489 w 751604"/>
                <a:gd name="connsiteY335" fmla="*/ 858224 h 1661729"/>
                <a:gd name="connsiteX336" fmla="*/ 645890 w 751604"/>
                <a:gd name="connsiteY336" fmla="*/ 855033 h 1661729"/>
                <a:gd name="connsiteX337" fmla="*/ 640128 w 751604"/>
                <a:gd name="connsiteY337" fmla="*/ 888896 h 1661729"/>
                <a:gd name="connsiteX338" fmla="*/ 634188 w 751604"/>
                <a:gd name="connsiteY338" fmla="*/ 895988 h 1661729"/>
                <a:gd name="connsiteX339" fmla="*/ 641989 w 751604"/>
                <a:gd name="connsiteY339" fmla="*/ 859288 h 1661729"/>
                <a:gd name="connsiteX340" fmla="*/ 625412 w 751604"/>
                <a:gd name="connsiteY340" fmla="*/ 846345 h 1661729"/>
                <a:gd name="connsiteX341" fmla="*/ 645890 w 751604"/>
                <a:gd name="connsiteY341" fmla="*/ 846345 h 1661729"/>
                <a:gd name="connsiteX342" fmla="*/ 613710 w 751604"/>
                <a:gd name="connsiteY342" fmla="*/ 831718 h 1661729"/>
                <a:gd name="connsiteX343" fmla="*/ 645801 w 751604"/>
                <a:gd name="connsiteY343" fmla="*/ 840494 h 1661729"/>
                <a:gd name="connsiteX344" fmla="*/ 647308 w 751604"/>
                <a:gd name="connsiteY344" fmla="*/ 805390 h 1661729"/>
                <a:gd name="connsiteX345" fmla="*/ 603516 w 751604"/>
                <a:gd name="connsiteY345" fmla="*/ 781898 h 1661729"/>
                <a:gd name="connsiteX346" fmla="*/ 546427 w 751604"/>
                <a:gd name="connsiteY346" fmla="*/ 770374 h 1661729"/>
                <a:gd name="connsiteX347" fmla="*/ 588800 w 751604"/>
                <a:gd name="connsiteY347" fmla="*/ 770640 h 1661729"/>
                <a:gd name="connsiteX348" fmla="*/ 603250 w 751604"/>
                <a:gd name="connsiteY348" fmla="*/ 767360 h 1661729"/>
                <a:gd name="connsiteX349" fmla="*/ 605555 w 751604"/>
                <a:gd name="connsiteY349" fmla="*/ 772324 h 1661729"/>
                <a:gd name="connsiteX350" fmla="*/ 615129 w 751604"/>
                <a:gd name="connsiteY350" fmla="*/ 779061 h 1661729"/>
                <a:gd name="connsiteX351" fmla="*/ 622398 w 751604"/>
                <a:gd name="connsiteY351" fmla="*/ 770374 h 1661729"/>
                <a:gd name="connsiteX352" fmla="*/ 630820 w 751604"/>
                <a:gd name="connsiteY352" fmla="*/ 783760 h 1661729"/>
                <a:gd name="connsiteX353" fmla="*/ 638532 w 751604"/>
                <a:gd name="connsiteY353" fmla="*/ 790851 h 1661729"/>
                <a:gd name="connsiteX354" fmla="*/ 648726 w 751604"/>
                <a:gd name="connsiteY354" fmla="*/ 776224 h 1661729"/>
                <a:gd name="connsiteX355" fmla="*/ 645801 w 751604"/>
                <a:gd name="connsiteY355" fmla="*/ 792092 h 1661729"/>
                <a:gd name="connsiteX356" fmla="*/ 653159 w 751604"/>
                <a:gd name="connsiteY356" fmla="*/ 796702 h 1661729"/>
                <a:gd name="connsiteX357" fmla="*/ 660428 w 751604"/>
                <a:gd name="connsiteY357" fmla="*/ 776224 h 1661729"/>
                <a:gd name="connsiteX358" fmla="*/ 661935 w 751604"/>
                <a:gd name="connsiteY358" fmla="*/ 802464 h 1661729"/>
                <a:gd name="connsiteX359" fmla="*/ 672130 w 751604"/>
                <a:gd name="connsiteY359" fmla="*/ 773299 h 1661729"/>
                <a:gd name="connsiteX360" fmla="*/ 675055 w 751604"/>
                <a:gd name="connsiteY360" fmla="*/ 805478 h 1661729"/>
                <a:gd name="connsiteX361" fmla="*/ 677980 w 751604"/>
                <a:gd name="connsiteY361" fmla="*/ 774717 h 1661729"/>
                <a:gd name="connsiteX362" fmla="*/ 683831 w 751604"/>
                <a:gd name="connsiteY362" fmla="*/ 770374 h 1661729"/>
                <a:gd name="connsiteX363" fmla="*/ 677980 w 751604"/>
                <a:gd name="connsiteY363" fmla="*/ 805390 h 1661729"/>
                <a:gd name="connsiteX364" fmla="*/ 684718 w 751604"/>
                <a:gd name="connsiteY364" fmla="*/ 794575 h 1661729"/>
                <a:gd name="connsiteX365" fmla="*/ 695444 w 751604"/>
                <a:gd name="connsiteY365" fmla="*/ 787926 h 1661729"/>
                <a:gd name="connsiteX366" fmla="*/ 696862 w 751604"/>
                <a:gd name="connsiteY366" fmla="*/ 808404 h 1661729"/>
                <a:gd name="connsiteX367" fmla="*/ 707057 w 751604"/>
                <a:gd name="connsiteY367" fmla="*/ 745552 h 1661729"/>
                <a:gd name="connsiteX368" fmla="*/ 712996 w 751604"/>
                <a:gd name="connsiteY368" fmla="*/ 709029 h 1661729"/>
                <a:gd name="connsiteX369" fmla="*/ 718404 w 751604"/>
                <a:gd name="connsiteY369" fmla="*/ 725518 h 1661729"/>
                <a:gd name="connsiteX370" fmla="*/ 721772 w 751604"/>
                <a:gd name="connsiteY370" fmla="*/ 761686 h 1661729"/>
                <a:gd name="connsiteX371" fmla="*/ 727623 w 751604"/>
                <a:gd name="connsiteY371" fmla="*/ 738283 h 1661729"/>
                <a:gd name="connsiteX372" fmla="*/ 733563 w 751604"/>
                <a:gd name="connsiteY372" fmla="*/ 716476 h 1661729"/>
                <a:gd name="connsiteX373" fmla="*/ 739413 w 751604"/>
                <a:gd name="connsiteY373" fmla="*/ 701849 h 1661729"/>
                <a:gd name="connsiteX374" fmla="*/ 727535 w 751604"/>
                <a:gd name="connsiteY374" fmla="*/ 641745 h 1661729"/>
                <a:gd name="connsiteX375" fmla="*/ 724698 w 751604"/>
                <a:gd name="connsiteY375" fmla="*/ 651940 h 1661729"/>
                <a:gd name="connsiteX376" fmla="*/ 733385 w 751604"/>
                <a:gd name="connsiteY376" fmla="*/ 711955 h 1661729"/>
                <a:gd name="connsiteX377" fmla="*/ 724609 w 751604"/>
                <a:gd name="connsiteY377" fmla="*/ 688552 h 1661729"/>
                <a:gd name="connsiteX378" fmla="*/ 608037 w 751604"/>
                <a:gd name="connsiteY378" fmla="*/ 132640 h 1661729"/>
                <a:gd name="connsiteX379" fmla="*/ 545451 w 751604"/>
                <a:gd name="connsiteY379" fmla="*/ 97801 h 1661729"/>
                <a:gd name="connsiteX380" fmla="*/ 514425 w 751604"/>
                <a:gd name="connsiteY380" fmla="*/ 116595 h 1661729"/>
                <a:gd name="connsiteX381" fmla="*/ 514425 w 751604"/>
                <a:gd name="connsiteY381" fmla="*/ 126789 h 1661729"/>
                <a:gd name="connsiteX382" fmla="*/ 520187 w 751604"/>
                <a:gd name="connsiteY382" fmla="*/ 118013 h 1661729"/>
                <a:gd name="connsiteX383" fmla="*/ 517173 w 751604"/>
                <a:gd name="connsiteY383" fmla="*/ 142391 h 1661729"/>
                <a:gd name="connsiteX384" fmla="*/ 523201 w 751604"/>
                <a:gd name="connsiteY384" fmla="*/ 145937 h 1661729"/>
                <a:gd name="connsiteX385" fmla="*/ 534902 w 751604"/>
                <a:gd name="connsiteY385" fmla="*/ 268715 h 1661729"/>
                <a:gd name="connsiteX386" fmla="*/ 532066 w 751604"/>
                <a:gd name="connsiteY386" fmla="*/ 283430 h 1661729"/>
                <a:gd name="connsiteX387" fmla="*/ 537650 w 751604"/>
                <a:gd name="connsiteY387" fmla="*/ 284671 h 1661729"/>
                <a:gd name="connsiteX388" fmla="*/ 531888 w 751604"/>
                <a:gd name="connsiteY388" fmla="*/ 290433 h 1661729"/>
                <a:gd name="connsiteX389" fmla="*/ 537739 w 751604"/>
                <a:gd name="connsiteY389" fmla="*/ 292384 h 1661729"/>
                <a:gd name="connsiteX390" fmla="*/ 537739 w 751604"/>
                <a:gd name="connsiteY390" fmla="*/ 311000 h 1661729"/>
                <a:gd name="connsiteX391" fmla="*/ 531888 w 751604"/>
                <a:gd name="connsiteY391" fmla="*/ 296373 h 1661729"/>
                <a:gd name="connsiteX392" fmla="*/ 525949 w 751604"/>
                <a:gd name="connsiteY392" fmla="*/ 343179 h 1661729"/>
                <a:gd name="connsiteX393" fmla="*/ 520187 w 751604"/>
                <a:gd name="connsiteY393" fmla="*/ 340253 h 1661729"/>
                <a:gd name="connsiteX394" fmla="*/ 520187 w 751604"/>
                <a:gd name="connsiteY394" fmla="*/ 357806 h 1661729"/>
                <a:gd name="connsiteX395" fmla="*/ 514336 w 751604"/>
                <a:gd name="connsiteY395" fmla="*/ 351955 h 1661729"/>
                <a:gd name="connsiteX396" fmla="*/ 496784 w 751604"/>
                <a:gd name="connsiteY396" fmla="*/ 416225 h 1661729"/>
                <a:gd name="connsiteX397" fmla="*/ 509904 w 751604"/>
                <a:gd name="connsiteY397" fmla="*/ 401598 h 1661729"/>
                <a:gd name="connsiteX398" fmla="*/ 508485 w 751604"/>
                <a:gd name="connsiteY398" fmla="*/ 413299 h 1661729"/>
                <a:gd name="connsiteX399" fmla="*/ 537562 w 751604"/>
                <a:gd name="connsiteY399" fmla="*/ 416136 h 1661729"/>
                <a:gd name="connsiteX400" fmla="*/ 549352 w 751604"/>
                <a:gd name="connsiteY400" fmla="*/ 392822 h 1661729"/>
                <a:gd name="connsiteX401" fmla="*/ 540399 w 751604"/>
                <a:gd name="connsiteY401" fmla="*/ 417466 h 1661729"/>
                <a:gd name="connsiteX402" fmla="*/ 549441 w 751604"/>
                <a:gd name="connsiteY402" fmla="*/ 436614 h 1661729"/>
                <a:gd name="connsiteX403" fmla="*/ 561142 w 751604"/>
                <a:gd name="connsiteY403" fmla="*/ 413211 h 1661729"/>
                <a:gd name="connsiteX404" fmla="*/ 565486 w 751604"/>
                <a:gd name="connsiteY404" fmla="*/ 421987 h 1661729"/>
                <a:gd name="connsiteX405" fmla="*/ 605555 w 751604"/>
                <a:gd name="connsiteY405" fmla="*/ 368532 h 1661729"/>
                <a:gd name="connsiteX406" fmla="*/ 619207 w 751604"/>
                <a:gd name="connsiteY406" fmla="*/ 169429 h 1661729"/>
                <a:gd name="connsiteX407" fmla="*/ 610076 w 751604"/>
                <a:gd name="connsiteY407" fmla="*/ 139111 h 1661729"/>
                <a:gd name="connsiteX408" fmla="*/ 581531 w 751604"/>
                <a:gd name="connsiteY408" fmla="*/ 128207 h 1661729"/>
                <a:gd name="connsiteX409" fmla="*/ 607860 w 751604"/>
                <a:gd name="connsiteY409" fmla="*/ 132551 h 1661729"/>
                <a:gd name="connsiteX410" fmla="*/ 716188 w 751604"/>
                <a:gd name="connsiteY410" fmla="*/ 243716 h 1661729"/>
                <a:gd name="connsiteX411" fmla="*/ 631617 w 751604"/>
                <a:gd name="connsiteY411" fmla="*/ 183790 h 1661729"/>
                <a:gd name="connsiteX412" fmla="*/ 638798 w 751604"/>
                <a:gd name="connsiteY412" fmla="*/ 211625 h 1661729"/>
                <a:gd name="connsiteX413" fmla="*/ 643142 w 751604"/>
                <a:gd name="connsiteY413" fmla="*/ 185297 h 1661729"/>
                <a:gd name="connsiteX414" fmla="*/ 625501 w 751604"/>
                <a:gd name="connsiteY414" fmla="*/ 373762 h 1661729"/>
                <a:gd name="connsiteX415" fmla="*/ 619739 w 751604"/>
                <a:gd name="connsiteY415" fmla="*/ 379702 h 1661729"/>
                <a:gd name="connsiteX416" fmla="*/ 619739 w 751604"/>
                <a:gd name="connsiteY416" fmla="*/ 363657 h 1661729"/>
                <a:gd name="connsiteX417" fmla="*/ 613799 w 751604"/>
                <a:gd name="connsiteY417" fmla="*/ 384666 h 1661729"/>
                <a:gd name="connsiteX418" fmla="*/ 604580 w 751604"/>
                <a:gd name="connsiteY418" fmla="*/ 401243 h 1661729"/>
                <a:gd name="connsiteX419" fmla="*/ 593410 w 751604"/>
                <a:gd name="connsiteY419" fmla="*/ 417643 h 1661729"/>
                <a:gd name="connsiteX420" fmla="*/ 625589 w 751604"/>
                <a:gd name="connsiteY420" fmla="*/ 420746 h 1661729"/>
                <a:gd name="connsiteX421" fmla="*/ 633922 w 751604"/>
                <a:gd name="connsiteY421" fmla="*/ 419771 h 1661729"/>
                <a:gd name="connsiteX422" fmla="*/ 637380 w 751604"/>
                <a:gd name="connsiteY422" fmla="*/ 445479 h 1661729"/>
                <a:gd name="connsiteX423" fmla="*/ 654755 w 751604"/>
                <a:gd name="connsiteY423" fmla="*/ 420480 h 1661729"/>
                <a:gd name="connsiteX424" fmla="*/ 666190 w 751604"/>
                <a:gd name="connsiteY424" fmla="*/ 411438 h 1661729"/>
                <a:gd name="connsiteX425" fmla="*/ 686845 w 751604"/>
                <a:gd name="connsiteY425" fmla="*/ 373496 h 1661729"/>
                <a:gd name="connsiteX426" fmla="*/ 681260 w 751604"/>
                <a:gd name="connsiteY426" fmla="*/ 366582 h 1661729"/>
                <a:gd name="connsiteX427" fmla="*/ 697217 w 751604"/>
                <a:gd name="connsiteY427" fmla="*/ 348941 h 1661729"/>
                <a:gd name="connsiteX428" fmla="*/ 716276 w 751604"/>
                <a:gd name="connsiteY428" fmla="*/ 255506 h 1661729"/>
                <a:gd name="connsiteX429" fmla="*/ 710514 w 751604"/>
                <a:gd name="connsiteY429" fmla="*/ 281834 h 1661729"/>
                <a:gd name="connsiteX430" fmla="*/ 710514 w 751604"/>
                <a:gd name="connsiteY430" fmla="*/ 238042 h 1661729"/>
                <a:gd name="connsiteX431" fmla="*/ 716276 w 751604"/>
                <a:gd name="connsiteY431" fmla="*/ 243893 h 1661729"/>
                <a:gd name="connsiteX432" fmla="*/ 108062 w 751604"/>
                <a:gd name="connsiteY432" fmla="*/ 351866 h 1661729"/>
                <a:gd name="connsiteX433" fmla="*/ 140241 w 751604"/>
                <a:gd name="connsiteY433" fmla="*/ 193984 h 1661729"/>
                <a:gd name="connsiteX434" fmla="*/ 106555 w 751604"/>
                <a:gd name="connsiteY434" fmla="*/ 293270 h 1661729"/>
                <a:gd name="connsiteX435" fmla="*/ 102123 w 751604"/>
                <a:gd name="connsiteY435" fmla="*/ 329970 h 1661729"/>
                <a:gd name="connsiteX436" fmla="*/ 108062 w 751604"/>
                <a:gd name="connsiteY436" fmla="*/ 351778 h 1661729"/>
                <a:gd name="connsiteX437" fmla="*/ 382871 w 751604"/>
                <a:gd name="connsiteY437" fmla="*/ 199924 h 1661729"/>
                <a:gd name="connsiteX438" fmla="*/ 356542 w 751604"/>
                <a:gd name="connsiteY438" fmla="*/ 229178 h 1661729"/>
                <a:gd name="connsiteX439" fmla="*/ 356542 w 751604"/>
                <a:gd name="connsiteY439" fmla="*/ 214551 h 1661729"/>
                <a:gd name="connsiteX440" fmla="*/ 338990 w 751604"/>
                <a:gd name="connsiteY440" fmla="*/ 240879 h 1661729"/>
                <a:gd name="connsiteX441" fmla="*/ 333228 w 751604"/>
                <a:gd name="connsiteY441" fmla="*/ 226252 h 1661729"/>
                <a:gd name="connsiteX442" fmla="*/ 327555 w 751604"/>
                <a:gd name="connsiteY442" fmla="*/ 244691 h 1661729"/>
                <a:gd name="connsiteX443" fmla="*/ 315676 w 751604"/>
                <a:gd name="connsiteY443" fmla="*/ 251074 h 1661729"/>
                <a:gd name="connsiteX444" fmla="*/ 309736 w 751604"/>
                <a:gd name="connsiteY444" fmla="*/ 293447 h 1661729"/>
                <a:gd name="connsiteX445" fmla="*/ 306811 w 751604"/>
                <a:gd name="connsiteY445" fmla="*/ 275895 h 1661729"/>
                <a:gd name="connsiteX446" fmla="*/ 300783 w 751604"/>
                <a:gd name="connsiteY446" fmla="*/ 284317 h 1661729"/>
                <a:gd name="connsiteX447" fmla="*/ 289613 w 751604"/>
                <a:gd name="connsiteY447" fmla="*/ 284937 h 1661729"/>
                <a:gd name="connsiteX448" fmla="*/ 280482 w 751604"/>
                <a:gd name="connsiteY448" fmla="*/ 319687 h 1661729"/>
                <a:gd name="connsiteX449" fmla="*/ 289347 w 751604"/>
                <a:gd name="connsiteY449" fmla="*/ 306656 h 1661729"/>
                <a:gd name="connsiteX450" fmla="*/ 302378 w 751604"/>
                <a:gd name="connsiteY450" fmla="*/ 299298 h 1661729"/>
                <a:gd name="connsiteX451" fmla="*/ 303797 w 751604"/>
                <a:gd name="connsiteY451" fmla="*/ 303642 h 1661729"/>
                <a:gd name="connsiteX452" fmla="*/ 277823 w 751604"/>
                <a:gd name="connsiteY452" fmla="*/ 353994 h 1661729"/>
                <a:gd name="connsiteX453" fmla="*/ 283408 w 751604"/>
                <a:gd name="connsiteY453" fmla="*/ 363568 h 1661729"/>
                <a:gd name="connsiteX454" fmla="*/ 303265 w 751604"/>
                <a:gd name="connsiteY454" fmla="*/ 345572 h 1661729"/>
                <a:gd name="connsiteX455" fmla="*/ 306811 w 751604"/>
                <a:gd name="connsiteY455" fmla="*/ 322613 h 1661729"/>
                <a:gd name="connsiteX456" fmla="*/ 306811 w 751604"/>
                <a:gd name="connsiteY456" fmla="*/ 343002 h 1661729"/>
                <a:gd name="connsiteX457" fmla="*/ 312662 w 751604"/>
                <a:gd name="connsiteY457" fmla="*/ 331300 h 1661729"/>
                <a:gd name="connsiteX458" fmla="*/ 321349 w 751604"/>
                <a:gd name="connsiteY458" fmla="*/ 343002 h 1661729"/>
                <a:gd name="connsiteX459" fmla="*/ 322856 w 751604"/>
                <a:gd name="connsiteY459" fmla="*/ 334137 h 1661729"/>
                <a:gd name="connsiteX460" fmla="*/ 330125 w 751604"/>
                <a:gd name="connsiteY460" fmla="*/ 340076 h 1661729"/>
                <a:gd name="connsiteX461" fmla="*/ 333051 w 751604"/>
                <a:gd name="connsiteY461" fmla="*/ 331300 h 1661729"/>
                <a:gd name="connsiteX462" fmla="*/ 343157 w 751604"/>
                <a:gd name="connsiteY462" fmla="*/ 343179 h 1661729"/>
                <a:gd name="connsiteX463" fmla="*/ 346259 w 751604"/>
                <a:gd name="connsiteY463" fmla="*/ 337062 h 1661729"/>
                <a:gd name="connsiteX464" fmla="*/ 347766 w 751604"/>
                <a:gd name="connsiteY464" fmla="*/ 345838 h 1661729"/>
                <a:gd name="connsiteX465" fmla="*/ 356454 w 751604"/>
                <a:gd name="connsiteY465" fmla="*/ 337062 h 1661729"/>
                <a:gd name="connsiteX466" fmla="*/ 352110 w 751604"/>
                <a:gd name="connsiteY466" fmla="*/ 348764 h 1661729"/>
                <a:gd name="connsiteX467" fmla="*/ 357695 w 751604"/>
                <a:gd name="connsiteY467" fmla="*/ 348498 h 1661729"/>
                <a:gd name="connsiteX468" fmla="*/ 382782 w 751604"/>
                <a:gd name="connsiteY468" fmla="*/ 299032 h 1661729"/>
                <a:gd name="connsiteX469" fmla="*/ 369662 w 751604"/>
                <a:gd name="connsiteY469" fmla="*/ 313659 h 1661729"/>
                <a:gd name="connsiteX470" fmla="*/ 368155 w 751604"/>
                <a:gd name="connsiteY470" fmla="*/ 304883 h 1661729"/>
                <a:gd name="connsiteX471" fmla="*/ 360886 w 751604"/>
                <a:gd name="connsiteY471" fmla="*/ 310734 h 1661729"/>
                <a:gd name="connsiteX472" fmla="*/ 338990 w 751604"/>
                <a:gd name="connsiteY472" fmla="*/ 307808 h 1661729"/>
                <a:gd name="connsiteX473" fmla="*/ 338990 w 751604"/>
                <a:gd name="connsiteY473" fmla="*/ 299032 h 1661729"/>
                <a:gd name="connsiteX474" fmla="*/ 388633 w 751604"/>
                <a:gd name="connsiteY474" fmla="*/ 220047 h 1661729"/>
                <a:gd name="connsiteX475" fmla="*/ 379946 w 751604"/>
                <a:gd name="connsiteY475" fmla="*/ 222972 h 1661729"/>
                <a:gd name="connsiteX476" fmla="*/ 382782 w 751604"/>
                <a:gd name="connsiteY476" fmla="*/ 199569 h 1661729"/>
                <a:gd name="connsiteX477" fmla="*/ 344930 w 751604"/>
                <a:gd name="connsiteY477" fmla="*/ 354880 h 1661729"/>
                <a:gd name="connsiteX478" fmla="*/ 298123 w 751604"/>
                <a:gd name="connsiteY478" fmla="*/ 362238 h 1661729"/>
                <a:gd name="connsiteX479" fmla="*/ 303974 w 751604"/>
                <a:gd name="connsiteY479" fmla="*/ 365164 h 1661729"/>
                <a:gd name="connsiteX480" fmla="*/ 298123 w 751604"/>
                <a:gd name="connsiteY480" fmla="*/ 384134 h 1661729"/>
                <a:gd name="connsiteX481" fmla="*/ 306811 w 751604"/>
                <a:gd name="connsiteY481" fmla="*/ 375358 h 1661729"/>
                <a:gd name="connsiteX482" fmla="*/ 307165 w 751604"/>
                <a:gd name="connsiteY482" fmla="*/ 386705 h 1661729"/>
                <a:gd name="connsiteX483" fmla="*/ 327377 w 751604"/>
                <a:gd name="connsiteY483" fmla="*/ 391581 h 1661729"/>
                <a:gd name="connsiteX484" fmla="*/ 344752 w 751604"/>
                <a:gd name="connsiteY484" fmla="*/ 354969 h 1661729"/>
                <a:gd name="connsiteX485" fmla="*/ 490224 w 751604"/>
                <a:gd name="connsiteY485" fmla="*/ 409576 h 1661729"/>
                <a:gd name="connsiteX486" fmla="*/ 494036 w 751604"/>
                <a:gd name="connsiteY486" fmla="*/ 386971 h 1661729"/>
                <a:gd name="connsiteX487" fmla="*/ 473647 w 751604"/>
                <a:gd name="connsiteY487" fmla="*/ 433777 h 1661729"/>
                <a:gd name="connsiteX488" fmla="*/ 485348 w 751604"/>
                <a:gd name="connsiteY488" fmla="*/ 412413 h 1661729"/>
                <a:gd name="connsiteX489" fmla="*/ 490312 w 751604"/>
                <a:gd name="connsiteY489" fmla="*/ 409576 h 1661729"/>
                <a:gd name="connsiteX490" fmla="*/ 438453 w 751604"/>
                <a:gd name="connsiteY490" fmla="*/ 430852 h 1661729"/>
                <a:gd name="connsiteX491" fmla="*/ 450155 w 751604"/>
                <a:gd name="connsiteY491" fmla="*/ 397254 h 1661729"/>
                <a:gd name="connsiteX492" fmla="*/ 410795 w 751604"/>
                <a:gd name="connsiteY492" fmla="*/ 392910 h 1661729"/>
                <a:gd name="connsiteX493" fmla="*/ 404856 w 751604"/>
                <a:gd name="connsiteY493" fmla="*/ 430763 h 1661729"/>
                <a:gd name="connsiteX494" fmla="*/ 412125 w 751604"/>
                <a:gd name="connsiteY494" fmla="*/ 419150 h 1661729"/>
                <a:gd name="connsiteX495" fmla="*/ 412125 w 751604"/>
                <a:gd name="connsiteY495" fmla="*/ 435196 h 1661729"/>
                <a:gd name="connsiteX496" fmla="*/ 416557 w 751604"/>
                <a:gd name="connsiteY496" fmla="*/ 430763 h 1661729"/>
                <a:gd name="connsiteX497" fmla="*/ 418064 w 751604"/>
                <a:gd name="connsiteY497" fmla="*/ 439628 h 1661729"/>
                <a:gd name="connsiteX498" fmla="*/ 423915 w 751604"/>
                <a:gd name="connsiteY498" fmla="*/ 430852 h 1661729"/>
                <a:gd name="connsiteX499" fmla="*/ 426840 w 751604"/>
                <a:gd name="connsiteY499" fmla="*/ 439628 h 1661729"/>
                <a:gd name="connsiteX500" fmla="*/ 432691 w 751604"/>
                <a:gd name="connsiteY500" fmla="*/ 425001 h 1661729"/>
                <a:gd name="connsiteX501" fmla="*/ 438453 w 751604"/>
                <a:gd name="connsiteY501" fmla="*/ 430852 h 1661729"/>
                <a:gd name="connsiteX502" fmla="*/ 507953 w 751604"/>
                <a:gd name="connsiteY502" fmla="*/ 422696 h 1661729"/>
                <a:gd name="connsiteX503" fmla="*/ 488008 w 751604"/>
                <a:gd name="connsiteY503" fmla="*/ 470477 h 1661729"/>
                <a:gd name="connsiteX504" fmla="*/ 540753 w 751604"/>
                <a:gd name="connsiteY504" fmla="*/ 435018 h 1661729"/>
                <a:gd name="connsiteX505" fmla="*/ 507953 w 751604"/>
                <a:gd name="connsiteY505" fmla="*/ 422608 h 1661729"/>
                <a:gd name="connsiteX506" fmla="*/ 628337 w 751604"/>
                <a:gd name="connsiteY506" fmla="*/ 430940 h 1661729"/>
                <a:gd name="connsiteX507" fmla="*/ 596956 w 751604"/>
                <a:gd name="connsiteY507" fmla="*/ 428547 h 1661729"/>
                <a:gd name="connsiteX508" fmla="*/ 584634 w 751604"/>
                <a:gd name="connsiteY508" fmla="*/ 465868 h 1661729"/>
                <a:gd name="connsiteX509" fmla="*/ 595006 w 751604"/>
                <a:gd name="connsiteY509" fmla="*/ 463208 h 1661729"/>
                <a:gd name="connsiteX510" fmla="*/ 628337 w 751604"/>
                <a:gd name="connsiteY510" fmla="*/ 430940 h 1661729"/>
                <a:gd name="connsiteX511" fmla="*/ 672218 w 751604"/>
                <a:gd name="connsiteY511" fmla="*/ 813989 h 1661729"/>
                <a:gd name="connsiteX512" fmla="*/ 651918 w 751604"/>
                <a:gd name="connsiteY512" fmla="*/ 808049 h 1661729"/>
                <a:gd name="connsiteX513" fmla="*/ 648992 w 751604"/>
                <a:gd name="connsiteY513" fmla="*/ 843154 h 1661729"/>
                <a:gd name="connsiteX514" fmla="*/ 658034 w 751604"/>
                <a:gd name="connsiteY514" fmla="*/ 841469 h 1661729"/>
                <a:gd name="connsiteX515" fmla="*/ 662201 w 751604"/>
                <a:gd name="connsiteY515" fmla="*/ 813900 h 1661729"/>
                <a:gd name="connsiteX516" fmla="*/ 660783 w 751604"/>
                <a:gd name="connsiteY516" fmla="*/ 843154 h 1661729"/>
                <a:gd name="connsiteX517" fmla="*/ 669559 w 751604"/>
                <a:gd name="connsiteY517" fmla="*/ 843154 h 1661729"/>
                <a:gd name="connsiteX518" fmla="*/ 672395 w 751604"/>
                <a:gd name="connsiteY518" fmla="*/ 814077 h 1661729"/>
                <a:gd name="connsiteX519" fmla="*/ 277646 w 751604"/>
                <a:gd name="connsiteY519" fmla="*/ 980558 h 1661729"/>
                <a:gd name="connsiteX520" fmla="*/ 256370 w 751604"/>
                <a:gd name="connsiteY520" fmla="*/ 986232 h 1661729"/>
                <a:gd name="connsiteX521" fmla="*/ 232967 w 751604"/>
                <a:gd name="connsiteY521" fmla="*/ 1068852 h 1661729"/>
                <a:gd name="connsiteX522" fmla="*/ 141571 w 751604"/>
                <a:gd name="connsiteY522" fmla="*/ 1331427 h 1661729"/>
                <a:gd name="connsiteX523" fmla="*/ 229953 w 751604"/>
                <a:gd name="connsiteY523" fmla="*/ 1406867 h 1661729"/>
                <a:gd name="connsiteX524" fmla="*/ 502723 w 751604"/>
                <a:gd name="connsiteY524" fmla="*/ 1520070 h 1661729"/>
                <a:gd name="connsiteX525" fmla="*/ 599261 w 751604"/>
                <a:gd name="connsiteY525" fmla="*/ 1522907 h 1661729"/>
                <a:gd name="connsiteX526" fmla="*/ 639418 w 751604"/>
                <a:gd name="connsiteY526" fmla="*/ 1399331 h 1661729"/>
                <a:gd name="connsiteX527" fmla="*/ 727180 w 751604"/>
                <a:gd name="connsiteY527" fmla="*/ 1188881 h 1661729"/>
                <a:gd name="connsiteX528" fmla="*/ 711755 w 751604"/>
                <a:gd name="connsiteY528" fmla="*/ 1138440 h 1661729"/>
                <a:gd name="connsiteX529" fmla="*/ 632858 w 751604"/>
                <a:gd name="connsiteY529" fmla="*/ 1094471 h 1661729"/>
                <a:gd name="connsiteX530" fmla="*/ 628515 w 751604"/>
                <a:gd name="connsiteY530" fmla="*/ 1095978 h 1661729"/>
                <a:gd name="connsiteX531" fmla="*/ 720797 w 751604"/>
                <a:gd name="connsiteY531" fmla="*/ 1158741 h 1661729"/>
                <a:gd name="connsiteX532" fmla="*/ 642078 w 751604"/>
                <a:gd name="connsiteY532" fmla="*/ 1184803 h 1661729"/>
                <a:gd name="connsiteX533" fmla="*/ 280571 w 751604"/>
                <a:gd name="connsiteY533" fmla="*/ 1025857 h 1661729"/>
                <a:gd name="connsiteX534" fmla="*/ 261512 w 751604"/>
                <a:gd name="connsiteY534" fmla="*/ 992171 h 1661729"/>
                <a:gd name="connsiteX535" fmla="*/ 277646 w 751604"/>
                <a:gd name="connsiteY535" fmla="*/ 980470 h 1661729"/>
                <a:gd name="connsiteX536" fmla="*/ 143167 w 751604"/>
                <a:gd name="connsiteY536" fmla="*/ 1395697 h 1661729"/>
                <a:gd name="connsiteX537" fmla="*/ 172332 w 751604"/>
                <a:gd name="connsiteY537" fmla="*/ 1376726 h 1661729"/>
                <a:gd name="connsiteX538" fmla="*/ 143167 w 751604"/>
                <a:gd name="connsiteY538" fmla="*/ 1395697 h 1661729"/>
                <a:gd name="connsiteX539" fmla="*/ 201586 w 751604"/>
                <a:gd name="connsiteY539" fmla="*/ 1445428 h 1661729"/>
                <a:gd name="connsiteX540" fmla="*/ 187047 w 751604"/>
                <a:gd name="connsiteY540" fmla="*/ 1477519 h 1661729"/>
                <a:gd name="connsiteX541" fmla="*/ 198838 w 751604"/>
                <a:gd name="connsiteY541" fmla="*/ 1458637 h 1661729"/>
                <a:gd name="connsiteX542" fmla="*/ 201586 w 751604"/>
                <a:gd name="connsiteY542" fmla="*/ 1445340 h 1661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</a:cxnLst>
              <a:rect l="l" t="t" r="r" b="b"/>
              <a:pathLst>
                <a:path w="751604" h="1661729">
                  <a:moveTo>
                    <a:pt x="575858" y="1536027"/>
                  </a:moveTo>
                  <a:cubicBezTo>
                    <a:pt x="566816" y="1537622"/>
                    <a:pt x="538094" y="1532569"/>
                    <a:pt x="533395" y="1538863"/>
                  </a:cubicBezTo>
                  <a:cubicBezTo>
                    <a:pt x="525328" y="1549678"/>
                    <a:pt x="526215" y="1589215"/>
                    <a:pt x="526126" y="1603222"/>
                  </a:cubicBezTo>
                  <a:cubicBezTo>
                    <a:pt x="520807" y="1602158"/>
                    <a:pt x="520719" y="1597460"/>
                    <a:pt x="520187" y="1593116"/>
                  </a:cubicBezTo>
                  <a:cubicBezTo>
                    <a:pt x="517971" y="1573525"/>
                    <a:pt x="520985" y="1551097"/>
                    <a:pt x="529052" y="1533101"/>
                  </a:cubicBezTo>
                  <a:lnTo>
                    <a:pt x="515843" y="1535938"/>
                  </a:lnTo>
                  <a:cubicBezTo>
                    <a:pt x="501748" y="1573082"/>
                    <a:pt x="503432" y="1606325"/>
                    <a:pt x="503787" y="1644886"/>
                  </a:cubicBezTo>
                  <a:cubicBezTo>
                    <a:pt x="503787" y="1648698"/>
                    <a:pt x="506358" y="1651358"/>
                    <a:pt x="499886" y="1652953"/>
                  </a:cubicBezTo>
                  <a:cubicBezTo>
                    <a:pt x="489426" y="1611200"/>
                    <a:pt x="496252" y="1570511"/>
                    <a:pt x="508663" y="1530176"/>
                  </a:cubicBezTo>
                  <a:lnTo>
                    <a:pt x="490933" y="1528492"/>
                  </a:lnTo>
                  <a:lnTo>
                    <a:pt x="448648" y="1661730"/>
                  </a:lnTo>
                  <a:cubicBezTo>
                    <a:pt x="442354" y="1657652"/>
                    <a:pt x="445102" y="1655347"/>
                    <a:pt x="445545" y="1649939"/>
                  </a:cubicBezTo>
                  <a:cubicBezTo>
                    <a:pt x="449180" y="1610314"/>
                    <a:pt x="470367" y="1566699"/>
                    <a:pt x="482157" y="1528669"/>
                  </a:cubicBezTo>
                  <a:lnTo>
                    <a:pt x="406274" y="1506773"/>
                  </a:lnTo>
                  <a:cubicBezTo>
                    <a:pt x="397143" y="1546930"/>
                    <a:pt x="395814" y="1594978"/>
                    <a:pt x="378350" y="1632564"/>
                  </a:cubicBezTo>
                  <a:cubicBezTo>
                    <a:pt x="376311" y="1636908"/>
                    <a:pt x="378793" y="1639834"/>
                    <a:pt x="371169" y="1638415"/>
                  </a:cubicBezTo>
                  <a:lnTo>
                    <a:pt x="399182" y="1503847"/>
                  </a:lnTo>
                  <a:lnTo>
                    <a:pt x="362482" y="1489309"/>
                  </a:lnTo>
                  <a:lnTo>
                    <a:pt x="361773" y="1513421"/>
                  </a:lnTo>
                  <a:lnTo>
                    <a:pt x="350780" y="1538952"/>
                  </a:lnTo>
                  <a:cubicBezTo>
                    <a:pt x="349096" y="1525212"/>
                    <a:pt x="356099" y="1509521"/>
                    <a:pt x="356099" y="1496401"/>
                  </a:cubicBezTo>
                  <a:cubicBezTo>
                    <a:pt x="356099" y="1491082"/>
                    <a:pt x="354326" y="1484079"/>
                    <a:pt x="347944" y="1486295"/>
                  </a:cubicBezTo>
                  <a:cubicBezTo>
                    <a:pt x="338902" y="1502429"/>
                    <a:pt x="330480" y="1518652"/>
                    <a:pt x="322324" y="1535406"/>
                  </a:cubicBezTo>
                  <a:cubicBezTo>
                    <a:pt x="320374" y="1539395"/>
                    <a:pt x="324186" y="1543473"/>
                    <a:pt x="315764" y="1541789"/>
                  </a:cubicBezTo>
                  <a:cubicBezTo>
                    <a:pt x="315144" y="1518474"/>
                    <a:pt x="333583" y="1499238"/>
                    <a:pt x="345018" y="1480444"/>
                  </a:cubicBezTo>
                  <a:lnTo>
                    <a:pt x="292450" y="1457041"/>
                  </a:lnTo>
                  <a:cubicBezTo>
                    <a:pt x="292893" y="1488777"/>
                    <a:pt x="290943" y="1528137"/>
                    <a:pt x="266121" y="1550565"/>
                  </a:cubicBezTo>
                  <a:cubicBezTo>
                    <a:pt x="277557" y="1518740"/>
                    <a:pt x="287131" y="1488600"/>
                    <a:pt x="283585" y="1454116"/>
                  </a:cubicBezTo>
                  <a:cubicBezTo>
                    <a:pt x="268338" y="1463513"/>
                    <a:pt x="268160" y="1487182"/>
                    <a:pt x="254420" y="1497997"/>
                  </a:cubicBezTo>
                  <a:lnTo>
                    <a:pt x="275075" y="1447113"/>
                  </a:lnTo>
                  <a:lnTo>
                    <a:pt x="238197" y="1424951"/>
                  </a:lnTo>
                  <a:cubicBezTo>
                    <a:pt x="211071" y="1451988"/>
                    <a:pt x="192278" y="1483902"/>
                    <a:pt x="171002" y="1515549"/>
                  </a:cubicBezTo>
                  <a:cubicBezTo>
                    <a:pt x="168165" y="1503670"/>
                    <a:pt x="180044" y="1492589"/>
                    <a:pt x="183413" y="1481154"/>
                  </a:cubicBezTo>
                  <a:cubicBezTo>
                    <a:pt x="185629" y="1473530"/>
                    <a:pt x="185806" y="1462272"/>
                    <a:pt x="187047" y="1454116"/>
                  </a:cubicBezTo>
                  <a:cubicBezTo>
                    <a:pt x="178892" y="1457839"/>
                    <a:pt x="173927" y="1465552"/>
                    <a:pt x="175346" y="1474594"/>
                  </a:cubicBezTo>
                  <a:lnTo>
                    <a:pt x="172420" y="1462892"/>
                  </a:lnTo>
                  <a:cubicBezTo>
                    <a:pt x="171977" y="1462360"/>
                    <a:pt x="161428" y="1469363"/>
                    <a:pt x="160542" y="1470782"/>
                  </a:cubicBezTo>
                  <a:cubicBezTo>
                    <a:pt x="153272" y="1483192"/>
                    <a:pt x="153095" y="1525655"/>
                    <a:pt x="146092" y="1541877"/>
                  </a:cubicBezTo>
                  <a:cubicBezTo>
                    <a:pt x="140862" y="1542587"/>
                    <a:pt x="143433" y="1535495"/>
                    <a:pt x="143876" y="1532392"/>
                  </a:cubicBezTo>
                  <a:cubicBezTo>
                    <a:pt x="145206" y="1524059"/>
                    <a:pt x="157084" y="1477519"/>
                    <a:pt x="154868" y="1474682"/>
                  </a:cubicBezTo>
                  <a:cubicBezTo>
                    <a:pt x="152031" y="1475923"/>
                    <a:pt x="147599" y="1477164"/>
                    <a:pt x="146092" y="1479824"/>
                  </a:cubicBezTo>
                  <a:cubicBezTo>
                    <a:pt x="140330" y="1490284"/>
                    <a:pt x="136695" y="1542498"/>
                    <a:pt x="134390" y="1544891"/>
                  </a:cubicBezTo>
                  <a:lnTo>
                    <a:pt x="128628" y="1543473"/>
                  </a:lnTo>
                  <a:cubicBezTo>
                    <a:pt x="132972" y="1526985"/>
                    <a:pt x="138291" y="1507482"/>
                    <a:pt x="140241" y="1490728"/>
                  </a:cubicBezTo>
                  <a:cubicBezTo>
                    <a:pt x="140950" y="1484522"/>
                    <a:pt x="138025" y="1485409"/>
                    <a:pt x="135809" y="1489309"/>
                  </a:cubicBezTo>
                  <a:cubicBezTo>
                    <a:pt x="129249" y="1501277"/>
                    <a:pt x="127387" y="1529644"/>
                    <a:pt x="121980" y="1545689"/>
                  </a:cubicBezTo>
                  <a:cubicBezTo>
                    <a:pt x="120118" y="1551097"/>
                    <a:pt x="118877" y="1564571"/>
                    <a:pt x="110987" y="1562444"/>
                  </a:cubicBezTo>
                  <a:cubicBezTo>
                    <a:pt x="121005" y="1531062"/>
                    <a:pt x="114711" y="1491703"/>
                    <a:pt x="143344" y="1470516"/>
                  </a:cubicBezTo>
                  <a:cubicBezTo>
                    <a:pt x="168165" y="1452166"/>
                    <a:pt x="200433" y="1439578"/>
                    <a:pt x="222063" y="1414756"/>
                  </a:cubicBezTo>
                  <a:lnTo>
                    <a:pt x="189973" y="1392860"/>
                  </a:lnTo>
                  <a:cubicBezTo>
                    <a:pt x="188200" y="1419543"/>
                    <a:pt x="169584" y="1439844"/>
                    <a:pt x="141748" y="1439844"/>
                  </a:cubicBezTo>
                  <a:cubicBezTo>
                    <a:pt x="137404" y="1439844"/>
                    <a:pt x="112228" y="1434525"/>
                    <a:pt x="116927" y="1430890"/>
                  </a:cubicBezTo>
                  <a:cubicBezTo>
                    <a:pt x="136784" y="1435323"/>
                    <a:pt x="157616" y="1436918"/>
                    <a:pt x="172420" y="1420607"/>
                  </a:cubicBezTo>
                  <a:cubicBezTo>
                    <a:pt x="180665" y="1411565"/>
                    <a:pt x="190327" y="1391353"/>
                    <a:pt x="179690" y="1381159"/>
                  </a:cubicBezTo>
                  <a:cubicBezTo>
                    <a:pt x="173839" y="1379918"/>
                    <a:pt x="150524" y="1413161"/>
                    <a:pt x="138646" y="1401725"/>
                  </a:cubicBezTo>
                  <a:cubicBezTo>
                    <a:pt x="131376" y="1391176"/>
                    <a:pt x="152741" y="1370521"/>
                    <a:pt x="163644" y="1369368"/>
                  </a:cubicBezTo>
                  <a:cubicBezTo>
                    <a:pt x="149815" y="1347561"/>
                    <a:pt x="135809" y="1358997"/>
                    <a:pt x="118877" y="1369989"/>
                  </a:cubicBezTo>
                  <a:cubicBezTo>
                    <a:pt x="92371" y="1387187"/>
                    <a:pt x="74553" y="1409171"/>
                    <a:pt x="55494" y="1433727"/>
                  </a:cubicBezTo>
                  <a:cubicBezTo>
                    <a:pt x="68880" y="1396229"/>
                    <a:pt x="106644" y="1364670"/>
                    <a:pt x="143167" y="1351816"/>
                  </a:cubicBezTo>
                  <a:lnTo>
                    <a:pt x="132972" y="1337987"/>
                  </a:lnTo>
                  <a:cubicBezTo>
                    <a:pt x="96892" y="1356071"/>
                    <a:pt x="33243" y="1387275"/>
                    <a:pt x="17375" y="1426280"/>
                  </a:cubicBezTo>
                  <a:cubicBezTo>
                    <a:pt x="8688" y="1447467"/>
                    <a:pt x="16577" y="1473707"/>
                    <a:pt x="0" y="1489221"/>
                  </a:cubicBezTo>
                  <a:cubicBezTo>
                    <a:pt x="2216" y="1470338"/>
                    <a:pt x="886" y="1447645"/>
                    <a:pt x="6028" y="1429472"/>
                  </a:cubicBezTo>
                  <a:cubicBezTo>
                    <a:pt x="18971" y="1383109"/>
                    <a:pt x="92726" y="1348182"/>
                    <a:pt x="131731" y="1326374"/>
                  </a:cubicBezTo>
                  <a:cubicBezTo>
                    <a:pt x="169938" y="1244907"/>
                    <a:pt x="196710" y="1155549"/>
                    <a:pt x="221354" y="1068852"/>
                  </a:cubicBezTo>
                  <a:cubicBezTo>
                    <a:pt x="227205" y="1048285"/>
                    <a:pt x="234829" y="996160"/>
                    <a:pt x="245998" y="982331"/>
                  </a:cubicBezTo>
                  <a:cubicBezTo>
                    <a:pt x="255395" y="970718"/>
                    <a:pt x="269667" y="971339"/>
                    <a:pt x="283319" y="971427"/>
                  </a:cubicBezTo>
                  <a:cubicBezTo>
                    <a:pt x="291032" y="934195"/>
                    <a:pt x="302556" y="896963"/>
                    <a:pt x="306900" y="859110"/>
                  </a:cubicBezTo>
                  <a:cubicBezTo>
                    <a:pt x="323122" y="717451"/>
                    <a:pt x="247151" y="657170"/>
                    <a:pt x="166481" y="555136"/>
                  </a:cubicBezTo>
                  <a:cubicBezTo>
                    <a:pt x="133859" y="513826"/>
                    <a:pt x="85989" y="479165"/>
                    <a:pt x="90598" y="420569"/>
                  </a:cubicBezTo>
                  <a:cubicBezTo>
                    <a:pt x="91751" y="405764"/>
                    <a:pt x="99552" y="388035"/>
                    <a:pt x="99552" y="373762"/>
                  </a:cubicBezTo>
                  <a:cubicBezTo>
                    <a:pt x="99552" y="363391"/>
                    <a:pt x="94410" y="352044"/>
                    <a:pt x="93524" y="341583"/>
                  </a:cubicBezTo>
                  <a:cubicBezTo>
                    <a:pt x="89889" y="296107"/>
                    <a:pt x="142723" y="139466"/>
                    <a:pt x="163112" y="92571"/>
                  </a:cubicBezTo>
                  <a:cubicBezTo>
                    <a:pt x="179335" y="55339"/>
                    <a:pt x="204245" y="9862"/>
                    <a:pt x="248215" y="2327"/>
                  </a:cubicBezTo>
                  <a:cubicBezTo>
                    <a:pt x="302822" y="-7069"/>
                    <a:pt x="322679" y="11990"/>
                    <a:pt x="343423" y="59505"/>
                  </a:cubicBezTo>
                  <a:cubicBezTo>
                    <a:pt x="369840" y="30074"/>
                    <a:pt x="394395" y="11724"/>
                    <a:pt x="436148" y="16511"/>
                  </a:cubicBezTo>
                  <a:cubicBezTo>
                    <a:pt x="484196" y="22007"/>
                    <a:pt x="499089" y="61455"/>
                    <a:pt x="508574" y="103386"/>
                  </a:cubicBezTo>
                  <a:cubicBezTo>
                    <a:pt x="519566" y="100727"/>
                    <a:pt x="527899" y="90798"/>
                    <a:pt x="539423" y="88936"/>
                  </a:cubicBezTo>
                  <a:cubicBezTo>
                    <a:pt x="593410" y="80337"/>
                    <a:pt x="624880" y="120761"/>
                    <a:pt x="628426" y="170581"/>
                  </a:cubicBezTo>
                  <a:cubicBezTo>
                    <a:pt x="701738" y="136274"/>
                    <a:pt x="733651" y="219781"/>
                    <a:pt x="727003" y="279441"/>
                  </a:cubicBezTo>
                  <a:cubicBezTo>
                    <a:pt x="724875" y="298323"/>
                    <a:pt x="711223" y="327222"/>
                    <a:pt x="710780" y="341583"/>
                  </a:cubicBezTo>
                  <a:cubicBezTo>
                    <a:pt x="709539" y="379436"/>
                    <a:pt x="726914" y="438387"/>
                    <a:pt x="732765" y="477126"/>
                  </a:cubicBezTo>
                  <a:cubicBezTo>
                    <a:pt x="747835" y="576500"/>
                    <a:pt x="769554" y="692098"/>
                    <a:pt x="725407" y="786596"/>
                  </a:cubicBezTo>
                  <a:cubicBezTo>
                    <a:pt x="691543" y="859288"/>
                    <a:pt x="670534" y="939514"/>
                    <a:pt x="649702" y="1017879"/>
                  </a:cubicBezTo>
                  <a:cubicBezTo>
                    <a:pt x="643939" y="1039686"/>
                    <a:pt x="638443" y="1061760"/>
                    <a:pt x="634011" y="1083833"/>
                  </a:cubicBezTo>
                  <a:cubicBezTo>
                    <a:pt x="665924" y="1102981"/>
                    <a:pt x="745885" y="1128600"/>
                    <a:pt x="742516" y="1174875"/>
                  </a:cubicBezTo>
                  <a:cubicBezTo>
                    <a:pt x="740743" y="1199164"/>
                    <a:pt x="701029" y="1267157"/>
                    <a:pt x="689327" y="1294283"/>
                  </a:cubicBezTo>
                  <a:cubicBezTo>
                    <a:pt x="661935" y="1357578"/>
                    <a:pt x="645446" y="1419721"/>
                    <a:pt x="626299" y="1485586"/>
                  </a:cubicBezTo>
                  <a:cubicBezTo>
                    <a:pt x="622753" y="1497731"/>
                    <a:pt x="614331" y="1513333"/>
                    <a:pt x="612203" y="1524148"/>
                  </a:cubicBezTo>
                  <a:cubicBezTo>
                    <a:pt x="607948" y="1545335"/>
                    <a:pt x="621689" y="1587708"/>
                    <a:pt x="619739" y="1611998"/>
                  </a:cubicBezTo>
                  <a:cubicBezTo>
                    <a:pt x="613267" y="1613062"/>
                    <a:pt x="612824" y="1609339"/>
                    <a:pt x="611140" y="1604552"/>
                  </a:cubicBezTo>
                  <a:cubicBezTo>
                    <a:pt x="607239" y="1593205"/>
                    <a:pt x="605112" y="1536115"/>
                    <a:pt x="602186" y="1533101"/>
                  </a:cubicBezTo>
                  <a:lnTo>
                    <a:pt x="584457" y="1537711"/>
                  </a:lnTo>
                  <a:cubicBezTo>
                    <a:pt x="583127" y="1558277"/>
                    <a:pt x="582861" y="1577957"/>
                    <a:pt x="584988" y="1598612"/>
                  </a:cubicBezTo>
                  <a:cubicBezTo>
                    <a:pt x="585520" y="1603754"/>
                    <a:pt x="590485" y="1615367"/>
                    <a:pt x="590396" y="1616519"/>
                  </a:cubicBezTo>
                  <a:cubicBezTo>
                    <a:pt x="589421" y="1631944"/>
                    <a:pt x="575858" y="1603754"/>
                    <a:pt x="575858" y="1596041"/>
                  </a:cubicBezTo>
                  <a:lnTo>
                    <a:pt x="575858" y="1536115"/>
                  </a:lnTo>
                  <a:close/>
                  <a:moveTo>
                    <a:pt x="310889" y="26262"/>
                  </a:moveTo>
                  <a:cubicBezTo>
                    <a:pt x="301935" y="17131"/>
                    <a:pt x="300428" y="11635"/>
                    <a:pt x="285003" y="9774"/>
                  </a:cubicBezTo>
                  <a:cubicBezTo>
                    <a:pt x="208412" y="377"/>
                    <a:pt x="172332" y="76437"/>
                    <a:pt x="157794" y="138491"/>
                  </a:cubicBezTo>
                  <a:cubicBezTo>
                    <a:pt x="163822" y="134856"/>
                    <a:pt x="165240" y="126523"/>
                    <a:pt x="170913" y="121027"/>
                  </a:cubicBezTo>
                  <a:cubicBezTo>
                    <a:pt x="176144" y="115974"/>
                    <a:pt x="192544" y="109414"/>
                    <a:pt x="194317" y="106400"/>
                  </a:cubicBezTo>
                  <a:cubicBezTo>
                    <a:pt x="198660" y="99131"/>
                    <a:pt x="194494" y="68636"/>
                    <a:pt x="208855" y="59594"/>
                  </a:cubicBezTo>
                  <a:lnTo>
                    <a:pt x="204511" y="103386"/>
                  </a:lnTo>
                  <a:lnTo>
                    <a:pt x="216213" y="91684"/>
                  </a:lnTo>
                  <a:lnTo>
                    <a:pt x="220645" y="100549"/>
                  </a:lnTo>
                  <a:cubicBezTo>
                    <a:pt x="243250" y="97535"/>
                    <a:pt x="318778" y="88050"/>
                    <a:pt x="333228" y="72625"/>
                  </a:cubicBezTo>
                  <a:cubicBezTo>
                    <a:pt x="342093" y="63228"/>
                    <a:pt x="317981" y="33620"/>
                    <a:pt x="310889" y="26262"/>
                  </a:cubicBezTo>
                  <a:close/>
                  <a:moveTo>
                    <a:pt x="486235" y="364632"/>
                  </a:moveTo>
                  <a:cubicBezTo>
                    <a:pt x="505648" y="350093"/>
                    <a:pt x="518325" y="325272"/>
                    <a:pt x="520453" y="300894"/>
                  </a:cubicBezTo>
                  <a:cubicBezTo>
                    <a:pt x="524974" y="248680"/>
                    <a:pt x="508485" y="105070"/>
                    <a:pt x="483841" y="59505"/>
                  </a:cubicBezTo>
                  <a:cubicBezTo>
                    <a:pt x="455740" y="7469"/>
                    <a:pt x="384467" y="18727"/>
                    <a:pt x="353706" y="62431"/>
                  </a:cubicBezTo>
                  <a:cubicBezTo>
                    <a:pt x="374804" y="56668"/>
                    <a:pt x="399182" y="37343"/>
                    <a:pt x="420724" y="49577"/>
                  </a:cubicBezTo>
                  <a:cubicBezTo>
                    <a:pt x="428081" y="53743"/>
                    <a:pt x="434198" y="65711"/>
                    <a:pt x="442176" y="69079"/>
                  </a:cubicBezTo>
                  <a:cubicBezTo>
                    <a:pt x="451307" y="72891"/>
                    <a:pt x="463186" y="67838"/>
                    <a:pt x="467796" y="77058"/>
                  </a:cubicBezTo>
                  <a:lnTo>
                    <a:pt x="438542" y="74221"/>
                  </a:lnTo>
                  <a:cubicBezTo>
                    <a:pt x="453080" y="96560"/>
                    <a:pt x="440492" y="113492"/>
                    <a:pt x="431982" y="133526"/>
                  </a:cubicBezTo>
                  <a:cubicBezTo>
                    <a:pt x="430386" y="137161"/>
                    <a:pt x="432868" y="140884"/>
                    <a:pt x="432425" y="142391"/>
                  </a:cubicBezTo>
                  <a:cubicBezTo>
                    <a:pt x="431627" y="145228"/>
                    <a:pt x="408313" y="163312"/>
                    <a:pt x="404856" y="173507"/>
                  </a:cubicBezTo>
                  <a:cubicBezTo>
                    <a:pt x="401576" y="183346"/>
                    <a:pt x="409997" y="192300"/>
                    <a:pt x="409554" y="198328"/>
                  </a:cubicBezTo>
                  <a:cubicBezTo>
                    <a:pt x="409022" y="204888"/>
                    <a:pt x="396700" y="210207"/>
                    <a:pt x="400601" y="220401"/>
                  </a:cubicBezTo>
                  <a:lnTo>
                    <a:pt x="406363" y="217387"/>
                  </a:lnTo>
                  <a:lnTo>
                    <a:pt x="403526" y="243716"/>
                  </a:lnTo>
                  <a:lnTo>
                    <a:pt x="409288" y="240702"/>
                  </a:lnTo>
                  <a:lnTo>
                    <a:pt x="406451" y="267030"/>
                  </a:lnTo>
                  <a:lnTo>
                    <a:pt x="412213" y="261179"/>
                  </a:lnTo>
                  <a:lnTo>
                    <a:pt x="403437" y="297702"/>
                  </a:lnTo>
                  <a:cubicBezTo>
                    <a:pt x="403083" y="301869"/>
                    <a:pt x="410440" y="291852"/>
                    <a:pt x="409111" y="300362"/>
                  </a:cubicBezTo>
                  <a:cubicBezTo>
                    <a:pt x="408402" y="304706"/>
                    <a:pt x="402374" y="326247"/>
                    <a:pt x="400601" y="328375"/>
                  </a:cubicBezTo>
                  <a:cubicBezTo>
                    <a:pt x="397675" y="331743"/>
                    <a:pt x="396345" y="317471"/>
                    <a:pt x="391824" y="321017"/>
                  </a:cubicBezTo>
                  <a:cubicBezTo>
                    <a:pt x="389165" y="322878"/>
                    <a:pt x="376311" y="350625"/>
                    <a:pt x="375513" y="354703"/>
                  </a:cubicBezTo>
                  <a:cubicBezTo>
                    <a:pt x="374095" y="362150"/>
                    <a:pt x="377463" y="366493"/>
                    <a:pt x="377020" y="373231"/>
                  </a:cubicBezTo>
                  <a:cubicBezTo>
                    <a:pt x="375868" y="389276"/>
                    <a:pt x="360266" y="400800"/>
                    <a:pt x="375690" y="413122"/>
                  </a:cubicBezTo>
                  <a:cubicBezTo>
                    <a:pt x="385353" y="396013"/>
                    <a:pt x="395902" y="383336"/>
                    <a:pt x="416646" y="380943"/>
                  </a:cubicBezTo>
                  <a:cubicBezTo>
                    <a:pt x="432337" y="379170"/>
                    <a:pt x="459995" y="380322"/>
                    <a:pt x="463452" y="398495"/>
                  </a:cubicBezTo>
                  <a:lnTo>
                    <a:pt x="486412" y="364366"/>
                  </a:lnTo>
                  <a:close/>
                  <a:moveTo>
                    <a:pt x="393863" y="57289"/>
                  </a:moveTo>
                  <a:cubicBezTo>
                    <a:pt x="378793" y="59505"/>
                    <a:pt x="340586" y="77855"/>
                    <a:pt x="325693" y="85745"/>
                  </a:cubicBezTo>
                  <a:cubicBezTo>
                    <a:pt x="322590" y="87429"/>
                    <a:pt x="317449" y="88139"/>
                    <a:pt x="318601" y="93103"/>
                  </a:cubicBezTo>
                  <a:cubicBezTo>
                    <a:pt x="333139" y="120850"/>
                    <a:pt x="381807" y="101347"/>
                    <a:pt x="400246" y="87163"/>
                  </a:cubicBezTo>
                  <a:cubicBezTo>
                    <a:pt x="413720" y="76703"/>
                    <a:pt x="416114" y="54009"/>
                    <a:pt x="393863" y="57289"/>
                  </a:cubicBezTo>
                  <a:close/>
                  <a:moveTo>
                    <a:pt x="724964" y="688197"/>
                  </a:moveTo>
                  <a:lnTo>
                    <a:pt x="722038" y="621002"/>
                  </a:lnTo>
                  <a:cubicBezTo>
                    <a:pt x="725939" y="622509"/>
                    <a:pt x="728864" y="634033"/>
                    <a:pt x="729928" y="637934"/>
                  </a:cubicBezTo>
                  <a:cubicBezTo>
                    <a:pt x="730903" y="641568"/>
                    <a:pt x="737995" y="688552"/>
                    <a:pt x="742427" y="682435"/>
                  </a:cubicBezTo>
                  <a:cubicBezTo>
                    <a:pt x="742427" y="653092"/>
                    <a:pt x="728687" y="625789"/>
                    <a:pt x="722038" y="597687"/>
                  </a:cubicBezTo>
                  <a:cubicBezTo>
                    <a:pt x="726737" y="599017"/>
                    <a:pt x="729307" y="609300"/>
                    <a:pt x="730814" y="613733"/>
                  </a:cubicBezTo>
                  <a:cubicBezTo>
                    <a:pt x="734892" y="625168"/>
                    <a:pt x="737640" y="636781"/>
                    <a:pt x="739591" y="648837"/>
                  </a:cubicBezTo>
                  <a:cubicBezTo>
                    <a:pt x="743580" y="653624"/>
                    <a:pt x="742782" y="645469"/>
                    <a:pt x="742516" y="643075"/>
                  </a:cubicBezTo>
                  <a:cubicBezTo>
                    <a:pt x="741452" y="634033"/>
                    <a:pt x="739945" y="621268"/>
                    <a:pt x="737640" y="612846"/>
                  </a:cubicBezTo>
                  <a:cubicBezTo>
                    <a:pt x="734095" y="599815"/>
                    <a:pt x="721241" y="581997"/>
                    <a:pt x="719202" y="569763"/>
                  </a:cubicBezTo>
                  <a:cubicBezTo>
                    <a:pt x="718049" y="562760"/>
                    <a:pt x="719556" y="562937"/>
                    <a:pt x="722748" y="569143"/>
                  </a:cubicBezTo>
                  <a:cubicBezTo>
                    <a:pt x="727269" y="578096"/>
                    <a:pt x="732765" y="587404"/>
                    <a:pt x="733740" y="597687"/>
                  </a:cubicBezTo>
                  <a:cubicBezTo>
                    <a:pt x="739236" y="598219"/>
                    <a:pt x="736665" y="588113"/>
                    <a:pt x="735867" y="585365"/>
                  </a:cubicBezTo>
                  <a:cubicBezTo>
                    <a:pt x="729396" y="564090"/>
                    <a:pt x="712642" y="541307"/>
                    <a:pt x="707411" y="518791"/>
                  </a:cubicBezTo>
                  <a:cubicBezTo>
                    <a:pt x="721241" y="533506"/>
                    <a:pt x="728244" y="555402"/>
                    <a:pt x="733740" y="574284"/>
                  </a:cubicBezTo>
                  <a:cubicBezTo>
                    <a:pt x="738350" y="575082"/>
                    <a:pt x="736843" y="570295"/>
                    <a:pt x="736399" y="567281"/>
                  </a:cubicBezTo>
                  <a:cubicBezTo>
                    <a:pt x="735070" y="559037"/>
                    <a:pt x="730549" y="553275"/>
                    <a:pt x="728776" y="546094"/>
                  </a:cubicBezTo>
                  <a:cubicBezTo>
                    <a:pt x="728155" y="543523"/>
                    <a:pt x="730637" y="538825"/>
                    <a:pt x="729485" y="533418"/>
                  </a:cubicBezTo>
                  <a:cubicBezTo>
                    <a:pt x="728155" y="526858"/>
                    <a:pt x="708564" y="502568"/>
                    <a:pt x="705018" y="493349"/>
                  </a:cubicBezTo>
                  <a:cubicBezTo>
                    <a:pt x="704131" y="491132"/>
                    <a:pt x="704397" y="488828"/>
                    <a:pt x="704486" y="486523"/>
                  </a:cubicBezTo>
                  <a:lnTo>
                    <a:pt x="710248" y="485104"/>
                  </a:lnTo>
                  <a:lnTo>
                    <a:pt x="692696" y="447074"/>
                  </a:lnTo>
                  <a:lnTo>
                    <a:pt x="697837" y="447784"/>
                  </a:lnTo>
                  <a:lnTo>
                    <a:pt x="727712" y="518702"/>
                  </a:lnTo>
                  <a:cubicBezTo>
                    <a:pt x="731258" y="500706"/>
                    <a:pt x="718847" y="487764"/>
                    <a:pt x="713705" y="472782"/>
                  </a:cubicBezTo>
                  <a:cubicBezTo>
                    <a:pt x="712908" y="470477"/>
                    <a:pt x="712021" y="462942"/>
                    <a:pt x="716010" y="467552"/>
                  </a:cubicBezTo>
                  <a:lnTo>
                    <a:pt x="721861" y="476240"/>
                  </a:lnTo>
                  <a:lnTo>
                    <a:pt x="709982" y="431118"/>
                  </a:lnTo>
                  <a:cubicBezTo>
                    <a:pt x="690568" y="435107"/>
                    <a:pt x="697483" y="424203"/>
                    <a:pt x="690568" y="419062"/>
                  </a:cubicBezTo>
                  <a:cubicBezTo>
                    <a:pt x="679753" y="411083"/>
                    <a:pt x="683122" y="423405"/>
                    <a:pt x="675055" y="420657"/>
                  </a:cubicBezTo>
                  <a:lnTo>
                    <a:pt x="675055" y="430940"/>
                  </a:lnTo>
                  <a:cubicBezTo>
                    <a:pt x="675055" y="430940"/>
                    <a:pt x="669204" y="427926"/>
                    <a:pt x="669204" y="427926"/>
                  </a:cubicBezTo>
                  <a:lnTo>
                    <a:pt x="669204" y="442553"/>
                  </a:lnTo>
                  <a:cubicBezTo>
                    <a:pt x="669204" y="442553"/>
                    <a:pt x="657503" y="439628"/>
                    <a:pt x="657503" y="439628"/>
                  </a:cubicBezTo>
                  <a:cubicBezTo>
                    <a:pt x="656971" y="456648"/>
                    <a:pt x="651297" y="451329"/>
                    <a:pt x="648726" y="453191"/>
                  </a:cubicBezTo>
                  <a:cubicBezTo>
                    <a:pt x="636227" y="462233"/>
                    <a:pt x="625589" y="477215"/>
                    <a:pt x="607771" y="477658"/>
                  </a:cubicBezTo>
                  <a:lnTo>
                    <a:pt x="620891" y="489271"/>
                  </a:lnTo>
                  <a:lnTo>
                    <a:pt x="625235" y="480495"/>
                  </a:lnTo>
                  <a:cubicBezTo>
                    <a:pt x="620802" y="492462"/>
                    <a:pt x="663974" y="511256"/>
                    <a:pt x="657414" y="518525"/>
                  </a:cubicBezTo>
                  <a:cubicBezTo>
                    <a:pt x="642610" y="508596"/>
                    <a:pt x="615927" y="488650"/>
                    <a:pt x="598995" y="484750"/>
                  </a:cubicBezTo>
                  <a:cubicBezTo>
                    <a:pt x="591460" y="483065"/>
                    <a:pt x="584634" y="485814"/>
                    <a:pt x="581354" y="484750"/>
                  </a:cubicBezTo>
                  <a:cubicBezTo>
                    <a:pt x="578783" y="483863"/>
                    <a:pt x="573287" y="476860"/>
                    <a:pt x="568234" y="474733"/>
                  </a:cubicBezTo>
                  <a:cubicBezTo>
                    <a:pt x="560522" y="471453"/>
                    <a:pt x="570184" y="485459"/>
                    <a:pt x="562472" y="480495"/>
                  </a:cubicBezTo>
                  <a:cubicBezTo>
                    <a:pt x="556267" y="476505"/>
                    <a:pt x="543235" y="448759"/>
                    <a:pt x="543413" y="471807"/>
                  </a:cubicBezTo>
                  <a:cubicBezTo>
                    <a:pt x="532332" y="465690"/>
                    <a:pt x="527810" y="475796"/>
                    <a:pt x="528786" y="486434"/>
                  </a:cubicBezTo>
                  <a:lnTo>
                    <a:pt x="514159" y="483509"/>
                  </a:lnTo>
                  <a:cubicBezTo>
                    <a:pt x="524885" y="504607"/>
                    <a:pt x="540576" y="511965"/>
                    <a:pt x="559281" y="524641"/>
                  </a:cubicBezTo>
                  <a:cubicBezTo>
                    <a:pt x="575237" y="535368"/>
                    <a:pt x="594208" y="547247"/>
                    <a:pt x="609278" y="562317"/>
                  </a:cubicBezTo>
                  <a:cubicBezTo>
                    <a:pt x="613445" y="566483"/>
                    <a:pt x="632327" y="589266"/>
                    <a:pt x="633922" y="593166"/>
                  </a:cubicBezTo>
                  <a:cubicBezTo>
                    <a:pt x="634454" y="594496"/>
                    <a:pt x="634720" y="597953"/>
                    <a:pt x="632504" y="597510"/>
                  </a:cubicBezTo>
                  <a:cubicBezTo>
                    <a:pt x="622398" y="585365"/>
                    <a:pt x="612292" y="572777"/>
                    <a:pt x="600413" y="562405"/>
                  </a:cubicBezTo>
                  <a:cubicBezTo>
                    <a:pt x="577897" y="542726"/>
                    <a:pt x="546427" y="526326"/>
                    <a:pt x="524087" y="513117"/>
                  </a:cubicBezTo>
                  <a:cubicBezTo>
                    <a:pt x="521516" y="511610"/>
                    <a:pt x="506890" y="505671"/>
                    <a:pt x="505294" y="507000"/>
                  </a:cubicBezTo>
                  <a:cubicBezTo>
                    <a:pt x="534459" y="541485"/>
                    <a:pt x="562561" y="580135"/>
                    <a:pt x="565220" y="626853"/>
                  </a:cubicBezTo>
                  <a:lnTo>
                    <a:pt x="540842" y="572245"/>
                  </a:lnTo>
                  <a:cubicBezTo>
                    <a:pt x="506446" y="518259"/>
                    <a:pt x="453169" y="472605"/>
                    <a:pt x="397941" y="440248"/>
                  </a:cubicBezTo>
                  <a:cubicBezTo>
                    <a:pt x="380300" y="429965"/>
                    <a:pt x="341118" y="409222"/>
                    <a:pt x="322324" y="404789"/>
                  </a:cubicBezTo>
                  <a:cubicBezTo>
                    <a:pt x="318335" y="403814"/>
                    <a:pt x="316385" y="405942"/>
                    <a:pt x="318158" y="408956"/>
                  </a:cubicBezTo>
                  <a:cubicBezTo>
                    <a:pt x="320463" y="412945"/>
                    <a:pt x="327377" y="411438"/>
                    <a:pt x="326934" y="416314"/>
                  </a:cubicBezTo>
                  <a:lnTo>
                    <a:pt x="319754" y="416314"/>
                  </a:lnTo>
                  <a:cubicBezTo>
                    <a:pt x="319754" y="416314"/>
                    <a:pt x="304949" y="398850"/>
                    <a:pt x="304949" y="398850"/>
                  </a:cubicBezTo>
                  <a:lnTo>
                    <a:pt x="294755" y="413477"/>
                  </a:lnTo>
                  <a:lnTo>
                    <a:pt x="297592" y="398850"/>
                  </a:lnTo>
                  <a:lnTo>
                    <a:pt x="287397" y="410551"/>
                  </a:lnTo>
                  <a:lnTo>
                    <a:pt x="281635" y="401775"/>
                  </a:lnTo>
                  <a:lnTo>
                    <a:pt x="274366" y="410551"/>
                  </a:lnTo>
                  <a:lnTo>
                    <a:pt x="272859" y="398850"/>
                  </a:lnTo>
                  <a:lnTo>
                    <a:pt x="245112" y="428104"/>
                  </a:lnTo>
                  <a:cubicBezTo>
                    <a:pt x="247328" y="411527"/>
                    <a:pt x="257789" y="394772"/>
                    <a:pt x="271440" y="385375"/>
                  </a:cubicBezTo>
                  <a:lnTo>
                    <a:pt x="265058" y="367025"/>
                  </a:lnTo>
                  <a:lnTo>
                    <a:pt x="253799" y="366671"/>
                  </a:lnTo>
                  <a:lnTo>
                    <a:pt x="262576" y="357894"/>
                  </a:lnTo>
                  <a:cubicBezTo>
                    <a:pt x="250963" y="357185"/>
                    <a:pt x="240591" y="363745"/>
                    <a:pt x="229067" y="363834"/>
                  </a:cubicBezTo>
                  <a:cubicBezTo>
                    <a:pt x="223038" y="363834"/>
                    <a:pt x="220556" y="365607"/>
                    <a:pt x="221709" y="357894"/>
                  </a:cubicBezTo>
                  <a:lnTo>
                    <a:pt x="248037" y="352044"/>
                  </a:lnTo>
                  <a:lnTo>
                    <a:pt x="233410" y="340431"/>
                  </a:lnTo>
                  <a:lnTo>
                    <a:pt x="256813" y="346193"/>
                  </a:lnTo>
                  <a:lnTo>
                    <a:pt x="233410" y="328729"/>
                  </a:lnTo>
                  <a:cubicBezTo>
                    <a:pt x="239970" y="326602"/>
                    <a:pt x="258852" y="346104"/>
                    <a:pt x="262664" y="335998"/>
                  </a:cubicBezTo>
                  <a:lnTo>
                    <a:pt x="239261" y="319953"/>
                  </a:lnTo>
                  <a:lnTo>
                    <a:pt x="262664" y="331655"/>
                  </a:lnTo>
                  <a:lnTo>
                    <a:pt x="253888" y="317028"/>
                  </a:lnTo>
                  <a:lnTo>
                    <a:pt x="265590" y="319864"/>
                  </a:lnTo>
                  <a:cubicBezTo>
                    <a:pt x="262841" y="312329"/>
                    <a:pt x="264614" y="308872"/>
                    <a:pt x="268515" y="302401"/>
                  </a:cubicBezTo>
                  <a:lnTo>
                    <a:pt x="259739" y="296550"/>
                  </a:lnTo>
                  <a:lnTo>
                    <a:pt x="268515" y="297968"/>
                  </a:lnTo>
                  <a:lnTo>
                    <a:pt x="271706" y="280771"/>
                  </a:lnTo>
                  <a:lnTo>
                    <a:pt x="262664" y="273236"/>
                  </a:lnTo>
                  <a:lnTo>
                    <a:pt x="274366" y="276161"/>
                  </a:lnTo>
                  <a:lnTo>
                    <a:pt x="268515" y="268892"/>
                  </a:lnTo>
                  <a:lnTo>
                    <a:pt x="274543" y="265878"/>
                  </a:lnTo>
                  <a:cubicBezTo>
                    <a:pt x="262753" y="241854"/>
                    <a:pt x="240591" y="221465"/>
                    <a:pt x="236424" y="194339"/>
                  </a:cubicBezTo>
                  <a:cubicBezTo>
                    <a:pt x="248658" y="200456"/>
                    <a:pt x="255040" y="223947"/>
                    <a:pt x="268515" y="222086"/>
                  </a:cubicBezTo>
                  <a:lnTo>
                    <a:pt x="258320" y="206040"/>
                  </a:lnTo>
                  <a:lnTo>
                    <a:pt x="272947" y="220667"/>
                  </a:lnTo>
                  <a:lnTo>
                    <a:pt x="275873" y="214817"/>
                  </a:lnTo>
                  <a:lnTo>
                    <a:pt x="290500" y="226518"/>
                  </a:lnTo>
                  <a:lnTo>
                    <a:pt x="288993" y="220667"/>
                  </a:lnTo>
                  <a:cubicBezTo>
                    <a:pt x="302999" y="227493"/>
                    <a:pt x="312307" y="223149"/>
                    <a:pt x="324009" y="216235"/>
                  </a:cubicBezTo>
                  <a:lnTo>
                    <a:pt x="306545" y="194339"/>
                  </a:lnTo>
                  <a:lnTo>
                    <a:pt x="328884" y="214462"/>
                  </a:lnTo>
                  <a:cubicBezTo>
                    <a:pt x="338370" y="209498"/>
                    <a:pt x="353617" y="207636"/>
                    <a:pt x="347500" y="194339"/>
                  </a:cubicBezTo>
                  <a:lnTo>
                    <a:pt x="354769" y="199392"/>
                  </a:lnTo>
                  <a:cubicBezTo>
                    <a:pt x="366737" y="190438"/>
                    <a:pt x="385264" y="182194"/>
                    <a:pt x="376754" y="165085"/>
                  </a:cubicBezTo>
                  <a:cubicBezTo>
                    <a:pt x="381630" y="164110"/>
                    <a:pt x="386949" y="169163"/>
                    <a:pt x="391293" y="166592"/>
                  </a:cubicBezTo>
                  <a:cubicBezTo>
                    <a:pt x="396700" y="163312"/>
                    <a:pt x="422053" y="127941"/>
                    <a:pt x="422851" y="122091"/>
                  </a:cubicBezTo>
                  <a:cubicBezTo>
                    <a:pt x="423560" y="116860"/>
                    <a:pt x="415671" y="110389"/>
                    <a:pt x="417710" y="103652"/>
                  </a:cubicBezTo>
                  <a:lnTo>
                    <a:pt x="426397" y="115353"/>
                  </a:lnTo>
                  <a:lnTo>
                    <a:pt x="420635" y="94876"/>
                  </a:lnTo>
                  <a:lnTo>
                    <a:pt x="432248" y="103652"/>
                  </a:lnTo>
                  <a:cubicBezTo>
                    <a:pt x="432691" y="88404"/>
                    <a:pt x="431539" y="70409"/>
                    <a:pt x="419128" y="59860"/>
                  </a:cubicBezTo>
                  <a:cubicBezTo>
                    <a:pt x="423383" y="92926"/>
                    <a:pt x="393065" y="107109"/>
                    <a:pt x="365673" y="114556"/>
                  </a:cubicBezTo>
                  <a:cubicBezTo>
                    <a:pt x="341472" y="121116"/>
                    <a:pt x="323299" y="119077"/>
                    <a:pt x="309470" y="96294"/>
                  </a:cubicBezTo>
                  <a:lnTo>
                    <a:pt x="305304" y="95053"/>
                  </a:lnTo>
                  <a:cubicBezTo>
                    <a:pt x="267894" y="113846"/>
                    <a:pt x="199104" y="100549"/>
                    <a:pt x="172066" y="134501"/>
                  </a:cubicBezTo>
                  <a:cubicBezTo>
                    <a:pt x="158503" y="151522"/>
                    <a:pt x="150347" y="195846"/>
                    <a:pt x="144851" y="218362"/>
                  </a:cubicBezTo>
                  <a:cubicBezTo>
                    <a:pt x="130401" y="277047"/>
                    <a:pt x="113292" y="345484"/>
                    <a:pt x="102832" y="404435"/>
                  </a:cubicBezTo>
                  <a:cubicBezTo>
                    <a:pt x="99197" y="424824"/>
                    <a:pt x="96183" y="436880"/>
                    <a:pt x="103452" y="457535"/>
                  </a:cubicBezTo>
                  <a:cubicBezTo>
                    <a:pt x="157971" y="527567"/>
                    <a:pt x="213110" y="608946"/>
                    <a:pt x="271618" y="675343"/>
                  </a:cubicBezTo>
                  <a:cubicBezTo>
                    <a:pt x="298655" y="706104"/>
                    <a:pt x="333405" y="740145"/>
                    <a:pt x="367978" y="761686"/>
                  </a:cubicBezTo>
                  <a:lnTo>
                    <a:pt x="366471" y="767537"/>
                  </a:lnTo>
                  <a:cubicBezTo>
                    <a:pt x="342536" y="758052"/>
                    <a:pt x="322945" y="740233"/>
                    <a:pt x="303708" y="723656"/>
                  </a:cubicBezTo>
                  <a:cubicBezTo>
                    <a:pt x="324984" y="784469"/>
                    <a:pt x="320197" y="846256"/>
                    <a:pt x="308584" y="908399"/>
                  </a:cubicBezTo>
                  <a:cubicBezTo>
                    <a:pt x="305481" y="925153"/>
                    <a:pt x="282344" y="1003873"/>
                    <a:pt x="283851" y="1011319"/>
                  </a:cubicBezTo>
                  <a:cubicBezTo>
                    <a:pt x="284383" y="1014067"/>
                    <a:pt x="288904" y="1018234"/>
                    <a:pt x="291918" y="1018943"/>
                  </a:cubicBezTo>
                  <a:lnTo>
                    <a:pt x="294843" y="1010167"/>
                  </a:lnTo>
                  <a:cubicBezTo>
                    <a:pt x="291563" y="1023287"/>
                    <a:pt x="299896" y="1032683"/>
                    <a:pt x="312396" y="1027630"/>
                  </a:cubicBezTo>
                  <a:lnTo>
                    <a:pt x="312396" y="1039332"/>
                  </a:lnTo>
                  <a:cubicBezTo>
                    <a:pt x="312396" y="1039332"/>
                    <a:pt x="318247" y="1030556"/>
                    <a:pt x="318247" y="1030556"/>
                  </a:cubicBezTo>
                  <a:lnTo>
                    <a:pt x="325516" y="1045094"/>
                  </a:lnTo>
                  <a:lnTo>
                    <a:pt x="332785" y="1036406"/>
                  </a:lnTo>
                  <a:cubicBezTo>
                    <a:pt x="333051" y="1040573"/>
                    <a:pt x="327643" y="1048551"/>
                    <a:pt x="334292" y="1050945"/>
                  </a:cubicBezTo>
                  <a:cubicBezTo>
                    <a:pt x="346082" y="1055200"/>
                    <a:pt x="338104" y="1042080"/>
                    <a:pt x="344486" y="1042257"/>
                  </a:cubicBezTo>
                  <a:lnTo>
                    <a:pt x="348919" y="1059810"/>
                  </a:lnTo>
                  <a:lnTo>
                    <a:pt x="359113" y="1051033"/>
                  </a:lnTo>
                  <a:cubicBezTo>
                    <a:pt x="359113" y="1056352"/>
                    <a:pt x="357695" y="1065660"/>
                    <a:pt x="363546" y="1068497"/>
                  </a:cubicBezTo>
                  <a:cubicBezTo>
                    <a:pt x="371169" y="1072220"/>
                    <a:pt x="367712" y="1053338"/>
                    <a:pt x="373740" y="1053959"/>
                  </a:cubicBezTo>
                  <a:lnTo>
                    <a:pt x="372056" y="1071511"/>
                  </a:lnTo>
                  <a:lnTo>
                    <a:pt x="386949" y="1080199"/>
                  </a:lnTo>
                  <a:lnTo>
                    <a:pt x="394218" y="1065572"/>
                  </a:lnTo>
                  <a:cubicBezTo>
                    <a:pt x="394041" y="1071511"/>
                    <a:pt x="387037" y="1081972"/>
                    <a:pt x="395725" y="1086049"/>
                  </a:cubicBezTo>
                  <a:cubicBezTo>
                    <a:pt x="404412" y="1090127"/>
                    <a:pt x="399980" y="1068320"/>
                    <a:pt x="405919" y="1068586"/>
                  </a:cubicBezTo>
                  <a:lnTo>
                    <a:pt x="402994" y="1088975"/>
                  </a:lnTo>
                  <a:lnTo>
                    <a:pt x="432248" y="1100676"/>
                  </a:lnTo>
                  <a:cubicBezTo>
                    <a:pt x="433755" y="1098903"/>
                    <a:pt x="428702" y="1081972"/>
                    <a:pt x="438099" y="1080199"/>
                  </a:cubicBezTo>
                  <a:cubicBezTo>
                    <a:pt x="437744" y="1089418"/>
                    <a:pt x="428791" y="1105729"/>
                    <a:pt x="443949" y="1106527"/>
                  </a:cubicBezTo>
                  <a:lnTo>
                    <a:pt x="449800" y="1086049"/>
                  </a:lnTo>
                  <a:lnTo>
                    <a:pt x="447229" y="1109098"/>
                  </a:lnTo>
                  <a:lnTo>
                    <a:pt x="463097" y="1112466"/>
                  </a:lnTo>
                  <a:cubicBezTo>
                    <a:pt x="478434" y="1053781"/>
                    <a:pt x="481448" y="991551"/>
                    <a:pt x="493858" y="932600"/>
                  </a:cubicBezTo>
                  <a:cubicBezTo>
                    <a:pt x="494922" y="927547"/>
                    <a:pt x="490667" y="923912"/>
                    <a:pt x="499620" y="925330"/>
                  </a:cubicBezTo>
                  <a:lnTo>
                    <a:pt x="464516" y="1116722"/>
                  </a:lnTo>
                  <a:lnTo>
                    <a:pt x="476217" y="1121154"/>
                  </a:lnTo>
                  <a:lnTo>
                    <a:pt x="484993" y="1091900"/>
                  </a:lnTo>
                  <a:lnTo>
                    <a:pt x="478965" y="1122218"/>
                  </a:lnTo>
                  <a:lnTo>
                    <a:pt x="490844" y="1127005"/>
                  </a:lnTo>
                  <a:lnTo>
                    <a:pt x="549352" y="863897"/>
                  </a:lnTo>
                  <a:lnTo>
                    <a:pt x="493592" y="1128068"/>
                  </a:lnTo>
                  <a:lnTo>
                    <a:pt x="503787" y="1133121"/>
                  </a:lnTo>
                  <a:lnTo>
                    <a:pt x="508397" y="1127093"/>
                  </a:lnTo>
                  <a:cubicBezTo>
                    <a:pt x="506978" y="1135515"/>
                    <a:pt x="510524" y="1137377"/>
                    <a:pt x="518414" y="1138618"/>
                  </a:cubicBezTo>
                  <a:lnTo>
                    <a:pt x="528874" y="1109541"/>
                  </a:lnTo>
                  <a:lnTo>
                    <a:pt x="523023" y="1141632"/>
                  </a:lnTo>
                  <a:lnTo>
                    <a:pt x="537650" y="1144646"/>
                  </a:lnTo>
                  <a:lnTo>
                    <a:pt x="546427" y="1115392"/>
                  </a:lnTo>
                  <a:lnTo>
                    <a:pt x="540399" y="1145887"/>
                  </a:lnTo>
                  <a:lnTo>
                    <a:pt x="552277" y="1150496"/>
                  </a:lnTo>
                  <a:lnTo>
                    <a:pt x="561054" y="1118317"/>
                  </a:lnTo>
                  <a:lnTo>
                    <a:pt x="555291" y="1153333"/>
                  </a:lnTo>
                  <a:lnTo>
                    <a:pt x="565397" y="1153511"/>
                  </a:lnTo>
                  <a:lnTo>
                    <a:pt x="575680" y="1118317"/>
                  </a:lnTo>
                  <a:cubicBezTo>
                    <a:pt x="578694" y="1125409"/>
                    <a:pt x="562472" y="1162021"/>
                    <a:pt x="577099" y="1159184"/>
                  </a:cubicBezTo>
                  <a:lnTo>
                    <a:pt x="590307" y="1118317"/>
                  </a:lnTo>
                  <a:lnTo>
                    <a:pt x="584545" y="1162109"/>
                  </a:lnTo>
                  <a:lnTo>
                    <a:pt x="593233" y="1156259"/>
                  </a:lnTo>
                  <a:lnTo>
                    <a:pt x="596158" y="1165035"/>
                  </a:lnTo>
                  <a:lnTo>
                    <a:pt x="595892" y="1134806"/>
                  </a:lnTo>
                  <a:lnTo>
                    <a:pt x="604934" y="1129930"/>
                  </a:lnTo>
                  <a:cubicBezTo>
                    <a:pt x="606885" y="1140834"/>
                    <a:pt x="600325" y="1150940"/>
                    <a:pt x="599261" y="1160868"/>
                  </a:cubicBezTo>
                  <a:cubicBezTo>
                    <a:pt x="598640" y="1166630"/>
                    <a:pt x="599881" y="1165123"/>
                    <a:pt x="604934" y="1165035"/>
                  </a:cubicBezTo>
                  <a:cubicBezTo>
                    <a:pt x="606530" y="1149699"/>
                    <a:pt x="609987" y="1134451"/>
                    <a:pt x="613356" y="1119381"/>
                  </a:cubicBezTo>
                  <a:cubicBezTo>
                    <a:pt x="621068" y="1085783"/>
                    <a:pt x="631085" y="1048285"/>
                    <a:pt x="640837" y="1012383"/>
                  </a:cubicBezTo>
                  <a:cubicBezTo>
                    <a:pt x="658300" y="948113"/>
                    <a:pt x="679044" y="884641"/>
                    <a:pt x="695533" y="820105"/>
                  </a:cubicBezTo>
                  <a:lnTo>
                    <a:pt x="683920" y="820105"/>
                  </a:lnTo>
                  <a:cubicBezTo>
                    <a:pt x="683920" y="820105"/>
                    <a:pt x="680906" y="855121"/>
                    <a:pt x="680906" y="855121"/>
                  </a:cubicBezTo>
                  <a:lnTo>
                    <a:pt x="672218" y="846345"/>
                  </a:lnTo>
                  <a:lnTo>
                    <a:pt x="657503" y="910615"/>
                  </a:lnTo>
                  <a:cubicBezTo>
                    <a:pt x="652184" y="911324"/>
                    <a:pt x="654843" y="904232"/>
                    <a:pt x="655375" y="901130"/>
                  </a:cubicBezTo>
                  <a:cubicBezTo>
                    <a:pt x="657414" y="887744"/>
                    <a:pt x="663442" y="872939"/>
                    <a:pt x="666367" y="859465"/>
                  </a:cubicBezTo>
                  <a:lnTo>
                    <a:pt x="657591" y="857958"/>
                  </a:lnTo>
                  <a:cubicBezTo>
                    <a:pt x="657503" y="877460"/>
                    <a:pt x="645801" y="899888"/>
                    <a:pt x="643851" y="918327"/>
                  </a:cubicBezTo>
                  <a:cubicBezTo>
                    <a:pt x="643319" y="923558"/>
                    <a:pt x="650322" y="937564"/>
                    <a:pt x="642964" y="939869"/>
                  </a:cubicBezTo>
                  <a:lnTo>
                    <a:pt x="642964" y="925242"/>
                  </a:lnTo>
                  <a:cubicBezTo>
                    <a:pt x="642964" y="925242"/>
                    <a:pt x="637380" y="927015"/>
                    <a:pt x="637380" y="927015"/>
                  </a:cubicBezTo>
                  <a:lnTo>
                    <a:pt x="654489" y="858224"/>
                  </a:lnTo>
                  <a:lnTo>
                    <a:pt x="645890" y="855033"/>
                  </a:lnTo>
                  <a:cubicBezTo>
                    <a:pt x="643585" y="866202"/>
                    <a:pt x="642787" y="877815"/>
                    <a:pt x="640128" y="888896"/>
                  </a:cubicBezTo>
                  <a:cubicBezTo>
                    <a:pt x="638887" y="893860"/>
                    <a:pt x="642964" y="897406"/>
                    <a:pt x="634188" y="895988"/>
                  </a:cubicBezTo>
                  <a:lnTo>
                    <a:pt x="641989" y="859288"/>
                  </a:lnTo>
                  <a:lnTo>
                    <a:pt x="625412" y="846345"/>
                  </a:lnTo>
                  <a:cubicBezTo>
                    <a:pt x="632858" y="844749"/>
                    <a:pt x="641812" y="857692"/>
                    <a:pt x="645890" y="846345"/>
                  </a:cubicBezTo>
                  <a:lnTo>
                    <a:pt x="613710" y="831718"/>
                  </a:lnTo>
                  <a:lnTo>
                    <a:pt x="645801" y="840494"/>
                  </a:lnTo>
                  <a:cubicBezTo>
                    <a:pt x="643319" y="830122"/>
                    <a:pt x="652627" y="813900"/>
                    <a:pt x="647308" y="805390"/>
                  </a:cubicBezTo>
                  <a:cubicBezTo>
                    <a:pt x="645181" y="801932"/>
                    <a:pt x="609899" y="784114"/>
                    <a:pt x="603516" y="781898"/>
                  </a:cubicBezTo>
                  <a:lnTo>
                    <a:pt x="546427" y="770374"/>
                  </a:lnTo>
                  <a:cubicBezTo>
                    <a:pt x="562117" y="766207"/>
                    <a:pt x="574085" y="770019"/>
                    <a:pt x="588800" y="770640"/>
                  </a:cubicBezTo>
                  <a:cubicBezTo>
                    <a:pt x="594297" y="770906"/>
                    <a:pt x="600236" y="767094"/>
                    <a:pt x="603250" y="767360"/>
                  </a:cubicBezTo>
                  <a:cubicBezTo>
                    <a:pt x="605023" y="767448"/>
                    <a:pt x="604846" y="771969"/>
                    <a:pt x="605555" y="772324"/>
                  </a:cubicBezTo>
                  <a:cubicBezTo>
                    <a:pt x="607505" y="773210"/>
                    <a:pt x="610608" y="767714"/>
                    <a:pt x="615129" y="779061"/>
                  </a:cubicBezTo>
                  <a:lnTo>
                    <a:pt x="622398" y="770374"/>
                  </a:lnTo>
                  <a:cubicBezTo>
                    <a:pt x="619916" y="785355"/>
                    <a:pt x="624703" y="779859"/>
                    <a:pt x="630820" y="783760"/>
                  </a:cubicBezTo>
                  <a:cubicBezTo>
                    <a:pt x="634011" y="785798"/>
                    <a:pt x="636848" y="790054"/>
                    <a:pt x="638532" y="790851"/>
                  </a:cubicBezTo>
                  <a:cubicBezTo>
                    <a:pt x="646067" y="794220"/>
                    <a:pt x="641901" y="775604"/>
                    <a:pt x="648726" y="776224"/>
                  </a:cubicBezTo>
                  <a:lnTo>
                    <a:pt x="645801" y="792092"/>
                  </a:lnTo>
                  <a:lnTo>
                    <a:pt x="653159" y="796702"/>
                  </a:lnTo>
                  <a:lnTo>
                    <a:pt x="660428" y="776224"/>
                  </a:lnTo>
                  <a:lnTo>
                    <a:pt x="661935" y="802464"/>
                  </a:lnTo>
                  <a:lnTo>
                    <a:pt x="672130" y="773299"/>
                  </a:lnTo>
                  <a:cubicBezTo>
                    <a:pt x="675409" y="783848"/>
                    <a:pt x="662821" y="799362"/>
                    <a:pt x="675055" y="805478"/>
                  </a:cubicBezTo>
                  <a:cubicBezTo>
                    <a:pt x="679665" y="795284"/>
                    <a:pt x="676828" y="784646"/>
                    <a:pt x="677980" y="774717"/>
                  </a:cubicBezTo>
                  <a:cubicBezTo>
                    <a:pt x="678512" y="770374"/>
                    <a:pt x="680285" y="765853"/>
                    <a:pt x="683831" y="770374"/>
                  </a:cubicBezTo>
                  <a:lnTo>
                    <a:pt x="677980" y="805390"/>
                  </a:lnTo>
                  <a:cubicBezTo>
                    <a:pt x="687466" y="807340"/>
                    <a:pt x="682058" y="799982"/>
                    <a:pt x="684718" y="794575"/>
                  </a:cubicBezTo>
                  <a:cubicBezTo>
                    <a:pt x="684983" y="793954"/>
                    <a:pt x="693316" y="785089"/>
                    <a:pt x="695444" y="787926"/>
                  </a:cubicBezTo>
                  <a:lnTo>
                    <a:pt x="696862" y="808404"/>
                  </a:lnTo>
                  <a:cubicBezTo>
                    <a:pt x="719024" y="797234"/>
                    <a:pt x="704663" y="768689"/>
                    <a:pt x="707057" y="745552"/>
                  </a:cubicBezTo>
                  <a:cubicBezTo>
                    <a:pt x="708298" y="733496"/>
                    <a:pt x="715922" y="722415"/>
                    <a:pt x="712996" y="709029"/>
                  </a:cubicBezTo>
                  <a:cubicBezTo>
                    <a:pt x="717340" y="709650"/>
                    <a:pt x="717783" y="721617"/>
                    <a:pt x="718404" y="725518"/>
                  </a:cubicBezTo>
                  <a:cubicBezTo>
                    <a:pt x="720177" y="736953"/>
                    <a:pt x="720975" y="749985"/>
                    <a:pt x="721772" y="761686"/>
                  </a:cubicBezTo>
                  <a:cubicBezTo>
                    <a:pt x="728155" y="758584"/>
                    <a:pt x="727357" y="744400"/>
                    <a:pt x="727623" y="738283"/>
                  </a:cubicBezTo>
                  <a:cubicBezTo>
                    <a:pt x="735956" y="738460"/>
                    <a:pt x="732588" y="721351"/>
                    <a:pt x="733563" y="716476"/>
                  </a:cubicBezTo>
                  <a:cubicBezTo>
                    <a:pt x="734626" y="711245"/>
                    <a:pt x="739236" y="708320"/>
                    <a:pt x="739413" y="701849"/>
                  </a:cubicBezTo>
                  <a:cubicBezTo>
                    <a:pt x="739945" y="686867"/>
                    <a:pt x="725496" y="659386"/>
                    <a:pt x="727535" y="641745"/>
                  </a:cubicBezTo>
                  <a:cubicBezTo>
                    <a:pt x="722482" y="641036"/>
                    <a:pt x="724432" y="648660"/>
                    <a:pt x="724698" y="651940"/>
                  </a:cubicBezTo>
                  <a:cubicBezTo>
                    <a:pt x="726116" y="671531"/>
                    <a:pt x="733031" y="692009"/>
                    <a:pt x="733385" y="711955"/>
                  </a:cubicBezTo>
                  <a:lnTo>
                    <a:pt x="724609" y="688552"/>
                  </a:lnTo>
                  <a:close/>
                  <a:moveTo>
                    <a:pt x="608037" y="132640"/>
                  </a:moveTo>
                  <a:cubicBezTo>
                    <a:pt x="600413" y="107552"/>
                    <a:pt x="570096" y="94876"/>
                    <a:pt x="545451" y="97801"/>
                  </a:cubicBezTo>
                  <a:cubicBezTo>
                    <a:pt x="536675" y="98865"/>
                    <a:pt x="516552" y="107552"/>
                    <a:pt x="514425" y="116595"/>
                  </a:cubicBezTo>
                  <a:cubicBezTo>
                    <a:pt x="513715" y="119697"/>
                    <a:pt x="514602" y="123509"/>
                    <a:pt x="514425" y="126789"/>
                  </a:cubicBezTo>
                  <a:lnTo>
                    <a:pt x="520187" y="118013"/>
                  </a:lnTo>
                  <a:cubicBezTo>
                    <a:pt x="522403" y="125637"/>
                    <a:pt x="515843" y="136186"/>
                    <a:pt x="517173" y="142391"/>
                  </a:cubicBezTo>
                  <a:cubicBezTo>
                    <a:pt x="517616" y="144519"/>
                    <a:pt x="523201" y="144164"/>
                    <a:pt x="523201" y="145937"/>
                  </a:cubicBezTo>
                  <a:cubicBezTo>
                    <a:pt x="524442" y="187247"/>
                    <a:pt x="531445" y="227050"/>
                    <a:pt x="534902" y="268715"/>
                  </a:cubicBezTo>
                  <a:cubicBezTo>
                    <a:pt x="535346" y="273945"/>
                    <a:pt x="534902" y="278909"/>
                    <a:pt x="532066" y="283430"/>
                  </a:cubicBezTo>
                  <a:lnTo>
                    <a:pt x="537650" y="284671"/>
                  </a:lnTo>
                  <a:lnTo>
                    <a:pt x="531888" y="290433"/>
                  </a:lnTo>
                  <a:lnTo>
                    <a:pt x="537739" y="292384"/>
                  </a:lnTo>
                  <a:lnTo>
                    <a:pt x="537739" y="311000"/>
                  </a:lnTo>
                  <a:cubicBezTo>
                    <a:pt x="537739" y="311000"/>
                    <a:pt x="531888" y="296373"/>
                    <a:pt x="531888" y="296373"/>
                  </a:cubicBezTo>
                  <a:lnTo>
                    <a:pt x="525949" y="343179"/>
                  </a:lnTo>
                  <a:lnTo>
                    <a:pt x="520187" y="340253"/>
                  </a:lnTo>
                  <a:lnTo>
                    <a:pt x="520187" y="357806"/>
                  </a:lnTo>
                  <a:cubicBezTo>
                    <a:pt x="520187" y="357806"/>
                    <a:pt x="514336" y="351955"/>
                    <a:pt x="514336" y="351955"/>
                  </a:cubicBezTo>
                  <a:lnTo>
                    <a:pt x="496784" y="416225"/>
                  </a:lnTo>
                  <a:cubicBezTo>
                    <a:pt x="506180" y="414186"/>
                    <a:pt x="506180" y="408867"/>
                    <a:pt x="509904" y="401598"/>
                  </a:cubicBezTo>
                  <a:lnTo>
                    <a:pt x="508485" y="413299"/>
                  </a:lnTo>
                  <a:lnTo>
                    <a:pt x="537562" y="416136"/>
                  </a:lnTo>
                  <a:lnTo>
                    <a:pt x="549352" y="392822"/>
                  </a:lnTo>
                  <a:lnTo>
                    <a:pt x="540399" y="417466"/>
                  </a:lnTo>
                  <a:cubicBezTo>
                    <a:pt x="550238" y="421810"/>
                    <a:pt x="550416" y="426153"/>
                    <a:pt x="549441" y="436614"/>
                  </a:cubicBezTo>
                  <a:cubicBezTo>
                    <a:pt x="559281" y="431827"/>
                    <a:pt x="562738" y="424026"/>
                    <a:pt x="561142" y="413211"/>
                  </a:cubicBezTo>
                  <a:lnTo>
                    <a:pt x="565486" y="421987"/>
                  </a:lnTo>
                  <a:cubicBezTo>
                    <a:pt x="577985" y="404257"/>
                    <a:pt x="595360" y="388035"/>
                    <a:pt x="605555" y="368532"/>
                  </a:cubicBezTo>
                  <a:cubicBezTo>
                    <a:pt x="623994" y="333250"/>
                    <a:pt x="626210" y="210118"/>
                    <a:pt x="619207" y="169429"/>
                  </a:cubicBezTo>
                  <a:cubicBezTo>
                    <a:pt x="618232" y="163844"/>
                    <a:pt x="613001" y="141682"/>
                    <a:pt x="610076" y="139111"/>
                  </a:cubicBezTo>
                  <a:lnTo>
                    <a:pt x="581531" y="128207"/>
                  </a:lnTo>
                  <a:lnTo>
                    <a:pt x="607860" y="132551"/>
                  </a:lnTo>
                  <a:close/>
                  <a:moveTo>
                    <a:pt x="716188" y="243716"/>
                  </a:moveTo>
                  <a:cubicBezTo>
                    <a:pt x="713883" y="197530"/>
                    <a:pt x="678867" y="149394"/>
                    <a:pt x="631617" y="183790"/>
                  </a:cubicBezTo>
                  <a:cubicBezTo>
                    <a:pt x="643851" y="191857"/>
                    <a:pt x="630110" y="203115"/>
                    <a:pt x="638798" y="211625"/>
                  </a:cubicBezTo>
                  <a:lnTo>
                    <a:pt x="643142" y="185297"/>
                  </a:lnTo>
                  <a:lnTo>
                    <a:pt x="625501" y="373762"/>
                  </a:lnTo>
                  <a:lnTo>
                    <a:pt x="619739" y="379702"/>
                  </a:lnTo>
                  <a:lnTo>
                    <a:pt x="619739" y="363657"/>
                  </a:lnTo>
                  <a:cubicBezTo>
                    <a:pt x="618763" y="369951"/>
                    <a:pt x="616636" y="379170"/>
                    <a:pt x="613799" y="384666"/>
                  </a:cubicBezTo>
                  <a:cubicBezTo>
                    <a:pt x="612647" y="386971"/>
                    <a:pt x="605200" y="400446"/>
                    <a:pt x="604580" y="401243"/>
                  </a:cubicBezTo>
                  <a:cubicBezTo>
                    <a:pt x="602984" y="403105"/>
                    <a:pt x="591726" y="401243"/>
                    <a:pt x="593410" y="417643"/>
                  </a:cubicBezTo>
                  <a:cubicBezTo>
                    <a:pt x="605732" y="414186"/>
                    <a:pt x="613976" y="417998"/>
                    <a:pt x="625589" y="420746"/>
                  </a:cubicBezTo>
                  <a:cubicBezTo>
                    <a:pt x="628603" y="421455"/>
                    <a:pt x="633124" y="419328"/>
                    <a:pt x="633922" y="419771"/>
                  </a:cubicBezTo>
                  <a:cubicBezTo>
                    <a:pt x="640571" y="423937"/>
                    <a:pt x="640482" y="438564"/>
                    <a:pt x="637380" y="445479"/>
                  </a:cubicBezTo>
                  <a:cubicBezTo>
                    <a:pt x="650145" y="441401"/>
                    <a:pt x="649790" y="427217"/>
                    <a:pt x="654755" y="420480"/>
                  </a:cubicBezTo>
                  <a:cubicBezTo>
                    <a:pt x="657148" y="417289"/>
                    <a:pt x="663087" y="416225"/>
                    <a:pt x="666190" y="411438"/>
                  </a:cubicBezTo>
                  <a:cubicBezTo>
                    <a:pt x="673459" y="400357"/>
                    <a:pt x="678778" y="384755"/>
                    <a:pt x="686845" y="373496"/>
                  </a:cubicBezTo>
                  <a:lnTo>
                    <a:pt x="681260" y="366582"/>
                  </a:lnTo>
                  <a:cubicBezTo>
                    <a:pt x="691100" y="369241"/>
                    <a:pt x="693848" y="357185"/>
                    <a:pt x="697217" y="348941"/>
                  </a:cubicBezTo>
                  <a:cubicBezTo>
                    <a:pt x="708918" y="320574"/>
                    <a:pt x="717695" y="286178"/>
                    <a:pt x="716276" y="255506"/>
                  </a:cubicBezTo>
                  <a:lnTo>
                    <a:pt x="710514" y="281834"/>
                  </a:lnTo>
                  <a:lnTo>
                    <a:pt x="710514" y="238042"/>
                  </a:lnTo>
                  <a:cubicBezTo>
                    <a:pt x="710514" y="238042"/>
                    <a:pt x="716276" y="243893"/>
                    <a:pt x="716276" y="243893"/>
                  </a:cubicBezTo>
                  <a:close/>
                  <a:moveTo>
                    <a:pt x="108062" y="351866"/>
                  </a:moveTo>
                  <a:lnTo>
                    <a:pt x="140241" y="193984"/>
                  </a:lnTo>
                  <a:lnTo>
                    <a:pt x="106555" y="293270"/>
                  </a:lnTo>
                  <a:lnTo>
                    <a:pt x="102123" y="329970"/>
                  </a:lnTo>
                  <a:lnTo>
                    <a:pt x="108062" y="351778"/>
                  </a:lnTo>
                  <a:close/>
                  <a:moveTo>
                    <a:pt x="382871" y="199924"/>
                  </a:moveTo>
                  <a:cubicBezTo>
                    <a:pt x="367535" y="200987"/>
                    <a:pt x="357163" y="214373"/>
                    <a:pt x="356542" y="229178"/>
                  </a:cubicBezTo>
                  <a:lnTo>
                    <a:pt x="356542" y="214551"/>
                  </a:lnTo>
                  <a:cubicBezTo>
                    <a:pt x="344043" y="218894"/>
                    <a:pt x="342625" y="229266"/>
                    <a:pt x="338990" y="240879"/>
                  </a:cubicBezTo>
                  <a:cubicBezTo>
                    <a:pt x="332962" y="243184"/>
                    <a:pt x="343245" y="216235"/>
                    <a:pt x="333228" y="226252"/>
                  </a:cubicBezTo>
                  <a:cubicBezTo>
                    <a:pt x="331898" y="227582"/>
                    <a:pt x="330125" y="241234"/>
                    <a:pt x="327555" y="244691"/>
                  </a:cubicBezTo>
                  <a:cubicBezTo>
                    <a:pt x="324718" y="248591"/>
                    <a:pt x="318956" y="247971"/>
                    <a:pt x="315676" y="251074"/>
                  </a:cubicBezTo>
                  <a:cubicBezTo>
                    <a:pt x="306900" y="259406"/>
                    <a:pt x="310534" y="282100"/>
                    <a:pt x="309736" y="293447"/>
                  </a:cubicBezTo>
                  <a:lnTo>
                    <a:pt x="306811" y="275895"/>
                  </a:lnTo>
                  <a:cubicBezTo>
                    <a:pt x="298478" y="274211"/>
                    <a:pt x="301669" y="278732"/>
                    <a:pt x="300783" y="284317"/>
                  </a:cubicBezTo>
                  <a:lnTo>
                    <a:pt x="289613" y="284937"/>
                  </a:lnTo>
                  <a:lnTo>
                    <a:pt x="280482" y="319687"/>
                  </a:lnTo>
                  <a:cubicBezTo>
                    <a:pt x="285801" y="318535"/>
                    <a:pt x="284383" y="311177"/>
                    <a:pt x="289347" y="306656"/>
                  </a:cubicBezTo>
                  <a:cubicBezTo>
                    <a:pt x="292893" y="303376"/>
                    <a:pt x="299010" y="302933"/>
                    <a:pt x="302378" y="299298"/>
                  </a:cubicBezTo>
                  <a:cubicBezTo>
                    <a:pt x="304329" y="298678"/>
                    <a:pt x="304417" y="301692"/>
                    <a:pt x="303797" y="303642"/>
                  </a:cubicBezTo>
                  <a:cubicBezTo>
                    <a:pt x="299099" y="318446"/>
                    <a:pt x="283231" y="338215"/>
                    <a:pt x="277823" y="353994"/>
                  </a:cubicBezTo>
                  <a:lnTo>
                    <a:pt x="283408" y="363568"/>
                  </a:lnTo>
                  <a:cubicBezTo>
                    <a:pt x="285890" y="357628"/>
                    <a:pt x="302556" y="346725"/>
                    <a:pt x="303265" y="345572"/>
                  </a:cubicBezTo>
                  <a:cubicBezTo>
                    <a:pt x="303886" y="344597"/>
                    <a:pt x="302024" y="327665"/>
                    <a:pt x="306811" y="322613"/>
                  </a:cubicBezTo>
                  <a:lnTo>
                    <a:pt x="306811" y="343002"/>
                  </a:lnTo>
                  <a:cubicBezTo>
                    <a:pt x="306811" y="343002"/>
                    <a:pt x="312662" y="331300"/>
                    <a:pt x="312662" y="331300"/>
                  </a:cubicBezTo>
                  <a:lnTo>
                    <a:pt x="321349" y="343002"/>
                  </a:lnTo>
                  <a:lnTo>
                    <a:pt x="322856" y="334137"/>
                  </a:lnTo>
                  <a:lnTo>
                    <a:pt x="330125" y="340076"/>
                  </a:lnTo>
                  <a:lnTo>
                    <a:pt x="333051" y="331300"/>
                  </a:lnTo>
                  <a:cubicBezTo>
                    <a:pt x="331544" y="339722"/>
                    <a:pt x="335444" y="341583"/>
                    <a:pt x="343157" y="343179"/>
                  </a:cubicBezTo>
                  <a:lnTo>
                    <a:pt x="346259" y="337062"/>
                  </a:lnTo>
                  <a:lnTo>
                    <a:pt x="347766" y="345838"/>
                  </a:lnTo>
                  <a:lnTo>
                    <a:pt x="356454" y="337062"/>
                  </a:lnTo>
                  <a:lnTo>
                    <a:pt x="352110" y="348764"/>
                  </a:lnTo>
                  <a:cubicBezTo>
                    <a:pt x="349362" y="355590"/>
                    <a:pt x="355567" y="351778"/>
                    <a:pt x="357695" y="348498"/>
                  </a:cubicBezTo>
                  <a:cubicBezTo>
                    <a:pt x="366737" y="334846"/>
                    <a:pt x="375956" y="314280"/>
                    <a:pt x="382782" y="299032"/>
                  </a:cubicBezTo>
                  <a:lnTo>
                    <a:pt x="369662" y="313659"/>
                  </a:lnTo>
                  <a:lnTo>
                    <a:pt x="368155" y="304883"/>
                  </a:lnTo>
                  <a:lnTo>
                    <a:pt x="360886" y="310734"/>
                  </a:lnTo>
                  <a:cubicBezTo>
                    <a:pt x="358227" y="300451"/>
                    <a:pt x="347146" y="304617"/>
                    <a:pt x="338990" y="307808"/>
                  </a:cubicBezTo>
                  <a:lnTo>
                    <a:pt x="338990" y="299032"/>
                  </a:lnTo>
                  <a:cubicBezTo>
                    <a:pt x="401221" y="308695"/>
                    <a:pt x="399625" y="267651"/>
                    <a:pt x="388633" y="220047"/>
                  </a:cubicBezTo>
                  <a:lnTo>
                    <a:pt x="379946" y="222972"/>
                  </a:lnTo>
                  <a:cubicBezTo>
                    <a:pt x="383669" y="213310"/>
                    <a:pt x="386506" y="210561"/>
                    <a:pt x="382782" y="199569"/>
                  </a:cubicBezTo>
                  <a:close/>
                  <a:moveTo>
                    <a:pt x="344930" y="354880"/>
                  </a:moveTo>
                  <a:cubicBezTo>
                    <a:pt x="327909" y="350803"/>
                    <a:pt x="311598" y="348941"/>
                    <a:pt x="298123" y="362238"/>
                  </a:cubicBezTo>
                  <a:lnTo>
                    <a:pt x="303974" y="365164"/>
                  </a:lnTo>
                  <a:lnTo>
                    <a:pt x="298123" y="384134"/>
                  </a:lnTo>
                  <a:lnTo>
                    <a:pt x="306811" y="375358"/>
                  </a:lnTo>
                  <a:lnTo>
                    <a:pt x="307165" y="386705"/>
                  </a:lnTo>
                  <a:lnTo>
                    <a:pt x="327377" y="391581"/>
                  </a:lnTo>
                  <a:lnTo>
                    <a:pt x="344752" y="354969"/>
                  </a:lnTo>
                  <a:close/>
                  <a:moveTo>
                    <a:pt x="490224" y="409576"/>
                  </a:moveTo>
                  <a:cubicBezTo>
                    <a:pt x="492529" y="403548"/>
                    <a:pt x="492529" y="393708"/>
                    <a:pt x="494036" y="386971"/>
                  </a:cubicBezTo>
                  <a:cubicBezTo>
                    <a:pt x="478611" y="395304"/>
                    <a:pt x="479231" y="418264"/>
                    <a:pt x="473647" y="433777"/>
                  </a:cubicBezTo>
                  <a:cubicBezTo>
                    <a:pt x="483221" y="430320"/>
                    <a:pt x="481891" y="420037"/>
                    <a:pt x="485348" y="412413"/>
                  </a:cubicBezTo>
                  <a:cubicBezTo>
                    <a:pt x="485969" y="410906"/>
                    <a:pt x="489958" y="410640"/>
                    <a:pt x="490312" y="409576"/>
                  </a:cubicBezTo>
                  <a:close/>
                  <a:moveTo>
                    <a:pt x="438453" y="430852"/>
                  </a:moveTo>
                  <a:cubicBezTo>
                    <a:pt x="438808" y="421632"/>
                    <a:pt x="459463" y="404701"/>
                    <a:pt x="450155" y="397254"/>
                  </a:cubicBezTo>
                  <a:cubicBezTo>
                    <a:pt x="444038" y="392290"/>
                    <a:pt x="418685" y="391403"/>
                    <a:pt x="410795" y="392910"/>
                  </a:cubicBezTo>
                  <a:cubicBezTo>
                    <a:pt x="394041" y="396102"/>
                    <a:pt x="386151" y="424115"/>
                    <a:pt x="404856" y="430763"/>
                  </a:cubicBezTo>
                  <a:lnTo>
                    <a:pt x="412125" y="419150"/>
                  </a:lnTo>
                  <a:lnTo>
                    <a:pt x="412125" y="435196"/>
                  </a:lnTo>
                  <a:cubicBezTo>
                    <a:pt x="412125" y="435196"/>
                    <a:pt x="416557" y="430763"/>
                    <a:pt x="416557" y="430763"/>
                  </a:cubicBezTo>
                  <a:lnTo>
                    <a:pt x="418064" y="439628"/>
                  </a:lnTo>
                  <a:lnTo>
                    <a:pt x="423915" y="430852"/>
                  </a:lnTo>
                  <a:lnTo>
                    <a:pt x="426840" y="439628"/>
                  </a:lnTo>
                  <a:cubicBezTo>
                    <a:pt x="433312" y="438032"/>
                    <a:pt x="432602" y="430497"/>
                    <a:pt x="432691" y="425001"/>
                  </a:cubicBezTo>
                  <a:lnTo>
                    <a:pt x="438453" y="430852"/>
                  </a:lnTo>
                  <a:close/>
                  <a:moveTo>
                    <a:pt x="507953" y="422696"/>
                  </a:moveTo>
                  <a:cubicBezTo>
                    <a:pt x="488894" y="425444"/>
                    <a:pt x="461413" y="462233"/>
                    <a:pt x="488008" y="470477"/>
                  </a:cubicBezTo>
                  <a:cubicBezTo>
                    <a:pt x="512652" y="478190"/>
                    <a:pt x="536143" y="459042"/>
                    <a:pt x="540753" y="435018"/>
                  </a:cubicBezTo>
                  <a:cubicBezTo>
                    <a:pt x="540487" y="426331"/>
                    <a:pt x="515843" y="421455"/>
                    <a:pt x="507953" y="422608"/>
                  </a:cubicBezTo>
                  <a:close/>
                  <a:moveTo>
                    <a:pt x="628337" y="430940"/>
                  </a:moveTo>
                  <a:cubicBezTo>
                    <a:pt x="620182" y="430497"/>
                    <a:pt x="603693" y="421721"/>
                    <a:pt x="596956" y="428547"/>
                  </a:cubicBezTo>
                  <a:cubicBezTo>
                    <a:pt x="594651" y="430940"/>
                    <a:pt x="582595" y="463917"/>
                    <a:pt x="584634" y="465868"/>
                  </a:cubicBezTo>
                  <a:lnTo>
                    <a:pt x="595006" y="463208"/>
                  </a:lnTo>
                  <a:cubicBezTo>
                    <a:pt x="606441" y="485725"/>
                    <a:pt x="634454" y="437944"/>
                    <a:pt x="628337" y="430940"/>
                  </a:cubicBezTo>
                  <a:close/>
                  <a:moveTo>
                    <a:pt x="672218" y="813989"/>
                  </a:moveTo>
                  <a:lnTo>
                    <a:pt x="651918" y="808049"/>
                  </a:lnTo>
                  <a:lnTo>
                    <a:pt x="648992" y="843154"/>
                  </a:lnTo>
                  <a:lnTo>
                    <a:pt x="658034" y="841469"/>
                  </a:lnTo>
                  <a:lnTo>
                    <a:pt x="662201" y="813900"/>
                  </a:lnTo>
                  <a:lnTo>
                    <a:pt x="660783" y="843154"/>
                  </a:lnTo>
                  <a:lnTo>
                    <a:pt x="669559" y="843154"/>
                  </a:lnTo>
                  <a:cubicBezTo>
                    <a:pt x="669559" y="843154"/>
                    <a:pt x="672395" y="814077"/>
                    <a:pt x="672395" y="814077"/>
                  </a:cubicBezTo>
                  <a:close/>
                  <a:moveTo>
                    <a:pt x="277646" y="980558"/>
                  </a:moveTo>
                  <a:cubicBezTo>
                    <a:pt x="271440" y="980026"/>
                    <a:pt x="261068" y="982420"/>
                    <a:pt x="256370" y="986232"/>
                  </a:cubicBezTo>
                  <a:cubicBezTo>
                    <a:pt x="248215" y="992880"/>
                    <a:pt x="237222" y="1053604"/>
                    <a:pt x="232967" y="1068852"/>
                  </a:cubicBezTo>
                  <a:cubicBezTo>
                    <a:pt x="208057" y="1158032"/>
                    <a:pt x="180487" y="1247477"/>
                    <a:pt x="141571" y="1331427"/>
                  </a:cubicBezTo>
                  <a:cubicBezTo>
                    <a:pt x="166747" y="1360858"/>
                    <a:pt x="198040" y="1384793"/>
                    <a:pt x="229953" y="1406867"/>
                  </a:cubicBezTo>
                  <a:cubicBezTo>
                    <a:pt x="308761" y="1461208"/>
                    <a:pt x="407870" y="1503847"/>
                    <a:pt x="502723" y="1520070"/>
                  </a:cubicBezTo>
                  <a:cubicBezTo>
                    <a:pt x="534459" y="1525478"/>
                    <a:pt x="567436" y="1531062"/>
                    <a:pt x="599261" y="1522907"/>
                  </a:cubicBezTo>
                  <a:cubicBezTo>
                    <a:pt x="609101" y="1518031"/>
                    <a:pt x="633568" y="1417416"/>
                    <a:pt x="639418" y="1399331"/>
                  </a:cubicBezTo>
                  <a:cubicBezTo>
                    <a:pt x="664063" y="1322562"/>
                    <a:pt x="700940" y="1260509"/>
                    <a:pt x="727180" y="1188881"/>
                  </a:cubicBezTo>
                  <a:cubicBezTo>
                    <a:pt x="736843" y="1162464"/>
                    <a:pt x="733297" y="1156436"/>
                    <a:pt x="711755" y="1138440"/>
                  </a:cubicBezTo>
                  <a:cubicBezTo>
                    <a:pt x="699965" y="1128600"/>
                    <a:pt x="646244" y="1096687"/>
                    <a:pt x="632858" y="1094471"/>
                  </a:cubicBezTo>
                  <a:cubicBezTo>
                    <a:pt x="631174" y="1094205"/>
                    <a:pt x="628071" y="1093673"/>
                    <a:pt x="628515" y="1095978"/>
                  </a:cubicBezTo>
                  <a:cubicBezTo>
                    <a:pt x="645181" y="1111048"/>
                    <a:pt x="714326" y="1138618"/>
                    <a:pt x="720797" y="1158741"/>
                  </a:cubicBezTo>
                  <a:cubicBezTo>
                    <a:pt x="731612" y="1192604"/>
                    <a:pt x="661580" y="1186576"/>
                    <a:pt x="642078" y="1184803"/>
                  </a:cubicBezTo>
                  <a:cubicBezTo>
                    <a:pt x="558217" y="1177445"/>
                    <a:pt x="343600" y="1082592"/>
                    <a:pt x="280571" y="1025857"/>
                  </a:cubicBezTo>
                  <a:cubicBezTo>
                    <a:pt x="272415" y="1018500"/>
                    <a:pt x="255395" y="1004139"/>
                    <a:pt x="261512" y="992171"/>
                  </a:cubicBezTo>
                  <a:cubicBezTo>
                    <a:pt x="266299" y="982863"/>
                    <a:pt x="279330" y="991196"/>
                    <a:pt x="277646" y="980470"/>
                  </a:cubicBezTo>
                  <a:close/>
                  <a:moveTo>
                    <a:pt x="143167" y="1395697"/>
                  </a:moveTo>
                  <a:cubicBezTo>
                    <a:pt x="150170" y="1399863"/>
                    <a:pt x="172243" y="1379120"/>
                    <a:pt x="172332" y="1376726"/>
                  </a:cubicBezTo>
                  <a:cubicBezTo>
                    <a:pt x="172952" y="1362277"/>
                    <a:pt x="139709" y="1393037"/>
                    <a:pt x="143167" y="1395697"/>
                  </a:cubicBezTo>
                  <a:close/>
                  <a:moveTo>
                    <a:pt x="201586" y="1445428"/>
                  </a:moveTo>
                  <a:cubicBezTo>
                    <a:pt x="186161" y="1446404"/>
                    <a:pt x="190239" y="1466438"/>
                    <a:pt x="187047" y="1477519"/>
                  </a:cubicBezTo>
                  <a:lnTo>
                    <a:pt x="198838" y="1458637"/>
                  </a:lnTo>
                  <a:lnTo>
                    <a:pt x="201586" y="1445340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7516ADBC-4714-CCF9-4D61-B8BC1FF529DE}"/>
                </a:ext>
              </a:extLst>
            </p:cNvPr>
            <p:cNvSpPr/>
            <p:nvPr/>
          </p:nvSpPr>
          <p:spPr>
            <a:xfrm>
              <a:off x="9151275" y="11273585"/>
              <a:ext cx="32090" cy="76059"/>
            </a:xfrm>
            <a:custGeom>
              <a:avLst/>
              <a:gdLst>
                <a:gd name="connsiteX0" fmla="*/ 0 w 32090"/>
                <a:gd name="connsiteY0" fmla="*/ 75971 h 76059"/>
                <a:gd name="connsiteX1" fmla="*/ 16843 w 32090"/>
                <a:gd name="connsiteY1" fmla="*/ 38739 h 76059"/>
                <a:gd name="connsiteX2" fmla="*/ 32091 w 32090"/>
                <a:gd name="connsiteY2" fmla="*/ 0 h 76059"/>
                <a:gd name="connsiteX3" fmla="*/ 0 w 32090"/>
                <a:gd name="connsiteY3" fmla="*/ 76060 h 76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090" h="76059">
                  <a:moveTo>
                    <a:pt x="0" y="75971"/>
                  </a:moveTo>
                  <a:cubicBezTo>
                    <a:pt x="3280" y="62674"/>
                    <a:pt x="11790" y="51416"/>
                    <a:pt x="16843" y="38739"/>
                  </a:cubicBezTo>
                  <a:cubicBezTo>
                    <a:pt x="21896" y="26062"/>
                    <a:pt x="22339" y="8865"/>
                    <a:pt x="32091" y="0"/>
                  </a:cubicBezTo>
                  <a:cubicBezTo>
                    <a:pt x="28279" y="25796"/>
                    <a:pt x="20300" y="58242"/>
                    <a:pt x="0" y="76060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FC2E2094-B319-A206-0C7A-636A6F995609}"/>
                </a:ext>
              </a:extLst>
            </p:cNvPr>
            <p:cNvSpPr/>
            <p:nvPr/>
          </p:nvSpPr>
          <p:spPr>
            <a:xfrm>
              <a:off x="9420037" y="11255944"/>
              <a:ext cx="9894" cy="73046"/>
            </a:xfrm>
            <a:custGeom>
              <a:avLst/>
              <a:gdLst>
                <a:gd name="connsiteX0" fmla="*/ 6047 w 9894"/>
                <a:gd name="connsiteY0" fmla="*/ 0 h 73046"/>
                <a:gd name="connsiteX1" fmla="*/ 6047 w 9894"/>
                <a:gd name="connsiteY1" fmla="*/ 48225 h 73046"/>
                <a:gd name="connsiteX2" fmla="*/ 8972 w 9894"/>
                <a:gd name="connsiteY2" fmla="*/ 73046 h 73046"/>
                <a:gd name="connsiteX3" fmla="*/ 6135 w 9894"/>
                <a:gd name="connsiteY3" fmla="*/ 73046 h 73046"/>
                <a:gd name="connsiteX4" fmla="*/ 3210 w 9894"/>
                <a:gd name="connsiteY4" fmla="*/ 57001 h 73046"/>
                <a:gd name="connsiteX5" fmla="*/ 3210 w 9894"/>
                <a:gd name="connsiteY5" fmla="*/ 4344 h 73046"/>
                <a:gd name="connsiteX6" fmla="*/ 285 w 9894"/>
                <a:gd name="connsiteY6" fmla="*/ 0 h 73046"/>
                <a:gd name="connsiteX7" fmla="*/ 6135 w 9894"/>
                <a:gd name="connsiteY7" fmla="*/ 0 h 73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94" h="73046">
                  <a:moveTo>
                    <a:pt x="6047" y="0"/>
                  </a:moveTo>
                  <a:lnTo>
                    <a:pt x="6047" y="48225"/>
                  </a:lnTo>
                  <a:cubicBezTo>
                    <a:pt x="6047" y="52834"/>
                    <a:pt x="12163" y="65245"/>
                    <a:pt x="8972" y="73046"/>
                  </a:cubicBezTo>
                  <a:lnTo>
                    <a:pt x="6135" y="73046"/>
                  </a:lnTo>
                  <a:cubicBezTo>
                    <a:pt x="8618" y="67550"/>
                    <a:pt x="3210" y="59571"/>
                    <a:pt x="3210" y="57001"/>
                  </a:cubicBezTo>
                  <a:lnTo>
                    <a:pt x="3210" y="4344"/>
                  </a:lnTo>
                  <a:cubicBezTo>
                    <a:pt x="3210" y="3723"/>
                    <a:pt x="-1134" y="1152"/>
                    <a:pt x="285" y="0"/>
                  </a:cubicBezTo>
                  <a:lnTo>
                    <a:pt x="6135" y="0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017BDA17-BD40-3D0E-F379-E2D49BF27E66}"/>
                </a:ext>
              </a:extLst>
            </p:cNvPr>
            <p:cNvSpPr/>
            <p:nvPr/>
          </p:nvSpPr>
          <p:spPr>
            <a:xfrm>
              <a:off x="9154112" y="10466533"/>
              <a:ext cx="8862" cy="125702"/>
            </a:xfrm>
            <a:custGeom>
              <a:avLst/>
              <a:gdLst>
                <a:gd name="connsiteX0" fmla="*/ 2925 w 8862"/>
                <a:gd name="connsiteY0" fmla="*/ 125703 h 125702"/>
                <a:gd name="connsiteX1" fmla="*/ 355 w 8862"/>
                <a:gd name="connsiteY1" fmla="*/ 115863 h 125702"/>
                <a:gd name="connsiteX2" fmla="*/ 0 w 8862"/>
                <a:gd name="connsiteY2" fmla="*/ 0 h 125702"/>
                <a:gd name="connsiteX3" fmla="*/ 5851 w 8862"/>
                <a:gd name="connsiteY3" fmla="*/ 10195 h 125702"/>
                <a:gd name="connsiteX4" fmla="*/ 2837 w 8862"/>
                <a:gd name="connsiteY4" fmla="*/ 125703 h 125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62" h="125702">
                  <a:moveTo>
                    <a:pt x="2925" y="125703"/>
                  </a:moveTo>
                  <a:lnTo>
                    <a:pt x="355" y="115863"/>
                  </a:lnTo>
                  <a:cubicBezTo>
                    <a:pt x="6649" y="77390"/>
                    <a:pt x="5230" y="38562"/>
                    <a:pt x="0" y="0"/>
                  </a:cubicBezTo>
                  <a:cubicBezTo>
                    <a:pt x="5496" y="1152"/>
                    <a:pt x="5319" y="5762"/>
                    <a:pt x="5851" y="10195"/>
                  </a:cubicBezTo>
                  <a:cubicBezTo>
                    <a:pt x="11081" y="48668"/>
                    <a:pt x="9131" y="87584"/>
                    <a:pt x="2837" y="125703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2AD9D220-8762-8BAD-E39F-A014C3857BCF}"/>
                </a:ext>
              </a:extLst>
            </p:cNvPr>
            <p:cNvSpPr/>
            <p:nvPr/>
          </p:nvSpPr>
          <p:spPr>
            <a:xfrm>
              <a:off x="9350024" y="10362206"/>
              <a:ext cx="46806" cy="101773"/>
            </a:xfrm>
            <a:custGeom>
              <a:avLst/>
              <a:gdLst>
                <a:gd name="connsiteX0" fmla="*/ 46806 w 46806"/>
                <a:gd name="connsiteY0" fmla="*/ 2028 h 101773"/>
                <a:gd name="connsiteX1" fmla="*/ 20566 w 46806"/>
                <a:gd name="connsiteY1" fmla="*/ 85445 h 101773"/>
                <a:gd name="connsiteX2" fmla="*/ 0 w 46806"/>
                <a:gd name="connsiteY2" fmla="*/ 101402 h 101773"/>
                <a:gd name="connsiteX3" fmla="*/ 40246 w 46806"/>
                <a:gd name="connsiteY3" fmla="*/ 37841 h 101773"/>
                <a:gd name="connsiteX4" fmla="*/ 40955 w 46806"/>
                <a:gd name="connsiteY4" fmla="*/ 6283 h 101773"/>
                <a:gd name="connsiteX5" fmla="*/ 46806 w 46806"/>
                <a:gd name="connsiteY5" fmla="*/ 1939 h 101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806" h="101773">
                  <a:moveTo>
                    <a:pt x="46806" y="2028"/>
                  </a:moveTo>
                  <a:cubicBezTo>
                    <a:pt x="46718" y="32345"/>
                    <a:pt x="40512" y="62042"/>
                    <a:pt x="20566" y="85445"/>
                  </a:cubicBezTo>
                  <a:cubicBezTo>
                    <a:pt x="18262" y="88193"/>
                    <a:pt x="3191" y="104416"/>
                    <a:pt x="0" y="101402"/>
                  </a:cubicBezTo>
                  <a:cubicBezTo>
                    <a:pt x="16754" y="83495"/>
                    <a:pt x="35902" y="63372"/>
                    <a:pt x="40246" y="37841"/>
                  </a:cubicBezTo>
                  <a:cubicBezTo>
                    <a:pt x="42019" y="27204"/>
                    <a:pt x="39626" y="16300"/>
                    <a:pt x="40955" y="6283"/>
                  </a:cubicBezTo>
                  <a:cubicBezTo>
                    <a:pt x="41487" y="2028"/>
                    <a:pt x="43172" y="-2759"/>
                    <a:pt x="46806" y="1939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5439B96F-F895-EA6A-39E6-48CE4FC9088E}"/>
                </a:ext>
              </a:extLst>
            </p:cNvPr>
            <p:cNvSpPr/>
            <p:nvPr/>
          </p:nvSpPr>
          <p:spPr>
            <a:xfrm>
              <a:off x="9385052" y="10989822"/>
              <a:ext cx="108332" cy="89048"/>
            </a:xfrm>
            <a:custGeom>
              <a:avLst/>
              <a:gdLst>
                <a:gd name="connsiteX0" fmla="*/ 108228 w 108332"/>
                <a:gd name="connsiteY0" fmla="*/ 11790 h 89048"/>
                <a:gd name="connsiteX1" fmla="*/ 79063 w 108332"/>
                <a:gd name="connsiteY1" fmla="*/ 14716 h 89048"/>
                <a:gd name="connsiteX2" fmla="*/ 97945 w 108332"/>
                <a:gd name="connsiteY2" fmla="*/ 23580 h 89048"/>
                <a:gd name="connsiteX3" fmla="*/ 102377 w 108332"/>
                <a:gd name="connsiteY3" fmla="*/ 29254 h 89048"/>
                <a:gd name="connsiteX4" fmla="*/ 93512 w 108332"/>
                <a:gd name="connsiteY4" fmla="*/ 30761 h 89048"/>
                <a:gd name="connsiteX5" fmla="*/ 39880 w 108332"/>
                <a:gd name="connsiteY5" fmla="*/ 84393 h 89048"/>
                <a:gd name="connsiteX6" fmla="*/ 21973 w 108332"/>
                <a:gd name="connsiteY6" fmla="*/ 52657 h 89048"/>
                <a:gd name="connsiteX7" fmla="*/ 432 w 108332"/>
                <a:gd name="connsiteY7" fmla="*/ 39005 h 89048"/>
                <a:gd name="connsiteX8" fmla="*/ 35093 w 108332"/>
                <a:gd name="connsiteY8" fmla="*/ 24821 h 89048"/>
                <a:gd name="connsiteX9" fmla="*/ 11690 w 108332"/>
                <a:gd name="connsiteY9" fmla="*/ 14627 h 89048"/>
                <a:gd name="connsiteX10" fmla="*/ 58408 w 108332"/>
                <a:gd name="connsiteY10" fmla="*/ 11613 h 89048"/>
                <a:gd name="connsiteX11" fmla="*/ 17541 w 108332"/>
                <a:gd name="connsiteY11" fmla="*/ 0 h 89048"/>
                <a:gd name="connsiteX12" fmla="*/ 108139 w 108332"/>
                <a:gd name="connsiteY12" fmla="*/ 11702 h 89048"/>
                <a:gd name="connsiteX13" fmla="*/ 57876 w 108332"/>
                <a:gd name="connsiteY13" fmla="*/ 21098 h 89048"/>
                <a:gd name="connsiteX14" fmla="*/ 71350 w 108332"/>
                <a:gd name="connsiteY14" fmla="*/ 75705 h 89048"/>
                <a:gd name="connsiteX15" fmla="*/ 57876 w 108332"/>
                <a:gd name="connsiteY15" fmla="*/ 21098 h 89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8332" h="89048">
                  <a:moveTo>
                    <a:pt x="108228" y="11790"/>
                  </a:moveTo>
                  <a:cubicBezTo>
                    <a:pt x="110089" y="24378"/>
                    <a:pt x="86598" y="10372"/>
                    <a:pt x="79063" y="14716"/>
                  </a:cubicBezTo>
                  <a:cubicBezTo>
                    <a:pt x="81456" y="22073"/>
                    <a:pt x="92360" y="22251"/>
                    <a:pt x="97945" y="23580"/>
                  </a:cubicBezTo>
                  <a:cubicBezTo>
                    <a:pt x="102200" y="24644"/>
                    <a:pt x="103264" y="21187"/>
                    <a:pt x="102377" y="29254"/>
                  </a:cubicBezTo>
                  <a:lnTo>
                    <a:pt x="93512" y="30761"/>
                  </a:lnTo>
                  <a:cubicBezTo>
                    <a:pt x="109292" y="65954"/>
                    <a:pt x="74630" y="102123"/>
                    <a:pt x="39880" y="84393"/>
                  </a:cubicBezTo>
                  <a:cubicBezTo>
                    <a:pt x="22948" y="75794"/>
                    <a:pt x="27647" y="60458"/>
                    <a:pt x="21973" y="52657"/>
                  </a:cubicBezTo>
                  <a:cubicBezTo>
                    <a:pt x="18605" y="48047"/>
                    <a:pt x="2825" y="48136"/>
                    <a:pt x="432" y="39005"/>
                  </a:cubicBezTo>
                  <a:cubicBezTo>
                    <a:pt x="-4267" y="21364"/>
                    <a:pt x="30838" y="35105"/>
                    <a:pt x="35093" y="24821"/>
                  </a:cubicBezTo>
                  <a:lnTo>
                    <a:pt x="11690" y="14627"/>
                  </a:lnTo>
                  <a:cubicBezTo>
                    <a:pt x="31370" y="19325"/>
                    <a:pt x="39614" y="20123"/>
                    <a:pt x="58408" y="11613"/>
                  </a:cubicBezTo>
                  <a:lnTo>
                    <a:pt x="17541" y="0"/>
                  </a:lnTo>
                  <a:lnTo>
                    <a:pt x="108139" y="11702"/>
                  </a:lnTo>
                  <a:close/>
                  <a:moveTo>
                    <a:pt x="57876" y="21098"/>
                  </a:moveTo>
                  <a:cubicBezTo>
                    <a:pt x="19402" y="26683"/>
                    <a:pt x="30838" y="96715"/>
                    <a:pt x="71350" y="75705"/>
                  </a:cubicBezTo>
                  <a:cubicBezTo>
                    <a:pt x="99540" y="61078"/>
                    <a:pt x="89612" y="16489"/>
                    <a:pt x="57876" y="21098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C043DEC7-870A-8BBD-7569-E1564518A094}"/>
                </a:ext>
              </a:extLst>
            </p:cNvPr>
            <p:cNvSpPr/>
            <p:nvPr/>
          </p:nvSpPr>
          <p:spPr>
            <a:xfrm>
              <a:off x="8992839" y="11051255"/>
              <a:ext cx="193463" cy="123109"/>
            </a:xfrm>
            <a:custGeom>
              <a:avLst/>
              <a:gdLst>
                <a:gd name="connsiteX0" fmla="*/ 193453 w 193463"/>
                <a:gd name="connsiteY0" fmla="*/ 119941 h 123109"/>
                <a:gd name="connsiteX1" fmla="*/ 182638 w 193463"/>
                <a:gd name="connsiteY1" fmla="*/ 120561 h 123109"/>
                <a:gd name="connsiteX2" fmla="*/ 10838 w 193463"/>
                <a:gd name="connsiteY2" fmla="*/ 14538 h 123109"/>
                <a:gd name="connsiteX3" fmla="*/ 554 w 193463"/>
                <a:gd name="connsiteY3" fmla="*/ 0 h 123109"/>
                <a:gd name="connsiteX4" fmla="*/ 193453 w 193463"/>
                <a:gd name="connsiteY4" fmla="*/ 119941 h 1231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463" h="123109">
                  <a:moveTo>
                    <a:pt x="193453" y="119941"/>
                  </a:moveTo>
                  <a:cubicBezTo>
                    <a:pt x="193807" y="126058"/>
                    <a:pt x="185297" y="121625"/>
                    <a:pt x="182638" y="120561"/>
                  </a:cubicBezTo>
                  <a:cubicBezTo>
                    <a:pt x="133172" y="100527"/>
                    <a:pt x="49488" y="51061"/>
                    <a:pt x="10838" y="14538"/>
                  </a:cubicBezTo>
                  <a:cubicBezTo>
                    <a:pt x="8267" y="12145"/>
                    <a:pt x="-2548" y="3369"/>
                    <a:pt x="554" y="0"/>
                  </a:cubicBezTo>
                  <a:cubicBezTo>
                    <a:pt x="57644" y="50529"/>
                    <a:pt x="124662" y="87761"/>
                    <a:pt x="193453" y="119941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0D68B5C1-69CB-4E62-1EBA-A2F4FE59F649}"/>
                </a:ext>
              </a:extLst>
            </p:cNvPr>
            <p:cNvSpPr/>
            <p:nvPr/>
          </p:nvSpPr>
          <p:spPr>
            <a:xfrm>
              <a:off x="9022148" y="10761908"/>
              <a:ext cx="70619" cy="213434"/>
            </a:xfrm>
            <a:custGeom>
              <a:avLst/>
              <a:gdLst>
                <a:gd name="connsiteX0" fmla="*/ 3336 w 70619"/>
                <a:gd name="connsiteY0" fmla="*/ 213376 h 213434"/>
                <a:gd name="connsiteX1" fmla="*/ 1119 w 70619"/>
                <a:gd name="connsiteY1" fmla="*/ 203802 h 213434"/>
                <a:gd name="connsiteX2" fmla="*/ 63971 w 70619"/>
                <a:gd name="connsiteY2" fmla="*/ 9397 h 213434"/>
                <a:gd name="connsiteX3" fmla="*/ 70619 w 70619"/>
                <a:gd name="connsiteY3" fmla="*/ 0 h 213434"/>
                <a:gd name="connsiteX4" fmla="*/ 3336 w 70619"/>
                <a:gd name="connsiteY4" fmla="*/ 213376 h 213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0619" h="213434">
                  <a:moveTo>
                    <a:pt x="3336" y="213376"/>
                  </a:moveTo>
                  <a:cubicBezTo>
                    <a:pt x="-1806" y="214174"/>
                    <a:pt x="321" y="206639"/>
                    <a:pt x="1119" y="203802"/>
                  </a:cubicBezTo>
                  <a:cubicBezTo>
                    <a:pt x="18760" y="138468"/>
                    <a:pt x="47039" y="75085"/>
                    <a:pt x="63971" y="9397"/>
                  </a:cubicBezTo>
                  <a:lnTo>
                    <a:pt x="70619" y="0"/>
                  </a:lnTo>
                  <a:lnTo>
                    <a:pt x="3336" y="213376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4A402683-126E-8715-EB4F-E9E770AD0043}"/>
                </a:ext>
              </a:extLst>
            </p:cNvPr>
            <p:cNvSpPr/>
            <p:nvPr/>
          </p:nvSpPr>
          <p:spPr>
            <a:xfrm>
              <a:off x="9095782" y="10750118"/>
              <a:ext cx="181285" cy="114001"/>
            </a:xfrm>
            <a:custGeom>
              <a:avLst/>
              <a:gdLst>
                <a:gd name="connsiteX0" fmla="*/ 181197 w 181285"/>
                <a:gd name="connsiteY0" fmla="*/ 114001 h 114001"/>
                <a:gd name="connsiteX1" fmla="*/ 20389 w 181285"/>
                <a:gd name="connsiteY1" fmla="*/ 24910 h 114001"/>
                <a:gd name="connsiteX2" fmla="*/ 0 w 181285"/>
                <a:gd name="connsiteY2" fmla="*/ 0 h 114001"/>
                <a:gd name="connsiteX3" fmla="*/ 82088 w 181285"/>
                <a:gd name="connsiteY3" fmla="*/ 62585 h 114001"/>
                <a:gd name="connsiteX4" fmla="*/ 181285 w 181285"/>
                <a:gd name="connsiteY4" fmla="*/ 114001 h 114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285" h="114001">
                  <a:moveTo>
                    <a:pt x="181197" y="114001"/>
                  </a:moveTo>
                  <a:cubicBezTo>
                    <a:pt x="127121" y="93701"/>
                    <a:pt x="63738" y="63561"/>
                    <a:pt x="20389" y="24910"/>
                  </a:cubicBezTo>
                  <a:cubicBezTo>
                    <a:pt x="13474" y="18793"/>
                    <a:pt x="2039" y="9042"/>
                    <a:pt x="0" y="0"/>
                  </a:cubicBezTo>
                  <a:cubicBezTo>
                    <a:pt x="24378" y="24733"/>
                    <a:pt x="53012" y="43881"/>
                    <a:pt x="82088" y="62585"/>
                  </a:cubicBezTo>
                  <a:lnTo>
                    <a:pt x="181285" y="114001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9824E3C8-760E-535D-0D00-49E6312E8BBA}"/>
                </a:ext>
              </a:extLst>
            </p:cNvPr>
            <p:cNvSpPr/>
            <p:nvPr/>
          </p:nvSpPr>
          <p:spPr>
            <a:xfrm>
              <a:off x="9244799" y="11197613"/>
              <a:ext cx="180354" cy="35613"/>
            </a:xfrm>
            <a:custGeom>
              <a:avLst/>
              <a:gdLst>
                <a:gd name="connsiteX0" fmla="*/ 178360 w 180354"/>
                <a:gd name="connsiteY0" fmla="*/ 29165 h 35613"/>
                <a:gd name="connsiteX1" fmla="*/ 174016 w 180354"/>
                <a:gd name="connsiteY1" fmla="*/ 35016 h 35613"/>
                <a:gd name="connsiteX2" fmla="*/ 118788 w 180354"/>
                <a:gd name="connsiteY2" fmla="*/ 31736 h 35613"/>
                <a:gd name="connsiteX3" fmla="*/ 43260 w 180354"/>
                <a:gd name="connsiteY3" fmla="*/ 16666 h 35613"/>
                <a:gd name="connsiteX4" fmla="*/ 0 w 180354"/>
                <a:gd name="connsiteY4" fmla="*/ 0 h 35613"/>
                <a:gd name="connsiteX5" fmla="*/ 178360 w 180354"/>
                <a:gd name="connsiteY5" fmla="*/ 29254 h 35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354" h="35613">
                  <a:moveTo>
                    <a:pt x="178360" y="29165"/>
                  </a:moveTo>
                  <a:cubicBezTo>
                    <a:pt x="183147" y="32800"/>
                    <a:pt x="178360" y="34484"/>
                    <a:pt x="174016" y="35016"/>
                  </a:cubicBezTo>
                  <a:cubicBezTo>
                    <a:pt x="158769" y="36966"/>
                    <a:pt x="134568" y="33686"/>
                    <a:pt x="118788" y="31736"/>
                  </a:cubicBezTo>
                  <a:cubicBezTo>
                    <a:pt x="94410" y="28722"/>
                    <a:pt x="67018" y="22960"/>
                    <a:pt x="43260" y="16666"/>
                  </a:cubicBezTo>
                  <a:cubicBezTo>
                    <a:pt x="29608" y="13031"/>
                    <a:pt x="10017" y="9485"/>
                    <a:pt x="0" y="0"/>
                  </a:cubicBezTo>
                  <a:cubicBezTo>
                    <a:pt x="58242" y="15425"/>
                    <a:pt x="117104" y="32356"/>
                    <a:pt x="178360" y="29254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BC5DD189-030D-7AEE-5D8D-0770A944610D}"/>
                </a:ext>
              </a:extLst>
            </p:cNvPr>
            <p:cNvSpPr/>
            <p:nvPr/>
          </p:nvSpPr>
          <p:spPr>
            <a:xfrm>
              <a:off x="9422713" y="10925553"/>
              <a:ext cx="107655" cy="20850"/>
            </a:xfrm>
            <a:custGeom>
              <a:avLst/>
              <a:gdLst>
                <a:gd name="connsiteX0" fmla="*/ 105671 w 107655"/>
                <a:gd name="connsiteY0" fmla="*/ 14627 h 20850"/>
                <a:gd name="connsiteX1" fmla="*/ 101327 w 107655"/>
                <a:gd name="connsiteY1" fmla="*/ 20478 h 20850"/>
                <a:gd name="connsiteX2" fmla="*/ 6208 w 107655"/>
                <a:gd name="connsiteY2" fmla="*/ 7180 h 20850"/>
                <a:gd name="connsiteX3" fmla="*/ 357 w 107655"/>
                <a:gd name="connsiteY3" fmla="*/ 0 h 20850"/>
                <a:gd name="connsiteX4" fmla="*/ 105582 w 107655"/>
                <a:gd name="connsiteY4" fmla="*/ 14627 h 2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655" h="20850">
                  <a:moveTo>
                    <a:pt x="105671" y="14627"/>
                  </a:moveTo>
                  <a:cubicBezTo>
                    <a:pt x="110546" y="18350"/>
                    <a:pt x="105405" y="19946"/>
                    <a:pt x="101327" y="20478"/>
                  </a:cubicBezTo>
                  <a:cubicBezTo>
                    <a:pt x="83775" y="22783"/>
                    <a:pt x="23051" y="13918"/>
                    <a:pt x="6208" y="7180"/>
                  </a:cubicBezTo>
                  <a:cubicBezTo>
                    <a:pt x="1509" y="5319"/>
                    <a:pt x="-973" y="7446"/>
                    <a:pt x="357" y="0"/>
                  </a:cubicBezTo>
                  <a:cubicBezTo>
                    <a:pt x="34220" y="11081"/>
                    <a:pt x="69857" y="16577"/>
                    <a:pt x="105582" y="14627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CB6A70EE-81F1-DABF-5DD8-139AF7D6D6FC}"/>
                </a:ext>
              </a:extLst>
            </p:cNvPr>
            <p:cNvSpPr/>
            <p:nvPr/>
          </p:nvSpPr>
          <p:spPr>
            <a:xfrm>
              <a:off x="9424666" y="10913682"/>
              <a:ext cx="103806" cy="14796"/>
            </a:xfrm>
            <a:custGeom>
              <a:avLst/>
              <a:gdLst>
                <a:gd name="connsiteX0" fmla="*/ 103718 w 103806"/>
                <a:gd name="connsiteY0" fmla="*/ 14796 h 14796"/>
                <a:gd name="connsiteX1" fmla="*/ 61344 w 103806"/>
                <a:gd name="connsiteY1" fmla="*/ 14796 h 14796"/>
                <a:gd name="connsiteX2" fmla="*/ 5408 w 103806"/>
                <a:gd name="connsiteY2" fmla="*/ 3449 h 14796"/>
                <a:gd name="connsiteX3" fmla="*/ 5851 w 103806"/>
                <a:gd name="connsiteY3" fmla="*/ 81 h 14796"/>
                <a:gd name="connsiteX4" fmla="*/ 58508 w 103806"/>
                <a:gd name="connsiteY4" fmla="*/ 8857 h 14796"/>
                <a:gd name="connsiteX5" fmla="*/ 103807 w 103806"/>
                <a:gd name="connsiteY5" fmla="*/ 14708 h 1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806" h="14796">
                  <a:moveTo>
                    <a:pt x="103718" y="14796"/>
                  </a:moveTo>
                  <a:lnTo>
                    <a:pt x="61344" y="14796"/>
                  </a:lnTo>
                  <a:cubicBezTo>
                    <a:pt x="42994" y="9566"/>
                    <a:pt x="23758" y="9034"/>
                    <a:pt x="5408" y="3449"/>
                  </a:cubicBezTo>
                  <a:cubicBezTo>
                    <a:pt x="-2305" y="1056"/>
                    <a:pt x="-1418" y="-362"/>
                    <a:pt x="5851" y="81"/>
                  </a:cubicBezTo>
                  <a:cubicBezTo>
                    <a:pt x="22517" y="1056"/>
                    <a:pt x="41310" y="7261"/>
                    <a:pt x="58508" y="8857"/>
                  </a:cubicBezTo>
                  <a:cubicBezTo>
                    <a:pt x="72425" y="10187"/>
                    <a:pt x="94676" y="3715"/>
                    <a:pt x="103807" y="14708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EAC66403-9EAE-F153-AB0A-B865757C8791}"/>
                </a:ext>
              </a:extLst>
            </p:cNvPr>
            <p:cNvSpPr/>
            <p:nvPr/>
          </p:nvSpPr>
          <p:spPr>
            <a:xfrm>
              <a:off x="9334141" y="11203132"/>
              <a:ext cx="95181" cy="11856"/>
            </a:xfrm>
            <a:custGeom>
              <a:avLst/>
              <a:gdLst>
                <a:gd name="connsiteX0" fmla="*/ 52495 w 95181"/>
                <a:gd name="connsiteY0" fmla="*/ 11856 h 11856"/>
                <a:gd name="connsiteX1" fmla="*/ 5246 w 95181"/>
                <a:gd name="connsiteY1" fmla="*/ 3523 h 11856"/>
                <a:gd name="connsiteX2" fmla="*/ 5778 w 95181"/>
                <a:gd name="connsiteY2" fmla="*/ 66 h 11856"/>
                <a:gd name="connsiteX3" fmla="*/ 46733 w 95181"/>
                <a:gd name="connsiteY3" fmla="*/ 6005 h 11856"/>
                <a:gd name="connsiteX4" fmla="*/ 90614 w 95181"/>
                <a:gd name="connsiteY4" fmla="*/ 6005 h 11856"/>
                <a:gd name="connsiteX5" fmla="*/ 94957 w 95181"/>
                <a:gd name="connsiteY5" fmla="*/ 11856 h 11856"/>
                <a:gd name="connsiteX6" fmla="*/ 52584 w 95181"/>
                <a:gd name="connsiteY6" fmla="*/ 11856 h 11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181" h="11856">
                  <a:moveTo>
                    <a:pt x="52495" y="11856"/>
                  </a:moveTo>
                  <a:cubicBezTo>
                    <a:pt x="37248" y="7069"/>
                    <a:pt x="20759" y="7601"/>
                    <a:pt x="5246" y="3523"/>
                  </a:cubicBezTo>
                  <a:cubicBezTo>
                    <a:pt x="-2555" y="1484"/>
                    <a:pt x="-1048" y="-377"/>
                    <a:pt x="5778" y="66"/>
                  </a:cubicBezTo>
                  <a:cubicBezTo>
                    <a:pt x="18897" y="1041"/>
                    <a:pt x="33702" y="5030"/>
                    <a:pt x="46733" y="6005"/>
                  </a:cubicBezTo>
                  <a:cubicBezTo>
                    <a:pt x="60828" y="7069"/>
                    <a:pt x="77139" y="4321"/>
                    <a:pt x="90614" y="6005"/>
                  </a:cubicBezTo>
                  <a:cubicBezTo>
                    <a:pt x="95933" y="6715"/>
                    <a:pt x="95312" y="5030"/>
                    <a:pt x="94957" y="11856"/>
                  </a:cubicBezTo>
                  <a:lnTo>
                    <a:pt x="52584" y="11856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F6A55F51-FDCB-87D9-D4A7-A61338B9DB5E}"/>
                </a:ext>
              </a:extLst>
            </p:cNvPr>
            <p:cNvSpPr/>
            <p:nvPr/>
          </p:nvSpPr>
          <p:spPr>
            <a:xfrm>
              <a:off x="9417308" y="10943194"/>
              <a:ext cx="99643" cy="20485"/>
            </a:xfrm>
            <a:custGeom>
              <a:avLst/>
              <a:gdLst>
                <a:gd name="connsiteX0" fmla="*/ 99374 w 99643"/>
                <a:gd name="connsiteY0" fmla="*/ 14538 h 20485"/>
                <a:gd name="connsiteX1" fmla="*/ 94942 w 99643"/>
                <a:gd name="connsiteY1" fmla="*/ 20478 h 20485"/>
                <a:gd name="connsiteX2" fmla="*/ 60281 w 99643"/>
                <a:gd name="connsiteY2" fmla="*/ 17109 h 20485"/>
                <a:gd name="connsiteX3" fmla="*/ 14627 w 99643"/>
                <a:gd name="connsiteY3" fmla="*/ 7269 h 20485"/>
                <a:gd name="connsiteX4" fmla="*/ 0 w 99643"/>
                <a:gd name="connsiteY4" fmla="*/ 0 h 20485"/>
                <a:gd name="connsiteX5" fmla="*/ 99374 w 99643"/>
                <a:gd name="connsiteY5" fmla="*/ 14627 h 20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9643" h="20485">
                  <a:moveTo>
                    <a:pt x="99374" y="14538"/>
                  </a:moveTo>
                  <a:cubicBezTo>
                    <a:pt x="99640" y="20034"/>
                    <a:pt x="100793" y="20566"/>
                    <a:pt x="94942" y="20478"/>
                  </a:cubicBezTo>
                  <a:cubicBezTo>
                    <a:pt x="86343" y="20478"/>
                    <a:pt x="69323" y="18261"/>
                    <a:pt x="60281" y="17109"/>
                  </a:cubicBezTo>
                  <a:cubicBezTo>
                    <a:pt x="45742" y="15159"/>
                    <a:pt x="28633" y="11613"/>
                    <a:pt x="14627" y="7269"/>
                  </a:cubicBezTo>
                  <a:cubicBezTo>
                    <a:pt x="10638" y="6028"/>
                    <a:pt x="621" y="4698"/>
                    <a:pt x="0" y="0"/>
                  </a:cubicBezTo>
                  <a:cubicBezTo>
                    <a:pt x="32711" y="6737"/>
                    <a:pt x="65511" y="16577"/>
                    <a:pt x="99374" y="14627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2E58FD5E-D47D-69BB-95B7-D2F8B24D21B3}"/>
                </a:ext>
              </a:extLst>
            </p:cNvPr>
            <p:cNvSpPr/>
            <p:nvPr/>
          </p:nvSpPr>
          <p:spPr>
            <a:xfrm>
              <a:off x="9414326" y="10960657"/>
              <a:ext cx="96505" cy="16764"/>
            </a:xfrm>
            <a:custGeom>
              <a:avLst/>
              <a:gdLst>
                <a:gd name="connsiteX0" fmla="*/ 96506 w 96505"/>
                <a:gd name="connsiteY0" fmla="*/ 11701 h 16764"/>
                <a:gd name="connsiteX1" fmla="*/ 60337 w 96505"/>
                <a:gd name="connsiteY1" fmla="*/ 14184 h 16764"/>
                <a:gd name="connsiteX2" fmla="*/ 8833 w 96505"/>
                <a:gd name="connsiteY2" fmla="*/ 4255 h 16764"/>
                <a:gd name="connsiteX3" fmla="*/ 57 w 96505"/>
                <a:gd name="connsiteY3" fmla="*/ 0 h 16764"/>
                <a:gd name="connsiteX4" fmla="*/ 96506 w 96505"/>
                <a:gd name="connsiteY4" fmla="*/ 11701 h 16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6505" h="16764">
                  <a:moveTo>
                    <a:pt x="96506" y="11701"/>
                  </a:moveTo>
                  <a:cubicBezTo>
                    <a:pt x="92251" y="20566"/>
                    <a:pt x="69734" y="15336"/>
                    <a:pt x="60337" y="14184"/>
                  </a:cubicBezTo>
                  <a:cubicBezTo>
                    <a:pt x="44381" y="12233"/>
                    <a:pt x="24435" y="8244"/>
                    <a:pt x="8833" y="4255"/>
                  </a:cubicBezTo>
                  <a:cubicBezTo>
                    <a:pt x="5464" y="3369"/>
                    <a:pt x="-652" y="4432"/>
                    <a:pt x="57" y="0"/>
                  </a:cubicBezTo>
                  <a:lnTo>
                    <a:pt x="96506" y="11701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8761444A-37EF-8836-9F35-B4492CFFA7DB}"/>
                </a:ext>
              </a:extLst>
            </p:cNvPr>
            <p:cNvSpPr/>
            <p:nvPr/>
          </p:nvSpPr>
          <p:spPr>
            <a:xfrm>
              <a:off x="9411397" y="10975284"/>
              <a:ext cx="91004" cy="18159"/>
            </a:xfrm>
            <a:custGeom>
              <a:avLst/>
              <a:gdLst>
                <a:gd name="connsiteX0" fmla="*/ 90658 w 91004"/>
                <a:gd name="connsiteY0" fmla="*/ 11702 h 18159"/>
                <a:gd name="connsiteX1" fmla="*/ 74967 w 91004"/>
                <a:gd name="connsiteY1" fmla="*/ 17109 h 18159"/>
                <a:gd name="connsiteX2" fmla="*/ 8215 w 91004"/>
                <a:gd name="connsiteY2" fmla="*/ 4964 h 18159"/>
                <a:gd name="connsiteX3" fmla="*/ 60 w 91004"/>
                <a:gd name="connsiteY3" fmla="*/ 0 h 18159"/>
                <a:gd name="connsiteX4" fmla="*/ 90658 w 91004"/>
                <a:gd name="connsiteY4" fmla="*/ 11702 h 18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004" h="18159">
                  <a:moveTo>
                    <a:pt x="90658" y="11702"/>
                  </a:moveTo>
                  <a:cubicBezTo>
                    <a:pt x="93229" y="21187"/>
                    <a:pt x="80818" y="17552"/>
                    <a:pt x="74967" y="17109"/>
                  </a:cubicBezTo>
                  <a:cubicBezTo>
                    <a:pt x="56085" y="15691"/>
                    <a:pt x="26122" y="10726"/>
                    <a:pt x="8215" y="4964"/>
                  </a:cubicBezTo>
                  <a:cubicBezTo>
                    <a:pt x="5113" y="3989"/>
                    <a:pt x="-649" y="4255"/>
                    <a:pt x="60" y="0"/>
                  </a:cubicBezTo>
                  <a:cubicBezTo>
                    <a:pt x="29934" y="5762"/>
                    <a:pt x="60075" y="13031"/>
                    <a:pt x="90658" y="11702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E82A1662-9208-468C-F200-700AC53F61E4}"/>
                </a:ext>
              </a:extLst>
            </p:cNvPr>
            <p:cNvSpPr/>
            <p:nvPr/>
          </p:nvSpPr>
          <p:spPr>
            <a:xfrm>
              <a:off x="9338084" y="11179972"/>
              <a:ext cx="96776" cy="15052"/>
            </a:xfrm>
            <a:custGeom>
              <a:avLst/>
              <a:gdLst>
                <a:gd name="connsiteX0" fmla="*/ 48552 w 96776"/>
                <a:gd name="connsiteY0" fmla="*/ 14627 h 15052"/>
                <a:gd name="connsiteX1" fmla="*/ 6710 w 96776"/>
                <a:gd name="connsiteY1" fmla="*/ 6649 h 15052"/>
                <a:gd name="connsiteX2" fmla="*/ 328 w 96776"/>
                <a:gd name="connsiteY2" fmla="*/ 0 h 15052"/>
                <a:gd name="connsiteX3" fmla="*/ 37205 w 96776"/>
                <a:gd name="connsiteY3" fmla="*/ 8422 h 15052"/>
                <a:gd name="connsiteX4" fmla="*/ 96777 w 96776"/>
                <a:gd name="connsiteY4" fmla="*/ 14627 h 15052"/>
                <a:gd name="connsiteX5" fmla="*/ 48552 w 96776"/>
                <a:gd name="connsiteY5" fmla="*/ 14627 h 15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776" h="15052">
                  <a:moveTo>
                    <a:pt x="48552" y="14627"/>
                  </a:moveTo>
                  <a:cubicBezTo>
                    <a:pt x="38003" y="13740"/>
                    <a:pt x="16816" y="9929"/>
                    <a:pt x="6710" y="6649"/>
                  </a:cubicBezTo>
                  <a:cubicBezTo>
                    <a:pt x="1835" y="5053"/>
                    <a:pt x="-1002" y="7978"/>
                    <a:pt x="328" y="0"/>
                  </a:cubicBezTo>
                  <a:lnTo>
                    <a:pt x="37205" y="8422"/>
                  </a:lnTo>
                  <a:lnTo>
                    <a:pt x="96777" y="14627"/>
                  </a:lnTo>
                  <a:cubicBezTo>
                    <a:pt x="81086" y="13652"/>
                    <a:pt x="64065" y="15957"/>
                    <a:pt x="48552" y="14627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EE79E0E2-954A-A136-4A9C-7DAAB8C67C4A}"/>
                </a:ext>
              </a:extLst>
            </p:cNvPr>
            <p:cNvSpPr/>
            <p:nvPr/>
          </p:nvSpPr>
          <p:spPr>
            <a:xfrm>
              <a:off x="9376441" y="11121465"/>
              <a:ext cx="78896" cy="12063"/>
            </a:xfrm>
            <a:custGeom>
              <a:avLst/>
              <a:gdLst>
                <a:gd name="connsiteX0" fmla="*/ 78897 w 78896"/>
                <a:gd name="connsiteY0" fmla="*/ 5851 h 12063"/>
                <a:gd name="connsiteX1" fmla="*/ 54075 w 78896"/>
                <a:gd name="connsiteY1" fmla="*/ 11613 h 12063"/>
                <a:gd name="connsiteX2" fmla="*/ 0 w 78896"/>
                <a:gd name="connsiteY2" fmla="*/ 0 h 12063"/>
                <a:gd name="connsiteX3" fmla="*/ 78897 w 78896"/>
                <a:gd name="connsiteY3" fmla="*/ 5851 h 12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896" h="12063">
                  <a:moveTo>
                    <a:pt x="78897" y="5851"/>
                  </a:moveTo>
                  <a:cubicBezTo>
                    <a:pt x="74996" y="15070"/>
                    <a:pt x="61965" y="11170"/>
                    <a:pt x="54075" y="11613"/>
                  </a:cubicBezTo>
                  <a:lnTo>
                    <a:pt x="0" y="0"/>
                  </a:lnTo>
                  <a:lnTo>
                    <a:pt x="78897" y="5851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324C0A20-6379-1731-A282-DE98F730A8B8}"/>
                </a:ext>
              </a:extLst>
            </p:cNvPr>
            <p:cNvSpPr/>
            <p:nvPr/>
          </p:nvSpPr>
          <p:spPr>
            <a:xfrm>
              <a:off x="9364740" y="11147882"/>
              <a:ext cx="80788" cy="14796"/>
            </a:xfrm>
            <a:custGeom>
              <a:avLst/>
              <a:gdLst>
                <a:gd name="connsiteX0" fmla="*/ 78897 w 80788"/>
                <a:gd name="connsiteY0" fmla="*/ 8687 h 14796"/>
                <a:gd name="connsiteX1" fmla="*/ 74553 w 80788"/>
                <a:gd name="connsiteY1" fmla="*/ 14627 h 14796"/>
                <a:gd name="connsiteX2" fmla="*/ 9308 w 80788"/>
                <a:gd name="connsiteY2" fmla="*/ 6737 h 14796"/>
                <a:gd name="connsiteX3" fmla="*/ 0 w 80788"/>
                <a:gd name="connsiteY3" fmla="*/ 0 h 14796"/>
                <a:gd name="connsiteX4" fmla="*/ 78897 w 80788"/>
                <a:gd name="connsiteY4" fmla="*/ 8776 h 14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788" h="14796">
                  <a:moveTo>
                    <a:pt x="78897" y="8687"/>
                  </a:moveTo>
                  <a:cubicBezTo>
                    <a:pt x="83595" y="12322"/>
                    <a:pt x="78542" y="14095"/>
                    <a:pt x="74553" y="14627"/>
                  </a:cubicBezTo>
                  <a:cubicBezTo>
                    <a:pt x="64270" y="15868"/>
                    <a:pt x="20123" y="10017"/>
                    <a:pt x="9308" y="6737"/>
                  </a:cubicBezTo>
                  <a:cubicBezTo>
                    <a:pt x="5585" y="5585"/>
                    <a:pt x="798" y="4521"/>
                    <a:pt x="0" y="0"/>
                  </a:cubicBezTo>
                  <a:cubicBezTo>
                    <a:pt x="25797" y="5939"/>
                    <a:pt x="52391" y="9751"/>
                    <a:pt x="78897" y="8776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3E5FCB67-8AD2-E0C3-ACD7-5002F77C5F8A}"/>
                </a:ext>
              </a:extLst>
            </p:cNvPr>
            <p:cNvSpPr/>
            <p:nvPr/>
          </p:nvSpPr>
          <p:spPr>
            <a:xfrm>
              <a:off x="9385129" y="11083523"/>
              <a:ext cx="78985" cy="14538"/>
            </a:xfrm>
            <a:custGeom>
              <a:avLst/>
              <a:gdLst>
                <a:gd name="connsiteX0" fmla="*/ 78985 w 78985"/>
                <a:gd name="connsiteY0" fmla="*/ 14538 h 14538"/>
                <a:gd name="connsiteX1" fmla="*/ 9840 w 78985"/>
                <a:gd name="connsiteY1" fmla="*/ 6205 h 14538"/>
                <a:gd name="connsiteX2" fmla="*/ 0 w 78985"/>
                <a:gd name="connsiteY2" fmla="*/ 0 h 14538"/>
                <a:gd name="connsiteX3" fmla="*/ 45388 w 78985"/>
                <a:gd name="connsiteY3" fmla="*/ 8687 h 14538"/>
                <a:gd name="connsiteX4" fmla="*/ 78985 w 78985"/>
                <a:gd name="connsiteY4" fmla="*/ 14538 h 14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985" h="14538">
                  <a:moveTo>
                    <a:pt x="78985" y="14538"/>
                  </a:moveTo>
                  <a:cubicBezTo>
                    <a:pt x="57355" y="14272"/>
                    <a:pt x="30318" y="12765"/>
                    <a:pt x="9840" y="6205"/>
                  </a:cubicBezTo>
                  <a:cubicBezTo>
                    <a:pt x="5939" y="4964"/>
                    <a:pt x="975" y="5230"/>
                    <a:pt x="0" y="0"/>
                  </a:cubicBezTo>
                  <a:cubicBezTo>
                    <a:pt x="14981" y="2925"/>
                    <a:pt x="30140" y="6826"/>
                    <a:pt x="45388" y="8687"/>
                  </a:cubicBezTo>
                  <a:cubicBezTo>
                    <a:pt x="55937" y="10017"/>
                    <a:pt x="72869" y="4078"/>
                    <a:pt x="78985" y="14538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5B2FC25A-68D2-47D2-C1B2-2C45192F07C3}"/>
                </a:ext>
              </a:extLst>
            </p:cNvPr>
            <p:cNvSpPr/>
            <p:nvPr/>
          </p:nvSpPr>
          <p:spPr>
            <a:xfrm>
              <a:off x="9370531" y="11136092"/>
              <a:ext cx="78955" cy="11612"/>
            </a:xfrm>
            <a:custGeom>
              <a:avLst/>
              <a:gdLst>
                <a:gd name="connsiteX0" fmla="*/ 78956 w 78955"/>
                <a:gd name="connsiteY0" fmla="*/ 8776 h 11612"/>
                <a:gd name="connsiteX1" fmla="*/ 51209 w 78955"/>
                <a:gd name="connsiteY1" fmla="*/ 11613 h 11612"/>
                <a:gd name="connsiteX2" fmla="*/ 8215 w 78955"/>
                <a:gd name="connsiteY2" fmla="*/ 4876 h 11612"/>
                <a:gd name="connsiteX3" fmla="*/ 59 w 78955"/>
                <a:gd name="connsiteY3" fmla="*/ 0 h 11612"/>
                <a:gd name="connsiteX4" fmla="*/ 78956 w 78955"/>
                <a:gd name="connsiteY4" fmla="*/ 8776 h 11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955" h="11612">
                  <a:moveTo>
                    <a:pt x="78956" y="8776"/>
                  </a:moveTo>
                  <a:lnTo>
                    <a:pt x="51209" y="11613"/>
                  </a:lnTo>
                  <a:cubicBezTo>
                    <a:pt x="37114" y="8156"/>
                    <a:pt x="22221" y="8865"/>
                    <a:pt x="8215" y="4876"/>
                  </a:cubicBezTo>
                  <a:cubicBezTo>
                    <a:pt x="5201" y="3989"/>
                    <a:pt x="-650" y="4166"/>
                    <a:pt x="59" y="0"/>
                  </a:cubicBezTo>
                  <a:lnTo>
                    <a:pt x="78956" y="8776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D3AD9C4C-48FA-1183-2D38-D6EF4CDC653B}"/>
                </a:ext>
              </a:extLst>
            </p:cNvPr>
            <p:cNvSpPr/>
            <p:nvPr/>
          </p:nvSpPr>
          <p:spPr>
            <a:xfrm>
              <a:off x="9352950" y="11165434"/>
              <a:ext cx="87809" cy="12017"/>
            </a:xfrm>
            <a:custGeom>
              <a:avLst/>
              <a:gdLst>
                <a:gd name="connsiteX0" fmla="*/ 87762 w 87809"/>
                <a:gd name="connsiteY0" fmla="*/ 8688 h 12017"/>
                <a:gd name="connsiteX1" fmla="*/ 77567 w 87809"/>
                <a:gd name="connsiteY1" fmla="*/ 11613 h 12017"/>
                <a:gd name="connsiteX2" fmla="*/ 10283 w 87809"/>
                <a:gd name="connsiteY2" fmla="*/ 5762 h 12017"/>
                <a:gd name="connsiteX3" fmla="*/ 0 w 87809"/>
                <a:gd name="connsiteY3" fmla="*/ 0 h 12017"/>
                <a:gd name="connsiteX4" fmla="*/ 87673 w 87809"/>
                <a:gd name="connsiteY4" fmla="*/ 8776 h 12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7809" h="12017">
                  <a:moveTo>
                    <a:pt x="87762" y="8688"/>
                  </a:moveTo>
                  <a:cubicBezTo>
                    <a:pt x="88471" y="13829"/>
                    <a:pt x="81113" y="11436"/>
                    <a:pt x="77567" y="11613"/>
                  </a:cubicBezTo>
                  <a:cubicBezTo>
                    <a:pt x="57444" y="12499"/>
                    <a:pt x="29786" y="10726"/>
                    <a:pt x="10283" y="5762"/>
                  </a:cubicBezTo>
                  <a:cubicBezTo>
                    <a:pt x="6205" y="4698"/>
                    <a:pt x="1152" y="5762"/>
                    <a:pt x="0" y="0"/>
                  </a:cubicBezTo>
                  <a:lnTo>
                    <a:pt x="87673" y="8776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3E629CEC-DC33-7C3C-BDE2-BEC5E7D099A9}"/>
                </a:ext>
              </a:extLst>
            </p:cNvPr>
            <p:cNvSpPr/>
            <p:nvPr/>
          </p:nvSpPr>
          <p:spPr>
            <a:xfrm>
              <a:off x="9379754" y="11103824"/>
              <a:ext cx="81523" cy="12177"/>
            </a:xfrm>
            <a:custGeom>
              <a:avLst/>
              <a:gdLst>
                <a:gd name="connsiteX0" fmla="*/ 33210 w 81523"/>
                <a:gd name="connsiteY0" fmla="*/ 11790 h 12177"/>
                <a:gd name="connsiteX1" fmla="*/ 7059 w 81523"/>
                <a:gd name="connsiteY1" fmla="*/ 5762 h 12177"/>
                <a:gd name="connsiteX2" fmla="*/ 1119 w 81523"/>
                <a:gd name="connsiteY2" fmla="*/ 0 h 12177"/>
                <a:gd name="connsiteX3" fmla="*/ 81523 w 81523"/>
                <a:gd name="connsiteY3" fmla="*/ 11702 h 12177"/>
                <a:gd name="connsiteX4" fmla="*/ 33299 w 81523"/>
                <a:gd name="connsiteY4" fmla="*/ 11702 h 12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23" h="12177">
                  <a:moveTo>
                    <a:pt x="33210" y="11790"/>
                  </a:moveTo>
                  <a:cubicBezTo>
                    <a:pt x="27714" y="11258"/>
                    <a:pt x="12909" y="7624"/>
                    <a:pt x="7059" y="5762"/>
                  </a:cubicBezTo>
                  <a:cubicBezTo>
                    <a:pt x="5286" y="5230"/>
                    <a:pt x="-2959" y="3103"/>
                    <a:pt x="1119" y="0"/>
                  </a:cubicBezTo>
                  <a:lnTo>
                    <a:pt x="81523" y="11702"/>
                  </a:lnTo>
                  <a:cubicBezTo>
                    <a:pt x="65921" y="10549"/>
                    <a:pt x="48635" y="13209"/>
                    <a:pt x="33299" y="11702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BC4624A0-B126-DCAE-C2A6-FA5FA7A991F2}"/>
                </a:ext>
              </a:extLst>
            </p:cNvPr>
            <p:cNvSpPr/>
            <p:nvPr/>
          </p:nvSpPr>
          <p:spPr>
            <a:xfrm>
              <a:off x="9279695" y="10025350"/>
              <a:ext cx="58627" cy="8969"/>
            </a:xfrm>
            <a:custGeom>
              <a:avLst/>
              <a:gdLst>
                <a:gd name="connsiteX0" fmla="*/ 58627 w 58627"/>
                <a:gd name="connsiteY0" fmla="*/ 2642 h 8969"/>
                <a:gd name="connsiteX1" fmla="*/ 45507 w 58627"/>
                <a:gd name="connsiteY1" fmla="*/ 8492 h 8969"/>
                <a:gd name="connsiteX2" fmla="*/ 208 w 58627"/>
                <a:gd name="connsiteY2" fmla="*/ 5478 h 8969"/>
                <a:gd name="connsiteX3" fmla="*/ 19534 w 58627"/>
                <a:gd name="connsiteY3" fmla="*/ 5478 h 8969"/>
                <a:gd name="connsiteX4" fmla="*/ 58627 w 58627"/>
                <a:gd name="connsiteY4" fmla="*/ 2642 h 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627" h="8969">
                  <a:moveTo>
                    <a:pt x="58627" y="2642"/>
                  </a:moveTo>
                  <a:cubicBezTo>
                    <a:pt x="58627" y="7606"/>
                    <a:pt x="48876" y="8227"/>
                    <a:pt x="45507" y="8492"/>
                  </a:cubicBezTo>
                  <a:cubicBezTo>
                    <a:pt x="30437" y="9734"/>
                    <a:pt x="14924" y="8492"/>
                    <a:pt x="208" y="5478"/>
                  </a:cubicBezTo>
                  <a:cubicBezTo>
                    <a:pt x="-1919" y="-6578"/>
                    <a:pt x="12796" y="4947"/>
                    <a:pt x="19534" y="5478"/>
                  </a:cubicBezTo>
                  <a:cubicBezTo>
                    <a:pt x="30437" y="6276"/>
                    <a:pt x="46128" y="-461"/>
                    <a:pt x="58627" y="2642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C9599DBD-87F3-A0FB-BF94-B269F866A5D8}"/>
                </a:ext>
              </a:extLst>
            </p:cNvPr>
            <p:cNvSpPr/>
            <p:nvPr/>
          </p:nvSpPr>
          <p:spPr>
            <a:xfrm>
              <a:off x="9443070" y="9899363"/>
              <a:ext cx="7028" cy="131579"/>
            </a:xfrm>
            <a:custGeom>
              <a:avLst/>
              <a:gdLst>
                <a:gd name="connsiteX0" fmla="*/ 3492 w 7028"/>
                <a:gd name="connsiteY0" fmla="*/ 10195 h 131579"/>
                <a:gd name="connsiteX1" fmla="*/ 3492 w 7028"/>
                <a:gd name="connsiteY1" fmla="*/ 0 h 131579"/>
                <a:gd name="connsiteX2" fmla="*/ 3492 w 7028"/>
                <a:gd name="connsiteY2" fmla="*/ 131554 h 131579"/>
                <a:gd name="connsiteX3" fmla="*/ 390 w 7028"/>
                <a:gd name="connsiteY3" fmla="*/ 118256 h 131579"/>
                <a:gd name="connsiteX4" fmla="*/ 3492 w 7028"/>
                <a:gd name="connsiteY4" fmla="*/ 103807 h 131579"/>
                <a:gd name="connsiteX5" fmla="*/ 3492 w 7028"/>
                <a:gd name="connsiteY5" fmla="*/ 10283 h 131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028" h="131579">
                  <a:moveTo>
                    <a:pt x="3492" y="10195"/>
                  </a:moveTo>
                  <a:cubicBezTo>
                    <a:pt x="3404" y="8333"/>
                    <a:pt x="-3688" y="0"/>
                    <a:pt x="3492" y="0"/>
                  </a:cubicBezTo>
                  <a:cubicBezTo>
                    <a:pt x="9964" y="43083"/>
                    <a:pt x="6063" y="88116"/>
                    <a:pt x="3492" y="131554"/>
                  </a:cubicBezTo>
                  <a:cubicBezTo>
                    <a:pt x="-1383" y="132174"/>
                    <a:pt x="212" y="121270"/>
                    <a:pt x="390" y="118256"/>
                  </a:cubicBezTo>
                  <a:cubicBezTo>
                    <a:pt x="833" y="112849"/>
                    <a:pt x="3492" y="105137"/>
                    <a:pt x="3492" y="103807"/>
                  </a:cubicBezTo>
                  <a:cubicBezTo>
                    <a:pt x="3492" y="73401"/>
                    <a:pt x="5265" y="40246"/>
                    <a:pt x="3492" y="10283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9E47C317-8A99-F697-B19B-53D2B12E31A2}"/>
                </a:ext>
              </a:extLst>
            </p:cNvPr>
            <p:cNvSpPr/>
            <p:nvPr/>
          </p:nvSpPr>
          <p:spPr>
            <a:xfrm>
              <a:off x="9385129" y="10077812"/>
              <a:ext cx="44179" cy="8972"/>
            </a:xfrm>
            <a:custGeom>
              <a:avLst/>
              <a:gdLst>
                <a:gd name="connsiteX0" fmla="*/ 43881 w 44179"/>
                <a:gd name="connsiteY0" fmla="*/ 2837 h 8972"/>
                <a:gd name="connsiteX1" fmla="*/ 36612 w 44179"/>
                <a:gd name="connsiteY1" fmla="*/ 8688 h 8972"/>
                <a:gd name="connsiteX2" fmla="*/ 0 w 44179"/>
                <a:gd name="connsiteY2" fmla="*/ 5762 h 8972"/>
                <a:gd name="connsiteX3" fmla="*/ 1418 w 44179"/>
                <a:gd name="connsiteY3" fmla="*/ 0 h 8972"/>
                <a:gd name="connsiteX4" fmla="*/ 43881 w 44179"/>
                <a:gd name="connsiteY4" fmla="*/ 2925 h 8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179" h="8972">
                  <a:moveTo>
                    <a:pt x="43881" y="2837"/>
                  </a:moveTo>
                  <a:cubicBezTo>
                    <a:pt x="45122" y="10992"/>
                    <a:pt x="42462" y="8244"/>
                    <a:pt x="36612" y="8688"/>
                  </a:cubicBezTo>
                  <a:cubicBezTo>
                    <a:pt x="24112" y="9574"/>
                    <a:pt x="12145" y="8333"/>
                    <a:pt x="0" y="5762"/>
                  </a:cubicBezTo>
                  <a:lnTo>
                    <a:pt x="1418" y="0"/>
                  </a:lnTo>
                  <a:cubicBezTo>
                    <a:pt x="15159" y="5319"/>
                    <a:pt x="29697" y="5319"/>
                    <a:pt x="43881" y="2925"/>
                  </a:cubicBez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F030698B-178E-DB9A-3673-1E54A61AB50D}"/>
                </a:ext>
              </a:extLst>
            </p:cNvPr>
            <p:cNvSpPr/>
            <p:nvPr/>
          </p:nvSpPr>
          <p:spPr>
            <a:xfrm>
              <a:off x="9388083" y="10068947"/>
              <a:ext cx="43852" cy="9021"/>
            </a:xfrm>
            <a:custGeom>
              <a:avLst/>
              <a:gdLst>
                <a:gd name="connsiteX0" fmla="*/ 43852 w 43852"/>
                <a:gd name="connsiteY0" fmla="*/ 2925 h 9021"/>
                <a:gd name="connsiteX1" fmla="*/ 8216 w 43852"/>
                <a:gd name="connsiteY1" fmla="*/ 4964 h 9021"/>
                <a:gd name="connsiteX2" fmla="*/ 60 w 43852"/>
                <a:gd name="connsiteY2" fmla="*/ 0 h 9021"/>
                <a:gd name="connsiteX3" fmla="*/ 43852 w 43852"/>
                <a:gd name="connsiteY3" fmla="*/ 2925 h 9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852" h="9021">
                  <a:moveTo>
                    <a:pt x="43852" y="2925"/>
                  </a:moveTo>
                  <a:cubicBezTo>
                    <a:pt x="36672" y="13120"/>
                    <a:pt x="18233" y="8156"/>
                    <a:pt x="8216" y="4964"/>
                  </a:cubicBezTo>
                  <a:cubicBezTo>
                    <a:pt x="5113" y="3989"/>
                    <a:pt x="-649" y="4255"/>
                    <a:pt x="60" y="0"/>
                  </a:cubicBezTo>
                  <a:lnTo>
                    <a:pt x="43852" y="2925"/>
                  </a:lnTo>
                  <a:close/>
                </a:path>
              </a:pathLst>
            </a:custGeom>
            <a:grpFill/>
            <a:ln w="88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Words>0</Words>
  <Application>Microsoft Office PowerPoint</Application>
  <PresentationFormat>ユーザー設定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5" baseType="lpstr">
      <vt:lpstr>Calibri</vt:lpstr>
      <vt:lpstr>Office Theme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midasi_no_hikidashi_2023</dc:title>
  <cp:lastModifiedBy>カエデ ミヤマ</cp:lastModifiedBy>
  <cp:revision>55</cp:revision>
  <dcterms:created xsi:type="dcterms:W3CDTF">2022-12-30T01:54:05Z</dcterms:created>
  <dcterms:modified xsi:type="dcterms:W3CDTF">2025-07-31T13:51:02Z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2022-12-30T00:00:00Z</vt:filetime>
  </property>
  <property fmtid="{D5CDD505-2E9C-101B-9397-08002B2CF9AE}" pid="3" name="Creator">
    <vt:lpwstr>Adobe Illustrator 27.1 (Windows)</vt:lpwstr>
  </property>
  <property fmtid="{D5CDD505-2E9C-101B-9397-08002B2CF9AE}" pid="4" name="LastSaved">
    <vt:filetime>2022-12-30T00:00:00Z</vt:filetime>
  </property>
  <property fmtid="{D5CDD505-2E9C-101B-9397-08002B2CF9AE}" pid="5" name="Producer">
    <vt:lpwstr>Adobe PDF library 17.00</vt:lpwstr>
  </property>
</Properties>
</file>